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51" r:id="rId4"/>
    <p:sldId id="359" r:id="rId5"/>
    <p:sldId id="360" r:id="rId6"/>
    <p:sldId id="356" r:id="rId7"/>
    <p:sldId id="358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6FB7E915-B08D-41F9-B036-6F93291BE006}"/>
    <pc:docChg chg="addSld delSld modSld">
      <pc:chgData name="Helena Marková" userId="8ac8855c-4e0e-44ec-b242-4f56ba3c791e" providerId="ADAL" clId="{6FB7E915-B08D-41F9-B036-6F93291BE006}" dt="2024-04-10T06:07:54.836" v="863" actId="20577"/>
      <pc:docMkLst>
        <pc:docMk/>
      </pc:docMkLst>
      <pc:sldChg chg="modSp mod modAnim">
        <pc:chgData name="Helena Marková" userId="8ac8855c-4e0e-44ec-b242-4f56ba3c791e" providerId="ADAL" clId="{6FB7E915-B08D-41F9-B036-6F93291BE006}" dt="2024-04-10T04:11:34.035" v="85" actId="20577"/>
        <pc:sldMkLst>
          <pc:docMk/>
          <pc:sldMk cId="0" sldId="256"/>
        </pc:sldMkLst>
        <pc:spChg chg="mod">
          <ac:chgData name="Helena Marková" userId="8ac8855c-4e0e-44ec-b242-4f56ba3c791e" providerId="ADAL" clId="{6FB7E915-B08D-41F9-B036-6F93291BE006}" dt="2024-04-10T04:11:34.035" v="85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6FB7E915-B08D-41F9-B036-6F93291BE006}" dt="2024-04-10T04:11:16.998" v="79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modSp modAnim">
        <pc:chgData name="Helena Marková" userId="8ac8855c-4e0e-44ec-b242-4f56ba3c791e" providerId="ADAL" clId="{6FB7E915-B08D-41F9-B036-6F93291BE006}" dt="2024-04-10T05:49:32.818" v="856" actId="20577"/>
        <pc:sldMkLst>
          <pc:docMk/>
          <pc:sldMk cId="0" sldId="269"/>
        </pc:sldMkLst>
        <pc:spChg chg="mod">
          <ac:chgData name="Helena Marková" userId="8ac8855c-4e0e-44ec-b242-4f56ba3c791e" providerId="ADAL" clId="{6FB7E915-B08D-41F9-B036-6F93291BE006}" dt="2024-04-10T05:49:32.818" v="85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Anim">
        <pc:chgData name="Helena Marková" userId="8ac8855c-4e0e-44ec-b242-4f56ba3c791e" providerId="ADAL" clId="{6FB7E915-B08D-41F9-B036-6F93291BE006}" dt="2024-04-10T04:23:24.017" v="277" actId="6549"/>
        <pc:sldMkLst>
          <pc:docMk/>
          <pc:sldMk cId="467960141" sldId="351"/>
        </pc:sldMkLst>
        <pc:spChg chg="mod">
          <ac:chgData name="Helena Marková" userId="8ac8855c-4e0e-44ec-b242-4f56ba3c791e" providerId="ADAL" clId="{6FB7E915-B08D-41F9-B036-6F93291BE006}" dt="2024-04-10T04:13:09.876" v="163" actId="20577"/>
          <ac:spMkLst>
            <pc:docMk/>
            <pc:sldMk cId="467960141" sldId="351"/>
            <ac:spMk id="44034" creationId="{00000000-0000-0000-0000-000000000000}"/>
          </ac:spMkLst>
        </pc:spChg>
        <pc:spChg chg="mod">
          <ac:chgData name="Helena Marková" userId="8ac8855c-4e0e-44ec-b242-4f56ba3c791e" providerId="ADAL" clId="{6FB7E915-B08D-41F9-B036-6F93291BE006}" dt="2024-04-10T04:23:24.017" v="277" actId="6549"/>
          <ac:spMkLst>
            <pc:docMk/>
            <pc:sldMk cId="467960141" sldId="351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6FB7E915-B08D-41F9-B036-6F93291BE006}" dt="2024-04-10T04:33:06.233" v="519" actId="2696"/>
        <pc:sldMkLst>
          <pc:docMk/>
          <pc:sldMk cId="1237395222" sldId="357"/>
        </pc:sldMkLst>
      </pc:sldChg>
      <pc:sldChg chg="modSp modAnim">
        <pc:chgData name="Helena Marková" userId="8ac8855c-4e0e-44ec-b242-4f56ba3c791e" providerId="ADAL" clId="{6FB7E915-B08D-41F9-B036-6F93291BE006}" dt="2024-04-10T05:48:32.185" v="759" actId="20577"/>
        <pc:sldMkLst>
          <pc:docMk/>
          <pc:sldMk cId="1343849591" sldId="358"/>
        </pc:sldMkLst>
        <pc:spChg chg="mod">
          <ac:chgData name="Helena Marková" userId="8ac8855c-4e0e-44ec-b242-4f56ba3c791e" providerId="ADAL" clId="{6FB7E915-B08D-41F9-B036-6F93291BE006}" dt="2024-04-10T05:47:02.184" v="728" actId="20577"/>
          <ac:spMkLst>
            <pc:docMk/>
            <pc:sldMk cId="1343849591" sldId="35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6FB7E915-B08D-41F9-B036-6F93291BE006}" dt="2024-04-10T05:48:32.185" v="759" actId="20577"/>
          <ac:spMkLst>
            <pc:docMk/>
            <pc:sldMk cId="1343849591" sldId="358"/>
            <ac:spMk id="44035" creationId="{00000000-0000-0000-0000-000000000000}"/>
          </ac:spMkLst>
        </pc:spChg>
      </pc:sldChg>
      <pc:sldChg chg="modSp add modAnim">
        <pc:chgData name="Helena Marková" userId="8ac8855c-4e0e-44ec-b242-4f56ba3c791e" providerId="ADAL" clId="{6FB7E915-B08D-41F9-B036-6F93291BE006}" dt="2024-04-10T06:07:54.836" v="863" actId="20577"/>
        <pc:sldMkLst>
          <pc:docMk/>
          <pc:sldMk cId="3471117474" sldId="359"/>
        </pc:sldMkLst>
        <pc:spChg chg="mod">
          <ac:chgData name="Helena Marková" userId="8ac8855c-4e0e-44ec-b242-4f56ba3c791e" providerId="ADAL" clId="{6FB7E915-B08D-41F9-B036-6F93291BE006}" dt="2024-04-10T04:23:42.810" v="283" actId="20577"/>
          <ac:spMkLst>
            <pc:docMk/>
            <pc:sldMk cId="3471117474" sldId="35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6FB7E915-B08D-41F9-B036-6F93291BE006}" dt="2024-04-10T06:07:54.836" v="863" actId="20577"/>
          <ac:spMkLst>
            <pc:docMk/>
            <pc:sldMk cId="3471117474" sldId="359"/>
            <ac:spMk id="44035" creationId="{00000000-0000-0000-0000-000000000000}"/>
          </ac:spMkLst>
        </pc:spChg>
      </pc:sldChg>
      <pc:sldChg chg="modSp add modAnim">
        <pc:chgData name="Helena Marková" userId="8ac8855c-4e0e-44ec-b242-4f56ba3c791e" providerId="ADAL" clId="{6FB7E915-B08D-41F9-B036-6F93291BE006}" dt="2024-04-10T05:44:57.011" v="707" actId="20577"/>
        <pc:sldMkLst>
          <pc:docMk/>
          <pc:sldMk cId="1435327192" sldId="360"/>
        </pc:sldMkLst>
        <pc:spChg chg="mod">
          <ac:chgData name="Helena Marková" userId="8ac8855c-4e0e-44ec-b242-4f56ba3c791e" providerId="ADAL" clId="{6FB7E915-B08D-41F9-B036-6F93291BE006}" dt="2024-04-10T04:24:08.585" v="312" actId="20577"/>
          <ac:spMkLst>
            <pc:docMk/>
            <pc:sldMk cId="1435327192" sldId="36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6FB7E915-B08D-41F9-B036-6F93291BE006}" dt="2024-04-10T05:44:57.011" v="707" actId="20577"/>
          <ac:spMkLst>
            <pc:docMk/>
            <pc:sldMk cId="1435327192" sldId="360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6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57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363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0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7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p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netonline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77073"/>
            <a:ext cx="7772400" cy="7200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500" b="1" i="1" dirty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500" b="1" i="1" dirty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4000" b="1" i="1" dirty="0">
                <a:solidFill>
                  <a:schemeClr val="bg2"/>
                </a:solidFill>
              </a:rPr>
              <a:t>	</a:t>
            </a:r>
            <a:r>
              <a:rPr lang="cs-CZ" b="1" dirty="0">
                <a:solidFill>
                  <a:schemeClr val="bg2"/>
                </a:solidFill>
              </a:rPr>
              <a:t>Analýza pracovního místa.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Nábor a výběr zaměstnance.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Přijímání zaměstnance.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7. seminář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pracovního místa.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Formy náboru.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pracovníků, metody výběru.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Přijímání pracovníků, adaptační proces.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Práce ve skupinách, rozdělení úkolů a rolí.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6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Analýza pracovního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Proč je důležitá.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je výstupem?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probíhá?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Podpora: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www.nsp.cz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4"/>
              </a:rPr>
              <a:t>https://www.onetonline.org/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Nábor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Profil uchazeče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Interní zdroje x externí zdroje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Interní nábor x outsourcing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Prostředky k oslovení zájemců – kritéria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Úloha rozpočtu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Komunikační strategie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Tipy: Název pozice. O 34% odpovědí víc mají inzeráty, které obsahují video ;-). Uvádět, nebo neuvádět mzdu. Kdo je cílová skupina?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1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9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4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Výběr vhodného kandidáta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Profil uchazeče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Výběrové metody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Kritéria výběru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Výběrový pohovor – zpracování scénáře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6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Přijímání zaměstnanců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Formální náležitosti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Povinnosti ukládané zákoníkem práce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Vnitřní pravidla a zvláštní předpisy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Pracovní smlouva – 3 povinné údaje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Adaptační proces – kdy začíná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Úloha tutora, mentora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Zkušební doba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45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Příprava rozhovoru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Úvodní fáze rozhovoru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Technické a odborné otázky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Situační otázky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Behaviorální otázky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Motivační otázky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Závěrečná fáze rozhovoru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2-3 otázky z každé skupiny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4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7703</TotalTime>
  <Words>312</Words>
  <Application>Microsoft Office PowerPoint</Application>
  <PresentationFormat>Předvádění na obrazovce (4:3)</PresentationFormat>
  <Paragraphs>75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Analýza pracovního místa</vt:lpstr>
      <vt:lpstr>Nábor </vt:lpstr>
      <vt:lpstr>Výběr vhodného kandidáta</vt:lpstr>
      <vt:lpstr>Přijímání zaměstnanců</vt:lpstr>
      <vt:lpstr>Příprava rozhovoru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257</cp:revision>
  <cp:lastPrinted>1601-01-01T00:00:00Z</cp:lastPrinted>
  <dcterms:created xsi:type="dcterms:W3CDTF">2005-09-23T13:42:26Z</dcterms:created>
  <dcterms:modified xsi:type="dcterms:W3CDTF">2024-04-10T06:08:36Z</dcterms:modified>
</cp:coreProperties>
</file>