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5AD755-FDCB-4A17-AE19-52773DA01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4121A8-CD45-43D3-828C-F16D49BFE0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2902F8-91AD-4762-B421-08CE6C68D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96F1-851E-4549-AAF1-C68938F1643A}" type="datetimeFigureOut">
              <a:rPr lang="cs-CZ" smtClean="0"/>
              <a:t>17.04.2025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DAE812-A2F3-4D57-ABB3-24561CC67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DC1C37-7B2F-47C9-B6FA-757FCB2CB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4825-60C2-4575-8FF5-D5A78D3F2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311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FF20C2-F54D-4A7D-A18B-2929327E9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A9D2B72-8109-4308-98CC-F1512662C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7DBB2E-C33E-44B4-93D1-A36B07414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96F1-851E-4549-AAF1-C68938F1643A}" type="datetimeFigureOut">
              <a:rPr lang="cs-CZ" smtClean="0"/>
              <a:t>17.04.2025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B1C677-1442-4500-8A82-AAF7A7D24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8A17B1-AB6E-41B3-BEFF-B6698C68E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4825-60C2-4575-8FF5-D5A78D3F2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549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2EF5BA9-42A2-4CBD-BA1C-A8DD270701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9BAA559-11E2-47F0-BF8B-DC55CBC49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7CC4E8-7915-4ED4-8A0B-EE20AB90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96F1-851E-4549-AAF1-C68938F1643A}" type="datetimeFigureOut">
              <a:rPr lang="cs-CZ" smtClean="0"/>
              <a:t>17.04.2025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ACE0EB-1A8E-4CBD-97A1-CFD4F36C8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EC094C-9D4D-4904-AC8B-5553DC775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4825-60C2-4575-8FF5-D5A78D3F2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49FBF2-2E8B-4C79-BD75-276590FE5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F0768E-AE56-4796-8513-46B87C4D6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94E78D-E75A-48E1-A8F9-4DAEA2B2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96F1-851E-4549-AAF1-C68938F1643A}" type="datetimeFigureOut">
              <a:rPr lang="cs-CZ" smtClean="0"/>
              <a:t>17.04.2025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FFBCEF-57CE-4872-BB8C-96645AB50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FF97A2-5B49-4151-A9D3-9BA2D09A6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4825-60C2-4575-8FF5-D5A78D3F2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52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F2AFF-F2FF-497E-B494-FBDA48E5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8AB175-E8FC-42EF-971F-2CFD5B746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8A2A56-4F47-4347-9705-C131C67DD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96F1-851E-4549-AAF1-C68938F1643A}" type="datetimeFigureOut">
              <a:rPr lang="cs-CZ" smtClean="0"/>
              <a:t>17.04.2025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40F4A2-A56B-4438-9DEE-75BA62A05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1F7AE8-FA72-44D6-B990-10D34A0F9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4825-60C2-4575-8FF5-D5A78D3F2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205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14E56-7980-4E44-8884-550D91F9B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9CBD2F-F530-458A-8762-E372D892C6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B5099FA-1548-4B76-A0F4-8C6873AA2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70C77E4-EB38-46E6-A0E5-AABF39AB6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96F1-851E-4549-AAF1-C68938F1643A}" type="datetimeFigureOut">
              <a:rPr lang="cs-CZ" smtClean="0"/>
              <a:t>17.04.2025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8245B95-73DF-4373-928A-320D912F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5ABAD19-7D7B-4CC4-A05B-441B9011A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4825-60C2-4575-8FF5-D5A78D3F2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720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B66CE1-E869-4611-A7DA-82A2F727C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C36E41-F79E-4223-981E-53EE7245E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8C9EF94-445E-483C-9255-80A9D2FBD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6FDB700-F73F-444F-8F80-F5D7EB87F4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13358B0-A547-4C71-AA0B-6096916841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86E5AFE-C522-4A3D-B5E0-3FFD1481D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96F1-851E-4549-AAF1-C68938F1643A}" type="datetimeFigureOut">
              <a:rPr lang="cs-CZ" smtClean="0"/>
              <a:t>17.04.2025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AB84C35-E898-4215-9F78-588F7102D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2DBA9A-7CEE-48E0-B5DB-8867EEA76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4825-60C2-4575-8FF5-D5A78D3F2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966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2EB5F1-0077-4883-BF61-5BFAD3DFD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ADA5FA7-1385-4EBE-B5B4-A86D5A3F3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96F1-851E-4549-AAF1-C68938F1643A}" type="datetimeFigureOut">
              <a:rPr lang="cs-CZ" smtClean="0"/>
              <a:t>17.04.2025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1E535DB-E20C-4C5F-9815-04B9FAD1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0D03D4-036B-4BF0-90A1-463C936D4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4825-60C2-4575-8FF5-D5A78D3F2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64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3DA564E-70A9-4D4E-BA75-CBFCB1B5F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96F1-851E-4549-AAF1-C68938F1643A}" type="datetimeFigureOut">
              <a:rPr lang="cs-CZ" smtClean="0"/>
              <a:t>17.04.2025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BB5D96E-C25D-4C64-8092-D35853DC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9A5405-0578-4618-A2E5-AB4BE8A62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4825-60C2-4575-8FF5-D5A78D3F2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172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FA0820-3893-48D9-8A83-F4EA85155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5D82D8-020A-4B59-9A4A-DAA929378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F6E9884-8DD1-49EF-8ED5-28183C362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8C4B03-FC7B-4544-BB4A-3AFDCE8B5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96F1-851E-4549-AAF1-C68938F1643A}" type="datetimeFigureOut">
              <a:rPr lang="cs-CZ" smtClean="0"/>
              <a:t>17.04.2025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CF33D51-F134-4DED-B166-E2494E223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049AB9C-12C3-44C1-B32C-710C601B6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4825-60C2-4575-8FF5-D5A78D3F2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483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4E45E4-0BED-4B48-A3FD-7D7F22627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4B5D263-9912-4B53-841B-0F5DE474BA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0249254-EA5E-4739-B3A3-289E46753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10FF099-CB61-4054-A282-B3FAA0660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396F1-851E-4549-AAF1-C68938F1643A}" type="datetimeFigureOut">
              <a:rPr lang="cs-CZ" smtClean="0"/>
              <a:t>17.04.2025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125477-FE43-4348-89F3-EA1058011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D18F73-C890-4971-95C1-FCBA78162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4825-60C2-4575-8FF5-D5A78D3F2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46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17271DD-180E-42F6-B871-DEF653A17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C9F02A-283F-4E15-84C5-B31B49E16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85109C-1D1A-42E1-BD0A-BE0ACA6D48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396F1-851E-4549-AAF1-C68938F1643A}" type="datetimeFigureOut">
              <a:rPr lang="cs-CZ" smtClean="0"/>
              <a:t>17.04.2025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208D4A-4253-4233-9D2E-6FE42FB537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8598FD-675E-4E77-8443-1E005D65B6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24825-60C2-4575-8FF5-D5A78D3F23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123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F37CF-47E3-44BF-B877-6E082F8F94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Název produktu/zájezdu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5F650C-AF3E-43D9-9B84-83CB994504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Složení týmu</a:t>
            </a:r>
          </a:p>
        </p:txBody>
      </p:sp>
    </p:spTree>
    <p:extLst>
      <p:ext uri="{BB962C8B-B14F-4D97-AF65-F5344CB8AC3E}">
        <p14:creationId xmlns:p14="http://schemas.microsoft.com/office/powerpoint/2010/main" val="2899276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8AF9C6-3006-43B9-8328-44E9C472E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274698-A7DA-4DB8-9B06-FC6E5B30C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 denní výlet – konkrétní název</a:t>
            </a:r>
          </a:p>
          <a:p>
            <a:r>
              <a:rPr lang="cs-CZ" dirty="0"/>
              <a:t>Víkendový pobyt – konkrétní název</a:t>
            </a:r>
          </a:p>
        </p:txBody>
      </p:sp>
    </p:spTree>
    <p:extLst>
      <p:ext uri="{BB962C8B-B14F-4D97-AF65-F5344CB8AC3E}">
        <p14:creationId xmlns:p14="http://schemas.microsoft.com/office/powerpoint/2010/main" val="1630400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D45EE3-D545-4478-BFC2-BE233911E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E64B97-35C0-4F7F-B334-7CCA9D825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 obou typů bude popis cílové persony, tedy toho, pro koho je produkt určený, těch může být i více</a:t>
            </a:r>
          </a:p>
          <a:p>
            <a:r>
              <a:rPr lang="cs-CZ" dirty="0"/>
              <a:t>Popis produktu včetně orientačního časového harmonogramu</a:t>
            </a:r>
          </a:p>
          <a:p>
            <a:r>
              <a:rPr lang="cs-CZ" dirty="0"/>
              <a:t>Cena a co cena zahrnuje (bez kalkulačního vzorce, ten bude součástí Word </a:t>
            </a:r>
            <a:r>
              <a:rPr lang="cs-CZ" dirty="0" err="1"/>
              <a:t>documentu</a:t>
            </a:r>
            <a:r>
              <a:rPr lang="cs-CZ" dirty="0"/>
              <a:t>. </a:t>
            </a:r>
          </a:p>
          <a:p>
            <a:r>
              <a:rPr lang="cs-CZ" dirty="0"/>
              <a:t>U víkendového produktu navíc – ubytovací služby, stravovací služby, jak budou řešeny přesuny mezi jednotlivými místy.</a:t>
            </a:r>
          </a:p>
          <a:p>
            <a:r>
              <a:rPr lang="cs-CZ" dirty="0"/>
              <a:t>Jak se budou realizovat rezervace a jak budou nastaveny platební podmínky.</a:t>
            </a:r>
          </a:p>
          <a:p>
            <a:r>
              <a:rPr lang="cs-CZ" dirty="0"/>
              <a:t>Jak budou produkty komunikovány (on-line x </a:t>
            </a:r>
            <a:r>
              <a:rPr lang="cs-CZ" dirty="0" err="1"/>
              <a:t>offline</a:t>
            </a:r>
            <a:r>
              <a:rPr lang="cs-CZ" dirty="0"/>
              <a:t> prostředí).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596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BCBA8C-2C8A-4974-ADF2-2C0815E23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úspěšné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C5030C-8DC3-4552-BF31-B45BA5C72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Pouze opěrný text</a:t>
            </a:r>
          </a:p>
          <a:p>
            <a:r>
              <a:rPr lang="cs-CZ" dirty="0"/>
              <a:t>Zlaté pravidlo 7 – max. 7 řádků na jednom slidu</a:t>
            </a:r>
          </a:p>
          <a:p>
            <a:r>
              <a:rPr lang="cs-CZ" dirty="0"/>
              <a:t>Méně je někdy více – animace v rámci snímků, barevné provedení.</a:t>
            </a:r>
          </a:p>
          <a:p>
            <a:r>
              <a:rPr lang="cs-CZ" dirty="0"/>
              <a:t>Fotky, obrázky jsou vítány</a:t>
            </a:r>
          </a:p>
          <a:p>
            <a:r>
              <a:rPr lang="cs-CZ" dirty="0"/>
              <a:t>To jestli budete prezentovat nejdříve jednodenní výlet od A až do Z, nebo představíte oba produkty a pak se budete věnovat rezervaci, platbám a komunikaci je na Vás.</a:t>
            </a:r>
          </a:p>
          <a:p>
            <a:r>
              <a:rPr lang="cs-CZ" dirty="0"/>
              <a:t>Nejste limitováni počty slidů, ale časem, který bude v rozmezí 12 – 15 minut. Nedodržení časového limitu bude zohledněno při hodnocení.</a:t>
            </a:r>
          </a:p>
        </p:txBody>
      </p:sp>
    </p:spTree>
    <p:extLst>
      <p:ext uri="{BB962C8B-B14F-4D97-AF65-F5344CB8AC3E}">
        <p14:creationId xmlns:p14="http://schemas.microsoft.com/office/powerpoint/2010/main" val="41530495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195</Words>
  <Application>Microsoft Office PowerPoint</Application>
  <PresentationFormat>Širokoúhlá obrazovka</PresentationFormat>
  <Paragraphs>18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Název produktu/zájezdu</vt:lpstr>
      <vt:lpstr>Obsah prezentace</vt:lpstr>
      <vt:lpstr>Prezentace aplikace PowerPoint</vt:lpstr>
      <vt:lpstr>Pravidla úspěšné prezentace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produktu/zájezdu</dc:title>
  <dc:creator>student</dc:creator>
  <cp:lastModifiedBy>student</cp:lastModifiedBy>
  <cp:revision>1</cp:revision>
  <dcterms:created xsi:type="dcterms:W3CDTF">2025-04-17T08:22:35Z</dcterms:created>
  <dcterms:modified xsi:type="dcterms:W3CDTF">2025-04-17T08:26:18Z</dcterms:modified>
</cp:coreProperties>
</file>