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20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06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3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3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94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97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52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80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43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7178-4736-4140-AB26-80401C28585C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09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Biologická determinace myšlení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00" y="3005619"/>
            <a:ext cx="5761219" cy="3328704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39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funguje lidský mozek?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Lidský mozek v podstatě funguje na principu přenosu elektrických a chemických signálů, které jsou přítomny v našich neuronech, tedy nervových buňkách. Těch máme v mozku zhruba 50 až 100 miliard.</a:t>
            </a:r>
          </a:p>
          <a:p>
            <a:r>
              <a:rPr lang="cs-CZ" dirty="0" smtClean="0"/>
              <a:t>Signály vysílané neurony jsou velice krátké a trvají v řádu milisekund. Přenos signálu z neuronu na neuron, tedy přenos nervového vzruchu, zajišťuje specializovaný funkční kontakt zvaný synapse.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920" y="4344846"/>
            <a:ext cx="6066664" cy="24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Anatomie lidského mozku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Koncový mozek</a:t>
            </a:r>
            <a:r>
              <a:rPr lang="cs-CZ" dirty="0" smtClean="0"/>
              <a:t> - smyslové vnímání, myšlení a pohyb</a:t>
            </a:r>
          </a:p>
          <a:p>
            <a:pPr marL="0" indent="0">
              <a:buNone/>
            </a:pPr>
            <a:r>
              <a:rPr lang="cs-CZ" dirty="0" smtClean="0"/>
              <a:t>Skládá se ze dvou hemisfér a jeho povrch je tvořen mozkovou kůrou, která je považována za sídlo složitého myšlení.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1711"/>
            <a:ext cx="9314471" cy="28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1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8829" y="40737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Mezimozek</a:t>
            </a:r>
            <a:r>
              <a:rPr lang="cs-CZ" dirty="0" smtClean="0"/>
              <a:t> - bolest, hmat, dále zrakové nebo sluchové signály do speciálních oblastí mozkové kůry. Každá informace, která směřuje do mozkové kůry,  se musí v thalamu přepojit – je to brána do mozkové kůry. Dolní část mezimozku hlavním centrem pro řízení orgánů těla.</a:t>
            </a:r>
          </a:p>
          <a:p>
            <a:r>
              <a:rPr lang="cs-CZ" dirty="0" smtClean="0"/>
              <a:t>Kontrola emocionální odpovědi – obsahuje oblasti pro strach, vztek, sexuální energii, radost.</a:t>
            </a:r>
          </a:p>
          <a:p>
            <a:r>
              <a:rPr lang="cs-CZ" dirty="0" smtClean="0"/>
              <a:t>    Regulace tělesné teploty.</a:t>
            </a:r>
          </a:p>
          <a:p>
            <a:r>
              <a:rPr lang="cs-CZ" dirty="0" smtClean="0"/>
              <a:t>    Regulace pocitu hladu a žízně – oblasti vnímání koncentrace živin.</a:t>
            </a:r>
          </a:p>
          <a:p>
            <a:r>
              <a:rPr lang="cs-CZ" dirty="0" smtClean="0"/>
              <a:t>    Kontrola chování – ovládá motivaci pro příjem potravy, určuje objem snězeného jídla.</a:t>
            </a:r>
          </a:p>
          <a:p>
            <a:r>
              <a:rPr lang="cs-CZ" dirty="0" smtClean="0"/>
              <a:t>    Regulace cyklu spánek – bdění je zodpovědný za načasování spánkového cyklu.</a:t>
            </a:r>
          </a:p>
          <a:p>
            <a:r>
              <a:rPr lang="cs-CZ" dirty="0" smtClean="0"/>
              <a:t>    Kontrola endokrinního systému (</a:t>
            </a:r>
            <a:r>
              <a:rPr lang="cs-CZ" dirty="0" err="1" smtClean="0"/>
              <a:t>hypothalamo</a:t>
            </a:r>
            <a:r>
              <a:rPr lang="cs-CZ" dirty="0" smtClean="0"/>
              <a:t>-hypofyzární systém)</a:t>
            </a:r>
          </a:p>
          <a:p>
            <a:r>
              <a:rPr lang="cs-CZ" dirty="0" smtClean="0"/>
              <a:t>    Tvorba paměti – jádra v mamilárním tělísku přijímají informace z hippokampu a podílí se na tvorbě paměti.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58" y="4174439"/>
            <a:ext cx="5182160" cy="268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1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Pravá a levá hemisféra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413" y="1896291"/>
            <a:ext cx="5332707" cy="44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05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247</Words>
  <Application>Microsoft Office PowerPoint</Application>
  <PresentationFormat>Širokoúhlá obrazovka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Biologická determinace myšlení </vt:lpstr>
      <vt:lpstr>Jak funguje lidský mozek?</vt:lpstr>
      <vt:lpstr>Anatomie lidského mozku</vt:lpstr>
      <vt:lpstr>Prezentace aplikace PowerPoint</vt:lpstr>
      <vt:lpstr>Pravá a levá hemisféra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Biologická determinace myšlení</dc:title>
  <dc:creator>buryova</dc:creator>
  <cp:lastModifiedBy>buryova</cp:lastModifiedBy>
  <cp:revision>2</cp:revision>
  <dcterms:created xsi:type="dcterms:W3CDTF">2024-03-12T08:30:25Z</dcterms:created>
  <dcterms:modified xsi:type="dcterms:W3CDTF">2024-03-12T08:35:58Z</dcterms:modified>
</cp:coreProperties>
</file>