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308" r:id="rId4"/>
    <p:sldId id="307" r:id="rId5"/>
    <p:sldId id="313" r:id="rId6"/>
    <p:sldId id="314" r:id="rId7"/>
    <p:sldId id="315" r:id="rId8"/>
    <p:sldId id="317" r:id="rId9"/>
    <p:sldId id="309" r:id="rId10"/>
    <p:sldId id="310" r:id="rId11"/>
    <p:sldId id="311" r:id="rId12"/>
    <p:sldId id="324" r:id="rId13"/>
    <p:sldId id="325" r:id="rId14"/>
    <p:sldId id="323" r:id="rId15"/>
    <p:sldId id="312" r:id="rId16"/>
    <p:sldId id="318" r:id="rId17"/>
    <p:sldId id="319" r:id="rId18"/>
    <p:sldId id="302" r:id="rId19"/>
    <p:sldId id="303" r:id="rId20"/>
    <p:sldId id="321" r:id="rId21"/>
    <p:sldId id="320" r:id="rId22"/>
    <p:sldId id="322" r:id="rId23"/>
    <p:sldId id="285" r:id="rId24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7" autoAdjust="0"/>
  </p:normalViewPr>
  <p:slideViewPr>
    <p:cSldViewPr snapToGrid="0">
      <p:cViewPr>
        <p:scale>
          <a:sx n="39" d="100"/>
          <a:sy n="39" d="100"/>
        </p:scale>
        <p:origin x="56" y="5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6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7B29F4-9E7B-43AE-9156-0B855894239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E393060-4E18-4B01-A822-E6EC6352FAC3}">
      <dgm:prSet phldrT="[Text]"/>
      <dgm:spPr/>
      <dgm:t>
        <a:bodyPr/>
        <a:lstStyle/>
        <a:p>
          <a:r>
            <a:rPr lang="cs-CZ" dirty="0"/>
            <a:t>Příjemce zdravotní péče</a:t>
          </a:r>
        </a:p>
      </dgm:t>
    </dgm:pt>
    <dgm:pt modelId="{29B54FA7-952B-4BF3-9DA1-DD12B44E7158}" type="parTrans" cxnId="{791DEA90-6BD9-45E3-9ADF-0F85D92182D4}">
      <dgm:prSet/>
      <dgm:spPr/>
      <dgm:t>
        <a:bodyPr/>
        <a:lstStyle/>
        <a:p>
          <a:endParaRPr lang="cs-CZ"/>
        </a:p>
      </dgm:t>
    </dgm:pt>
    <dgm:pt modelId="{4885F121-8C88-4708-AA41-5AD59B7D8490}" type="sibTrans" cxnId="{791DEA90-6BD9-45E3-9ADF-0F85D92182D4}">
      <dgm:prSet/>
      <dgm:spPr/>
      <dgm:t>
        <a:bodyPr/>
        <a:lstStyle/>
        <a:p>
          <a:endParaRPr lang="cs-CZ"/>
        </a:p>
      </dgm:t>
    </dgm:pt>
    <dgm:pt modelId="{5B9D0B04-6B25-45D2-A634-8FD702390467}">
      <dgm:prSet phldrT="[Text]"/>
      <dgm:spPr/>
      <dgm:t>
        <a:bodyPr/>
        <a:lstStyle/>
        <a:p>
          <a:r>
            <a:rPr lang="cs-CZ" dirty="0"/>
            <a:t>Poskytovatelé zdravotních služeb </a:t>
          </a:r>
        </a:p>
      </dgm:t>
    </dgm:pt>
    <dgm:pt modelId="{A6E26F01-64C9-4EB0-A126-5481EF478393}" type="parTrans" cxnId="{63F0238A-2FB9-491D-8F68-1E11D5D7FB64}">
      <dgm:prSet/>
      <dgm:spPr/>
      <dgm:t>
        <a:bodyPr/>
        <a:lstStyle/>
        <a:p>
          <a:endParaRPr lang="cs-CZ"/>
        </a:p>
      </dgm:t>
    </dgm:pt>
    <dgm:pt modelId="{79FB2F29-719C-4C1E-A784-BE035FF8C2F0}" type="sibTrans" cxnId="{63F0238A-2FB9-491D-8F68-1E11D5D7FB64}">
      <dgm:prSet/>
      <dgm:spPr/>
      <dgm:t>
        <a:bodyPr/>
        <a:lstStyle/>
        <a:p>
          <a:endParaRPr lang="cs-CZ"/>
        </a:p>
      </dgm:t>
    </dgm:pt>
    <dgm:pt modelId="{DC611B94-8663-440B-A2F8-3ED6D5F5DD94}">
      <dgm:prSet phldrT="[Text]"/>
      <dgm:spPr/>
      <dgm:t>
        <a:bodyPr/>
        <a:lstStyle/>
        <a:p>
          <a:r>
            <a:rPr lang="cs-CZ" dirty="0"/>
            <a:t>Subjekty financující zdravotní péči</a:t>
          </a:r>
        </a:p>
      </dgm:t>
    </dgm:pt>
    <dgm:pt modelId="{754AD5DE-6DE1-435E-9782-EA8E20704EA7}" type="parTrans" cxnId="{F18CDB9A-FC8C-469A-9D06-B5FD0AFCACA2}">
      <dgm:prSet/>
      <dgm:spPr/>
      <dgm:t>
        <a:bodyPr/>
        <a:lstStyle/>
        <a:p>
          <a:endParaRPr lang="cs-CZ"/>
        </a:p>
      </dgm:t>
    </dgm:pt>
    <dgm:pt modelId="{8CF71BD9-32D1-4356-816D-0371CA1B18DA}" type="sibTrans" cxnId="{F18CDB9A-FC8C-469A-9D06-B5FD0AFCACA2}">
      <dgm:prSet/>
      <dgm:spPr/>
      <dgm:t>
        <a:bodyPr/>
        <a:lstStyle/>
        <a:p>
          <a:endParaRPr lang="cs-CZ"/>
        </a:p>
      </dgm:t>
    </dgm:pt>
    <dgm:pt modelId="{92355167-B507-41F1-BAFB-A10B718E7EE7}" type="pres">
      <dgm:prSet presAssocID="{427B29F4-9E7B-43AE-9156-0B855894239F}" presName="linear" presStyleCnt="0">
        <dgm:presLayoutVars>
          <dgm:dir/>
          <dgm:animLvl val="lvl"/>
          <dgm:resizeHandles val="exact"/>
        </dgm:presLayoutVars>
      </dgm:prSet>
      <dgm:spPr/>
    </dgm:pt>
    <dgm:pt modelId="{3E54C962-A9B6-4F5E-9181-81B1D5FC71D2}" type="pres">
      <dgm:prSet presAssocID="{BE393060-4E18-4B01-A822-E6EC6352FAC3}" presName="parentLin" presStyleCnt="0"/>
      <dgm:spPr/>
    </dgm:pt>
    <dgm:pt modelId="{FA4DD226-48A4-4FC5-8C91-DD9BD112747D}" type="pres">
      <dgm:prSet presAssocID="{BE393060-4E18-4B01-A822-E6EC6352FAC3}" presName="parentLeftMargin" presStyleLbl="node1" presStyleIdx="0" presStyleCnt="3"/>
      <dgm:spPr/>
    </dgm:pt>
    <dgm:pt modelId="{9A20D178-4031-49B5-B4DF-D63E94569FFD}" type="pres">
      <dgm:prSet presAssocID="{BE393060-4E18-4B01-A822-E6EC6352FAC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48B3AE3-8834-49CF-B8CC-CDFD860D313E}" type="pres">
      <dgm:prSet presAssocID="{BE393060-4E18-4B01-A822-E6EC6352FAC3}" presName="negativeSpace" presStyleCnt="0"/>
      <dgm:spPr/>
    </dgm:pt>
    <dgm:pt modelId="{3AE944AC-9807-4D42-A751-FBA249929F87}" type="pres">
      <dgm:prSet presAssocID="{BE393060-4E18-4B01-A822-E6EC6352FAC3}" presName="childText" presStyleLbl="conFgAcc1" presStyleIdx="0" presStyleCnt="3">
        <dgm:presLayoutVars>
          <dgm:bulletEnabled val="1"/>
        </dgm:presLayoutVars>
      </dgm:prSet>
      <dgm:spPr/>
    </dgm:pt>
    <dgm:pt modelId="{56C34C1D-6D04-4129-9B13-EC2F5BF501E5}" type="pres">
      <dgm:prSet presAssocID="{4885F121-8C88-4708-AA41-5AD59B7D8490}" presName="spaceBetweenRectangles" presStyleCnt="0"/>
      <dgm:spPr/>
    </dgm:pt>
    <dgm:pt modelId="{0CC6E67E-C4A1-464A-9FFC-2533506193E4}" type="pres">
      <dgm:prSet presAssocID="{5B9D0B04-6B25-45D2-A634-8FD702390467}" presName="parentLin" presStyleCnt="0"/>
      <dgm:spPr/>
    </dgm:pt>
    <dgm:pt modelId="{4CEFBAC9-3852-46A5-BA6E-8BB93188CFED}" type="pres">
      <dgm:prSet presAssocID="{5B9D0B04-6B25-45D2-A634-8FD702390467}" presName="parentLeftMargin" presStyleLbl="node1" presStyleIdx="0" presStyleCnt="3"/>
      <dgm:spPr/>
    </dgm:pt>
    <dgm:pt modelId="{B8E26E3D-A8CE-4638-AFED-77F0F0873970}" type="pres">
      <dgm:prSet presAssocID="{5B9D0B04-6B25-45D2-A634-8FD702390467}" presName="parentText" presStyleLbl="node1" presStyleIdx="1" presStyleCnt="3" custScaleX="118424" custScaleY="85942" custLinFactNeighborY="-1456">
        <dgm:presLayoutVars>
          <dgm:chMax val="0"/>
          <dgm:bulletEnabled val="1"/>
        </dgm:presLayoutVars>
      </dgm:prSet>
      <dgm:spPr/>
    </dgm:pt>
    <dgm:pt modelId="{F15CABB2-B782-40F2-807B-B03C8C615688}" type="pres">
      <dgm:prSet presAssocID="{5B9D0B04-6B25-45D2-A634-8FD702390467}" presName="negativeSpace" presStyleCnt="0"/>
      <dgm:spPr/>
    </dgm:pt>
    <dgm:pt modelId="{9630D401-B2EC-4BAB-8499-4C5EF741EB07}" type="pres">
      <dgm:prSet presAssocID="{5B9D0B04-6B25-45D2-A634-8FD702390467}" presName="childText" presStyleLbl="conFgAcc1" presStyleIdx="1" presStyleCnt="3" custLinFactNeighborY="31832">
        <dgm:presLayoutVars>
          <dgm:bulletEnabled val="1"/>
        </dgm:presLayoutVars>
      </dgm:prSet>
      <dgm:spPr/>
    </dgm:pt>
    <dgm:pt modelId="{A0364427-6A18-4024-ACE5-B284610248D8}" type="pres">
      <dgm:prSet presAssocID="{79FB2F29-719C-4C1E-A784-BE035FF8C2F0}" presName="spaceBetweenRectangles" presStyleCnt="0"/>
      <dgm:spPr/>
    </dgm:pt>
    <dgm:pt modelId="{2458FFD1-6E90-4987-A4BC-97949EC23AC4}" type="pres">
      <dgm:prSet presAssocID="{DC611B94-8663-440B-A2F8-3ED6D5F5DD94}" presName="parentLin" presStyleCnt="0"/>
      <dgm:spPr/>
    </dgm:pt>
    <dgm:pt modelId="{B2F492D3-5EB5-42B3-AEBC-A6012E904AB6}" type="pres">
      <dgm:prSet presAssocID="{DC611B94-8663-440B-A2F8-3ED6D5F5DD94}" presName="parentLeftMargin" presStyleLbl="node1" presStyleIdx="1" presStyleCnt="3"/>
      <dgm:spPr/>
    </dgm:pt>
    <dgm:pt modelId="{99A93ECC-7D57-4964-B08E-4BFAEE29BDAD}" type="pres">
      <dgm:prSet presAssocID="{DC611B94-8663-440B-A2F8-3ED6D5F5DD94}" presName="parentText" presStyleLbl="node1" presStyleIdx="2" presStyleCnt="3" custScaleX="120570">
        <dgm:presLayoutVars>
          <dgm:chMax val="0"/>
          <dgm:bulletEnabled val="1"/>
        </dgm:presLayoutVars>
      </dgm:prSet>
      <dgm:spPr/>
    </dgm:pt>
    <dgm:pt modelId="{C5A73691-EC49-4F12-8701-25DAA23966C7}" type="pres">
      <dgm:prSet presAssocID="{DC611B94-8663-440B-A2F8-3ED6D5F5DD94}" presName="negativeSpace" presStyleCnt="0"/>
      <dgm:spPr/>
    </dgm:pt>
    <dgm:pt modelId="{C9DE1892-EA9D-43DE-861A-838B853192B6}" type="pres">
      <dgm:prSet presAssocID="{DC611B94-8663-440B-A2F8-3ED6D5F5DD94}" presName="childText" presStyleLbl="conFgAcc1" presStyleIdx="2" presStyleCnt="3" custLinFactNeighborY="9787">
        <dgm:presLayoutVars>
          <dgm:bulletEnabled val="1"/>
        </dgm:presLayoutVars>
      </dgm:prSet>
      <dgm:spPr/>
    </dgm:pt>
  </dgm:ptLst>
  <dgm:cxnLst>
    <dgm:cxn modelId="{1481F211-49B8-459F-BDA8-712A6D4EE4B7}" type="presOf" srcId="{BE393060-4E18-4B01-A822-E6EC6352FAC3}" destId="{FA4DD226-48A4-4FC5-8C91-DD9BD112747D}" srcOrd="0" destOrd="0" presId="urn:microsoft.com/office/officeart/2005/8/layout/list1"/>
    <dgm:cxn modelId="{A865125B-5AFD-4CE1-85A4-70A6438DCE76}" type="presOf" srcId="{5B9D0B04-6B25-45D2-A634-8FD702390467}" destId="{4CEFBAC9-3852-46A5-BA6E-8BB93188CFED}" srcOrd="0" destOrd="0" presId="urn:microsoft.com/office/officeart/2005/8/layout/list1"/>
    <dgm:cxn modelId="{65613E49-EE6F-401F-9346-0B9507599AF9}" type="presOf" srcId="{427B29F4-9E7B-43AE-9156-0B855894239F}" destId="{92355167-B507-41F1-BAFB-A10B718E7EE7}" srcOrd="0" destOrd="0" presId="urn:microsoft.com/office/officeart/2005/8/layout/list1"/>
    <dgm:cxn modelId="{63F0238A-2FB9-491D-8F68-1E11D5D7FB64}" srcId="{427B29F4-9E7B-43AE-9156-0B855894239F}" destId="{5B9D0B04-6B25-45D2-A634-8FD702390467}" srcOrd="1" destOrd="0" parTransId="{A6E26F01-64C9-4EB0-A126-5481EF478393}" sibTransId="{79FB2F29-719C-4C1E-A784-BE035FF8C2F0}"/>
    <dgm:cxn modelId="{791DEA90-6BD9-45E3-9ADF-0F85D92182D4}" srcId="{427B29F4-9E7B-43AE-9156-0B855894239F}" destId="{BE393060-4E18-4B01-A822-E6EC6352FAC3}" srcOrd="0" destOrd="0" parTransId="{29B54FA7-952B-4BF3-9DA1-DD12B44E7158}" sibTransId="{4885F121-8C88-4708-AA41-5AD59B7D8490}"/>
    <dgm:cxn modelId="{F18CDB9A-FC8C-469A-9D06-B5FD0AFCACA2}" srcId="{427B29F4-9E7B-43AE-9156-0B855894239F}" destId="{DC611B94-8663-440B-A2F8-3ED6D5F5DD94}" srcOrd="2" destOrd="0" parTransId="{754AD5DE-6DE1-435E-9782-EA8E20704EA7}" sibTransId="{8CF71BD9-32D1-4356-816D-0371CA1B18DA}"/>
    <dgm:cxn modelId="{2079C5A6-5A82-48A2-BC1C-309A8AEF107E}" type="presOf" srcId="{DC611B94-8663-440B-A2F8-3ED6D5F5DD94}" destId="{99A93ECC-7D57-4964-B08E-4BFAEE29BDAD}" srcOrd="1" destOrd="0" presId="urn:microsoft.com/office/officeart/2005/8/layout/list1"/>
    <dgm:cxn modelId="{D553D5AD-1A4B-488D-9A7E-548D1A21E771}" type="presOf" srcId="{DC611B94-8663-440B-A2F8-3ED6D5F5DD94}" destId="{B2F492D3-5EB5-42B3-AEBC-A6012E904AB6}" srcOrd="0" destOrd="0" presId="urn:microsoft.com/office/officeart/2005/8/layout/list1"/>
    <dgm:cxn modelId="{4ACC43AE-B0FC-4381-B21B-26EF4DEA3363}" type="presOf" srcId="{5B9D0B04-6B25-45D2-A634-8FD702390467}" destId="{B8E26E3D-A8CE-4638-AFED-77F0F0873970}" srcOrd="1" destOrd="0" presId="urn:microsoft.com/office/officeart/2005/8/layout/list1"/>
    <dgm:cxn modelId="{0DBEC3B9-D030-46B6-A96A-E896677B1123}" type="presOf" srcId="{BE393060-4E18-4B01-A822-E6EC6352FAC3}" destId="{9A20D178-4031-49B5-B4DF-D63E94569FFD}" srcOrd="1" destOrd="0" presId="urn:microsoft.com/office/officeart/2005/8/layout/list1"/>
    <dgm:cxn modelId="{3657F77D-65F1-4154-AA35-A6C3A844D924}" type="presParOf" srcId="{92355167-B507-41F1-BAFB-A10B718E7EE7}" destId="{3E54C962-A9B6-4F5E-9181-81B1D5FC71D2}" srcOrd="0" destOrd="0" presId="urn:microsoft.com/office/officeart/2005/8/layout/list1"/>
    <dgm:cxn modelId="{F08B2B7B-4612-4328-AA7C-DC28611D4848}" type="presParOf" srcId="{3E54C962-A9B6-4F5E-9181-81B1D5FC71D2}" destId="{FA4DD226-48A4-4FC5-8C91-DD9BD112747D}" srcOrd="0" destOrd="0" presId="urn:microsoft.com/office/officeart/2005/8/layout/list1"/>
    <dgm:cxn modelId="{DAB184A3-E5E9-46A2-8E40-8034CE7859BC}" type="presParOf" srcId="{3E54C962-A9B6-4F5E-9181-81B1D5FC71D2}" destId="{9A20D178-4031-49B5-B4DF-D63E94569FFD}" srcOrd="1" destOrd="0" presId="urn:microsoft.com/office/officeart/2005/8/layout/list1"/>
    <dgm:cxn modelId="{63113D56-815E-4035-BB94-DFDABB8F68CA}" type="presParOf" srcId="{92355167-B507-41F1-BAFB-A10B718E7EE7}" destId="{148B3AE3-8834-49CF-B8CC-CDFD860D313E}" srcOrd="1" destOrd="0" presId="urn:microsoft.com/office/officeart/2005/8/layout/list1"/>
    <dgm:cxn modelId="{1E11EEF9-1586-493D-8382-EC852FDABC96}" type="presParOf" srcId="{92355167-B507-41F1-BAFB-A10B718E7EE7}" destId="{3AE944AC-9807-4D42-A751-FBA249929F87}" srcOrd="2" destOrd="0" presId="urn:microsoft.com/office/officeart/2005/8/layout/list1"/>
    <dgm:cxn modelId="{A418A15B-08D3-4B7D-9B5B-4ABD4B35B38C}" type="presParOf" srcId="{92355167-B507-41F1-BAFB-A10B718E7EE7}" destId="{56C34C1D-6D04-4129-9B13-EC2F5BF501E5}" srcOrd="3" destOrd="0" presId="urn:microsoft.com/office/officeart/2005/8/layout/list1"/>
    <dgm:cxn modelId="{419B8EC5-F5C1-4AF2-9BEE-6874D448157E}" type="presParOf" srcId="{92355167-B507-41F1-BAFB-A10B718E7EE7}" destId="{0CC6E67E-C4A1-464A-9FFC-2533506193E4}" srcOrd="4" destOrd="0" presId="urn:microsoft.com/office/officeart/2005/8/layout/list1"/>
    <dgm:cxn modelId="{E6556DB1-79D8-43A2-9F4C-950EB8E4947D}" type="presParOf" srcId="{0CC6E67E-C4A1-464A-9FFC-2533506193E4}" destId="{4CEFBAC9-3852-46A5-BA6E-8BB93188CFED}" srcOrd="0" destOrd="0" presId="urn:microsoft.com/office/officeart/2005/8/layout/list1"/>
    <dgm:cxn modelId="{A99ABBB8-A4D5-4242-A85A-ABE66F3E0B2C}" type="presParOf" srcId="{0CC6E67E-C4A1-464A-9FFC-2533506193E4}" destId="{B8E26E3D-A8CE-4638-AFED-77F0F0873970}" srcOrd="1" destOrd="0" presId="urn:microsoft.com/office/officeart/2005/8/layout/list1"/>
    <dgm:cxn modelId="{20AB5FAE-BF3B-40CB-A6FF-B9D61A22F6AE}" type="presParOf" srcId="{92355167-B507-41F1-BAFB-A10B718E7EE7}" destId="{F15CABB2-B782-40F2-807B-B03C8C615688}" srcOrd="5" destOrd="0" presId="urn:microsoft.com/office/officeart/2005/8/layout/list1"/>
    <dgm:cxn modelId="{0C6925FE-AB5A-46D5-843D-6039A95EBAE7}" type="presParOf" srcId="{92355167-B507-41F1-BAFB-A10B718E7EE7}" destId="{9630D401-B2EC-4BAB-8499-4C5EF741EB07}" srcOrd="6" destOrd="0" presId="urn:microsoft.com/office/officeart/2005/8/layout/list1"/>
    <dgm:cxn modelId="{2CED6CD4-B197-4D6D-A932-A77EF3D16D12}" type="presParOf" srcId="{92355167-B507-41F1-BAFB-A10B718E7EE7}" destId="{A0364427-6A18-4024-ACE5-B284610248D8}" srcOrd="7" destOrd="0" presId="urn:microsoft.com/office/officeart/2005/8/layout/list1"/>
    <dgm:cxn modelId="{47440AAB-F761-44BD-910A-037068325B70}" type="presParOf" srcId="{92355167-B507-41F1-BAFB-A10B718E7EE7}" destId="{2458FFD1-6E90-4987-A4BC-97949EC23AC4}" srcOrd="8" destOrd="0" presId="urn:microsoft.com/office/officeart/2005/8/layout/list1"/>
    <dgm:cxn modelId="{3B51116D-6072-4874-ABC8-7B3011B25B03}" type="presParOf" srcId="{2458FFD1-6E90-4987-A4BC-97949EC23AC4}" destId="{B2F492D3-5EB5-42B3-AEBC-A6012E904AB6}" srcOrd="0" destOrd="0" presId="urn:microsoft.com/office/officeart/2005/8/layout/list1"/>
    <dgm:cxn modelId="{B58BFFC9-1AFD-4735-993E-9ECC890897FE}" type="presParOf" srcId="{2458FFD1-6E90-4987-A4BC-97949EC23AC4}" destId="{99A93ECC-7D57-4964-B08E-4BFAEE29BDAD}" srcOrd="1" destOrd="0" presId="urn:microsoft.com/office/officeart/2005/8/layout/list1"/>
    <dgm:cxn modelId="{50130A45-EA0B-4DB5-9A73-21ABCA410B71}" type="presParOf" srcId="{92355167-B507-41F1-BAFB-A10B718E7EE7}" destId="{C5A73691-EC49-4F12-8701-25DAA23966C7}" srcOrd="9" destOrd="0" presId="urn:microsoft.com/office/officeart/2005/8/layout/list1"/>
    <dgm:cxn modelId="{D9E71110-F1A7-4927-B988-BB2457587CB7}" type="presParOf" srcId="{92355167-B507-41F1-BAFB-A10B718E7EE7}" destId="{C9DE1892-EA9D-43DE-861A-838B853192B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C638C9-EEE9-4DE7-9F62-2C6B2A01465E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63E757BE-9F76-4D02-840D-43AC9A6BE42C}">
      <dgm:prSet phldrT="[Text]"/>
      <dgm:spPr/>
      <dgm:t>
        <a:bodyPr/>
        <a:lstStyle/>
        <a:p>
          <a:r>
            <a:rPr lang="cs-CZ" dirty="0"/>
            <a:t>Ambulantní péče </a:t>
          </a:r>
        </a:p>
      </dgm:t>
    </dgm:pt>
    <dgm:pt modelId="{AFDE6A5F-4EFA-418E-89CF-E93938D1B830}" type="parTrans" cxnId="{F13A09EF-F48D-4434-A4D2-F9E656B56047}">
      <dgm:prSet/>
      <dgm:spPr/>
      <dgm:t>
        <a:bodyPr/>
        <a:lstStyle/>
        <a:p>
          <a:endParaRPr lang="cs-CZ"/>
        </a:p>
      </dgm:t>
    </dgm:pt>
    <dgm:pt modelId="{52EE4339-13EC-481D-BED5-7B0E489030DA}" type="sibTrans" cxnId="{F13A09EF-F48D-4434-A4D2-F9E656B56047}">
      <dgm:prSet/>
      <dgm:spPr/>
      <dgm:t>
        <a:bodyPr/>
        <a:lstStyle/>
        <a:p>
          <a:endParaRPr lang="cs-CZ"/>
        </a:p>
      </dgm:t>
    </dgm:pt>
    <dgm:pt modelId="{58F852FA-5F26-4E62-A38B-72F90318C3D6}">
      <dgm:prSet phldrT="[Text]"/>
      <dgm:spPr/>
      <dgm:t>
        <a:bodyPr/>
        <a:lstStyle/>
        <a:p>
          <a:r>
            <a:rPr lang="cs-CZ" dirty="0"/>
            <a:t>Lůžková péče</a:t>
          </a:r>
        </a:p>
      </dgm:t>
    </dgm:pt>
    <dgm:pt modelId="{7AD45ECA-9A07-4C5C-8C4B-AA03930724C7}" type="parTrans" cxnId="{FAFD9EA2-1A1E-4475-BEF0-10D901DDC2B6}">
      <dgm:prSet/>
      <dgm:spPr/>
      <dgm:t>
        <a:bodyPr/>
        <a:lstStyle/>
        <a:p>
          <a:endParaRPr lang="cs-CZ"/>
        </a:p>
      </dgm:t>
    </dgm:pt>
    <dgm:pt modelId="{4021714D-A4D2-4809-BD44-55004433CCFE}" type="sibTrans" cxnId="{FAFD9EA2-1A1E-4475-BEF0-10D901DDC2B6}">
      <dgm:prSet/>
      <dgm:spPr/>
      <dgm:t>
        <a:bodyPr/>
        <a:lstStyle/>
        <a:p>
          <a:endParaRPr lang="cs-CZ"/>
        </a:p>
      </dgm:t>
    </dgm:pt>
    <dgm:pt modelId="{8AEBBA18-0331-4280-86A7-40E43F0175E5}">
      <dgm:prSet phldrT="[Text]"/>
      <dgm:spPr/>
      <dgm:t>
        <a:bodyPr/>
        <a:lstStyle/>
        <a:p>
          <a:r>
            <a:rPr lang="cs-CZ" dirty="0"/>
            <a:t>Zdravotní záchranná služba a pohotovostní služba </a:t>
          </a:r>
        </a:p>
      </dgm:t>
    </dgm:pt>
    <dgm:pt modelId="{4C5EE6A2-E7E7-48AC-8975-90C3B8F9C99B}" type="parTrans" cxnId="{DE8C5BED-BB55-4ACC-86E6-8427849C0EEA}">
      <dgm:prSet/>
      <dgm:spPr/>
      <dgm:t>
        <a:bodyPr/>
        <a:lstStyle/>
        <a:p>
          <a:endParaRPr lang="cs-CZ"/>
        </a:p>
      </dgm:t>
    </dgm:pt>
    <dgm:pt modelId="{4A993AE9-CF07-42F5-B661-89381B52739D}" type="sibTrans" cxnId="{DE8C5BED-BB55-4ACC-86E6-8427849C0EEA}">
      <dgm:prSet/>
      <dgm:spPr/>
      <dgm:t>
        <a:bodyPr/>
        <a:lstStyle/>
        <a:p>
          <a:endParaRPr lang="cs-CZ"/>
        </a:p>
      </dgm:t>
    </dgm:pt>
    <dgm:pt modelId="{55389CB1-5F23-4E79-9CA2-B1102E0AFD25}">
      <dgm:prSet/>
      <dgm:spPr/>
      <dgm:t>
        <a:bodyPr/>
        <a:lstStyle/>
        <a:p>
          <a:r>
            <a:rPr lang="cs-CZ" dirty="0"/>
            <a:t>Pracovně-lékařské služby </a:t>
          </a:r>
        </a:p>
      </dgm:t>
    </dgm:pt>
    <dgm:pt modelId="{8CC2B0DB-3439-4296-B2A7-483CB50B1094}" type="parTrans" cxnId="{F8B01575-5938-4E4F-A9E8-3744BEF745EE}">
      <dgm:prSet/>
      <dgm:spPr/>
      <dgm:t>
        <a:bodyPr/>
        <a:lstStyle/>
        <a:p>
          <a:endParaRPr lang="cs-CZ"/>
        </a:p>
      </dgm:t>
    </dgm:pt>
    <dgm:pt modelId="{8FD30C88-6DBA-4D37-A246-46DBEA93B3F8}" type="sibTrans" cxnId="{F8B01575-5938-4E4F-A9E8-3744BEF745EE}">
      <dgm:prSet/>
      <dgm:spPr/>
      <dgm:t>
        <a:bodyPr/>
        <a:lstStyle/>
        <a:p>
          <a:endParaRPr lang="cs-CZ"/>
        </a:p>
      </dgm:t>
    </dgm:pt>
    <dgm:pt modelId="{2B5F35FF-001C-4038-936A-29B54E6C1CFD}">
      <dgm:prSet/>
      <dgm:spPr/>
      <dgm:t>
        <a:bodyPr/>
        <a:lstStyle/>
        <a:p>
          <a:r>
            <a:rPr lang="cs-CZ" dirty="0"/>
            <a:t>Dispenzární péče </a:t>
          </a:r>
        </a:p>
      </dgm:t>
    </dgm:pt>
    <dgm:pt modelId="{B733AAD1-4AAA-4C78-90D2-245EEF834E18}" type="parTrans" cxnId="{6B374C9A-C562-4E7F-BF64-534774742A90}">
      <dgm:prSet/>
      <dgm:spPr/>
      <dgm:t>
        <a:bodyPr/>
        <a:lstStyle/>
        <a:p>
          <a:endParaRPr lang="cs-CZ"/>
        </a:p>
      </dgm:t>
    </dgm:pt>
    <dgm:pt modelId="{8F38F749-45DD-4FD1-B022-55D91EEE31B9}" type="sibTrans" cxnId="{6B374C9A-C562-4E7F-BF64-534774742A90}">
      <dgm:prSet/>
      <dgm:spPr/>
      <dgm:t>
        <a:bodyPr/>
        <a:lstStyle/>
        <a:p>
          <a:endParaRPr lang="cs-CZ"/>
        </a:p>
      </dgm:t>
    </dgm:pt>
    <dgm:pt modelId="{A488867D-18FF-433D-93BB-E346874B19D5}">
      <dgm:prSet/>
      <dgm:spPr/>
      <dgm:t>
        <a:bodyPr/>
        <a:lstStyle/>
        <a:p>
          <a:r>
            <a:rPr lang="cs-CZ" dirty="0"/>
            <a:t>Preventivní péče</a:t>
          </a:r>
        </a:p>
      </dgm:t>
    </dgm:pt>
    <dgm:pt modelId="{67924C71-FE73-4EDB-8EBF-4554331E1A6C}" type="parTrans" cxnId="{173D9A67-B1CA-47E0-B6AF-05108ABB9120}">
      <dgm:prSet/>
      <dgm:spPr/>
      <dgm:t>
        <a:bodyPr/>
        <a:lstStyle/>
        <a:p>
          <a:endParaRPr lang="cs-CZ"/>
        </a:p>
      </dgm:t>
    </dgm:pt>
    <dgm:pt modelId="{B54AFFBF-C2A5-40D2-87E4-DFE40585BBB7}" type="sibTrans" cxnId="{173D9A67-B1CA-47E0-B6AF-05108ABB9120}">
      <dgm:prSet/>
      <dgm:spPr/>
      <dgm:t>
        <a:bodyPr/>
        <a:lstStyle/>
        <a:p>
          <a:endParaRPr lang="cs-CZ"/>
        </a:p>
      </dgm:t>
    </dgm:pt>
    <dgm:pt modelId="{7343F804-56EC-444F-AE3B-3529C5DA1F78}">
      <dgm:prSet/>
      <dgm:spPr/>
      <dgm:t>
        <a:bodyPr/>
        <a:lstStyle/>
        <a:p>
          <a:r>
            <a:rPr lang="cs-CZ" dirty="0"/>
            <a:t>Lázeňská léčebná rehabilitační péče </a:t>
          </a:r>
        </a:p>
      </dgm:t>
    </dgm:pt>
    <dgm:pt modelId="{D141C10D-8F82-4D9D-99AE-DD0AE2C41844}" type="parTrans" cxnId="{F116F641-ECD3-4F11-88E1-EDE353AEA17D}">
      <dgm:prSet/>
      <dgm:spPr/>
      <dgm:t>
        <a:bodyPr/>
        <a:lstStyle/>
        <a:p>
          <a:endParaRPr lang="cs-CZ"/>
        </a:p>
      </dgm:t>
    </dgm:pt>
    <dgm:pt modelId="{3D517457-1639-4149-A953-9D654543BFA8}" type="sibTrans" cxnId="{F116F641-ECD3-4F11-88E1-EDE353AEA17D}">
      <dgm:prSet/>
      <dgm:spPr/>
      <dgm:t>
        <a:bodyPr/>
        <a:lstStyle/>
        <a:p>
          <a:endParaRPr lang="cs-CZ"/>
        </a:p>
      </dgm:t>
    </dgm:pt>
    <dgm:pt modelId="{2C1ECEE3-128F-40F9-AC3E-1D36D466E7BF}" type="pres">
      <dgm:prSet presAssocID="{60C638C9-EEE9-4DE7-9F62-2C6B2A01465E}" presName="Name0" presStyleCnt="0">
        <dgm:presLayoutVars>
          <dgm:chMax val="7"/>
          <dgm:chPref val="7"/>
          <dgm:dir/>
        </dgm:presLayoutVars>
      </dgm:prSet>
      <dgm:spPr/>
    </dgm:pt>
    <dgm:pt modelId="{39AF4060-788E-4F36-BCA3-CC429DF11A02}" type="pres">
      <dgm:prSet presAssocID="{60C638C9-EEE9-4DE7-9F62-2C6B2A01465E}" presName="Name1" presStyleCnt="0"/>
      <dgm:spPr/>
    </dgm:pt>
    <dgm:pt modelId="{CE6C6ABE-1B82-458B-A1B2-1B3C107DD7D4}" type="pres">
      <dgm:prSet presAssocID="{60C638C9-EEE9-4DE7-9F62-2C6B2A01465E}" presName="cycle" presStyleCnt="0"/>
      <dgm:spPr/>
    </dgm:pt>
    <dgm:pt modelId="{F278B418-359D-4EB0-92DA-8AED8680091A}" type="pres">
      <dgm:prSet presAssocID="{60C638C9-EEE9-4DE7-9F62-2C6B2A01465E}" presName="srcNode" presStyleLbl="node1" presStyleIdx="0" presStyleCnt="7"/>
      <dgm:spPr/>
    </dgm:pt>
    <dgm:pt modelId="{53409B3A-4C74-4654-A6C1-4DF7BA132CD0}" type="pres">
      <dgm:prSet presAssocID="{60C638C9-EEE9-4DE7-9F62-2C6B2A01465E}" presName="conn" presStyleLbl="parChTrans1D2" presStyleIdx="0" presStyleCnt="1"/>
      <dgm:spPr/>
    </dgm:pt>
    <dgm:pt modelId="{932908E2-5EA3-454A-9A9E-0223A151EB45}" type="pres">
      <dgm:prSet presAssocID="{60C638C9-EEE9-4DE7-9F62-2C6B2A01465E}" presName="extraNode" presStyleLbl="node1" presStyleIdx="0" presStyleCnt="7"/>
      <dgm:spPr/>
    </dgm:pt>
    <dgm:pt modelId="{42708C9F-F456-4101-99A0-B8F2D4EA54E6}" type="pres">
      <dgm:prSet presAssocID="{60C638C9-EEE9-4DE7-9F62-2C6B2A01465E}" presName="dstNode" presStyleLbl="node1" presStyleIdx="0" presStyleCnt="7"/>
      <dgm:spPr/>
    </dgm:pt>
    <dgm:pt modelId="{BC7A59D1-7F3F-4F97-A288-9468CB44B3D6}" type="pres">
      <dgm:prSet presAssocID="{63E757BE-9F76-4D02-840D-43AC9A6BE42C}" presName="text_1" presStyleLbl="node1" presStyleIdx="0" presStyleCnt="7">
        <dgm:presLayoutVars>
          <dgm:bulletEnabled val="1"/>
        </dgm:presLayoutVars>
      </dgm:prSet>
      <dgm:spPr/>
    </dgm:pt>
    <dgm:pt modelId="{FFB8F31D-0AAC-4DCA-B558-1483D8E6228B}" type="pres">
      <dgm:prSet presAssocID="{63E757BE-9F76-4D02-840D-43AC9A6BE42C}" presName="accent_1" presStyleCnt="0"/>
      <dgm:spPr/>
    </dgm:pt>
    <dgm:pt modelId="{5DFFE116-D8BB-4589-AE17-23FE862F04BB}" type="pres">
      <dgm:prSet presAssocID="{63E757BE-9F76-4D02-840D-43AC9A6BE42C}" presName="accentRepeatNode" presStyleLbl="solidFgAcc1" presStyleIdx="0" presStyleCnt="7"/>
      <dgm:spPr/>
    </dgm:pt>
    <dgm:pt modelId="{B066D59B-C492-41CC-B13E-D09278AD1E38}" type="pres">
      <dgm:prSet presAssocID="{58F852FA-5F26-4E62-A38B-72F90318C3D6}" presName="text_2" presStyleLbl="node1" presStyleIdx="1" presStyleCnt="7">
        <dgm:presLayoutVars>
          <dgm:bulletEnabled val="1"/>
        </dgm:presLayoutVars>
      </dgm:prSet>
      <dgm:spPr/>
    </dgm:pt>
    <dgm:pt modelId="{3E38EF44-7BED-4A61-929A-C5C2B8C701EE}" type="pres">
      <dgm:prSet presAssocID="{58F852FA-5F26-4E62-A38B-72F90318C3D6}" presName="accent_2" presStyleCnt="0"/>
      <dgm:spPr/>
    </dgm:pt>
    <dgm:pt modelId="{403CB00E-A1FD-4B0D-ADC5-638762085EE8}" type="pres">
      <dgm:prSet presAssocID="{58F852FA-5F26-4E62-A38B-72F90318C3D6}" presName="accentRepeatNode" presStyleLbl="solidFgAcc1" presStyleIdx="1" presStyleCnt="7"/>
      <dgm:spPr/>
    </dgm:pt>
    <dgm:pt modelId="{DDC9638C-8FAC-415F-9E9A-04F5EF1E0E56}" type="pres">
      <dgm:prSet presAssocID="{8AEBBA18-0331-4280-86A7-40E43F0175E5}" presName="text_3" presStyleLbl="node1" presStyleIdx="2" presStyleCnt="7">
        <dgm:presLayoutVars>
          <dgm:bulletEnabled val="1"/>
        </dgm:presLayoutVars>
      </dgm:prSet>
      <dgm:spPr/>
    </dgm:pt>
    <dgm:pt modelId="{79A9D198-044D-475A-80AC-DF35C413FAC0}" type="pres">
      <dgm:prSet presAssocID="{8AEBBA18-0331-4280-86A7-40E43F0175E5}" presName="accent_3" presStyleCnt="0"/>
      <dgm:spPr/>
    </dgm:pt>
    <dgm:pt modelId="{115DAC8E-8651-4532-ACCD-ABE0A4EBEDD7}" type="pres">
      <dgm:prSet presAssocID="{8AEBBA18-0331-4280-86A7-40E43F0175E5}" presName="accentRepeatNode" presStyleLbl="solidFgAcc1" presStyleIdx="2" presStyleCnt="7"/>
      <dgm:spPr/>
    </dgm:pt>
    <dgm:pt modelId="{72151D52-7046-4578-AE6D-6933A1B487C9}" type="pres">
      <dgm:prSet presAssocID="{55389CB1-5F23-4E79-9CA2-B1102E0AFD25}" presName="text_4" presStyleLbl="node1" presStyleIdx="3" presStyleCnt="7">
        <dgm:presLayoutVars>
          <dgm:bulletEnabled val="1"/>
        </dgm:presLayoutVars>
      </dgm:prSet>
      <dgm:spPr/>
    </dgm:pt>
    <dgm:pt modelId="{81F96E46-175F-4049-9A08-8BE99BF54818}" type="pres">
      <dgm:prSet presAssocID="{55389CB1-5F23-4E79-9CA2-B1102E0AFD25}" presName="accent_4" presStyleCnt="0"/>
      <dgm:spPr/>
    </dgm:pt>
    <dgm:pt modelId="{9106D51D-B54C-4065-93A5-82D777CC2076}" type="pres">
      <dgm:prSet presAssocID="{55389CB1-5F23-4E79-9CA2-B1102E0AFD25}" presName="accentRepeatNode" presStyleLbl="solidFgAcc1" presStyleIdx="3" presStyleCnt="7"/>
      <dgm:spPr/>
    </dgm:pt>
    <dgm:pt modelId="{A2A4C920-5468-4102-920D-899660F2F567}" type="pres">
      <dgm:prSet presAssocID="{2B5F35FF-001C-4038-936A-29B54E6C1CFD}" presName="text_5" presStyleLbl="node1" presStyleIdx="4" presStyleCnt="7">
        <dgm:presLayoutVars>
          <dgm:bulletEnabled val="1"/>
        </dgm:presLayoutVars>
      </dgm:prSet>
      <dgm:spPr/>
    </dgm:pt>
    <dgm:pt modelId="{33FE86F9-3E1D-48D3-8D08-830C3C27E638}" type="pres">
      <dgm:prSet presAssocID="{2B5F35FF-001C-4038-936A-29B54E6C1CFD}" presName="accent_5" presStyleCnt="0"/>
      <dgm:spPr/>
    </dgm:pt>
    <dgm:pt modelId="{D5CF65AF-0799-4868-974B-880417CC3FFD}" type="pres">
      <dgm:prSet presAssocID="{2B5F35FF-001C-4038-936A-29B54E6C1CFD}" presName="accentRepeatNode" presStyleLbl="solidFgAcc1" presStyleIdx="4" presStyleCnt="7"/>
      <dgm:spPr/>
    </dgm:pt>
    <dgm:pt modelId="{31E34F28-FB81-4337-8AC6-69DE42DAE74F}" type="pres">
      <dgm:prSet presAssocID="{7343F804-56EC-444F-AE3B-3529C5DA1F78}" presName="text_6" presStyleLbl="node1" presStyleIdx="5" presStyleCnt="7">
        <dgm:presLayoutVars>
          <dgm:bulletEnabled val="1"/>
        </dgm:presLayoutVars>
      </dgm:prSet>
      <dgm:spPr/>
    </dgm:pt>
    <dgm:pt modelId="{CCC5F1A2-853F-4DF2-B479-C0C23EFB4A11}" type="pres">
      <dgm:prSet presAssocID="{7343F804-56EC-444F-AE3B-3529C5DA1F78}" presName="accent_6" presStyleCnt="0"/>
      <dgm:spPr/>
    </dgm:pt>
    <dgm:pt modelId="{C160BF43-A422-4C29-9A4D-3E23B85BB1F7}" type="pres">
      <dgm:prSet presAssocID="{7343F804-56EC-444F-AE3B-3529C5DA1F78}" presName="accentRepeatNode" presStyleLbl="solidFgAcc1" presStyleIdx="5" presStyleCnt="7"/>
      <dgm:spPr/>
    </dgm:pt>
    <dgm:pt modelId="{4E6FC13E-0B68-4495-8D19-4BBF294FD7F0}" type="pres">
      <dgm:prSet presAssocID="{A488867D-18FF-433D-93BB-E346874B19D5}" presName="text_7" presStyleLbl="node1" presStyleIdx="6" presStyleCnt="7">
        <dgm:presLayoutVars>
          <dgm:bulletEnabled val="1"/>
        </dgm:presLayoutVars>
      </dgm:prSet>
      <dgm:spPr/>
    </dgm:pt>
    <dgm:pt modelId="{F8B7C668-10FA-4D16-A142-8464F9B570CC}" type="pres">
      <dgm:prSet presAssocID="{A488867D-18FF-433D-93BB-E346874B19D5}" presName="accent_7" presStyleCnt="0"/>
      <dgm:spPr/>
    </dgm:pt>
    <dgm:pt modelId="{DCF3F3F7-7461-4F04-8575-4E9575EB3DB0}" type="pres">
      <dgm:prSet presAssocID="{A488867D-18FF-433D-93BB-E346874B19D5}" presName="accentRepeatNode" presStyleLbl="solidFgAcc1" presStyleIdx="6" presStyleCnt="7"/>
      <dgm:spPr/>
    </dgm:pt>
  </dgm:ptLst>
  <dgm:cxnLst>
    <dgm:cxn modelId="{D317D806-DFEB-41E2-A57A-039424A971F9}" type="presOf" srcId="{A488867D-18FF-433D-93BB-E346874B19D5}" destId="{4E6FC13E-0B68-4495-8D19-4BBF294FD7F0}" srcOrd="0" destOrd="0" presId="urn:microsoft.com/office/officeart/2008/layout/VerticalCurvedList"/>
    <dgm:cxn modelId="{66E94941-39FC-4F26-B679-17C7841CDE17}" type="presOf" srcId="{52EE4339-13EC-481D-BED5-7B0E489030DA}" destId="{53409B3A-4C74-4654-A6C1-4DF7BA132CD0}" srcOrd="0" destOrd="0" presId="urn:microsoft.com/office/officeart/2008/layout/VerticalCurvedList"/>
    <dgm:cxn modelId="{F116F641-ECD3-4F11-88E1-EDE353AEA17D}" srcId="{60C638C9-EEE9-4DE7-9F62-2C6B2A01465E}" destId="{7343F804-56EC-444F-AE3B-3529C5DA1F78}" srcOrd="5" destOrd="0" parTransId="{D141C10D-8F82-4D9D-99AE-DD0AE2C41844}" sibTransId="{3D517457-1639-4149-A953-9D654543BFA8}"/>
    <dgm:cxn modelId="{36372A67-4D0A-4516-B3AB-037B3AD743EE}" type="presOf" srcId="{2B5F35FF-001C-4038-936A-29B54E6C1CFD}" destId="{A2A4C920-5468-4102-920D-899660F2F567}" srcOrd="0" destOrd="0" presId="urn:microsoft.com/office/officeart/2008/layout/VerticalCurvedList"/>
    <dgm:cxn modelId="{173D9A67-B1CA-47E0-B6AF-05108ABB9120}" srcId="{60C638C9-EEE9-4DE7-9F62-2C6B2A01465E}" destId="{A488867D-18FF-433D-93BB-E346874B19D5}" srcOrd="6" destOrd="0" parTransId="{67924C71-FE73-4EDB-8EBF-4554331E1A6C}" sibTransId="{B54AFFBF-C2A5-40D2-87E4-DFE40585BBB7}"/>
    <dgm:cxn modelId="{0F2F8551-56AE-4E9F-A69F-96A6DD82F5C7}" type="presOf" srcId="{55389CB1-5F23-4E79-9CA2-B1102E0AFD25}" destId="{72151D52-7046-4578-AE6D-6933A1B487C9}" srcOrd="0" destOrd="0" presId="urn:microsoft.com/office/officeart/2008/layout/VerticalCurvedList"/>
    <dgm:cxn modelId="{F8B01575-5938-4E4F-A9E8-3744BEF745EE}" srcId="{60C638C9-EEE9-4DE7-9F62-2C6B2A01465E}" destId="{55389CB1-5F23-4E79-9CA2-B1102E0AFD25}" srcOrd="3" destOrd="0" parTransId="{8CC2B0DB-3439-4296-B2A7-483CB50B1094}" sibTransId="{8FD30C88-6DBA-4D37-A246-46DBEA93B3F8}"/>
    <dgm:cxn modelId="{37C41488-A807-4B29-BA58-D8DBA59B3226}" type="presOf" srcId="{60C638C9-EEE9-4DE7-9F62-2C6B2A01465E}" destId="{2C1ECEE3-128F-40F9-AC3E-1D36D466E7BF}" srcOrd="0" destOrd="0" presId="urn:microsoft.com/office/officeart/2008/layout/VerticalCurvedList"/>
    <dgm:cxn modelId="{6B374C9A-C562-4E7F-BF64-534774742A90}" srcId="{60C638C9-EEE9-4DE7-9F62-2C6B2A01465E}" destId="{2B5F35FF-001C-4038-936A-29B54E6C1CFD}" srcOrd="4" destOrd="0" parTransId="{B733AAD1-4AAA-4C78-90D2-245EEF834E18}" sibTransId="{8F38F749-45DD-4FD1-B022-55D91EEE31B9}"/>
    <dgm:cxn modelId="{FAFD9EA2-1A1E-4475-BEF0-10D901DDC2B6}" srcId="{60C638C9-EEE9-4DE7-9F62-2C6B2A01465E}" destId="{58F852FA-5F26-4E62-A38B-72F90318C3D6}" srcOrd="1" destOrd="0" parTransId="{7AD45ECA-9A07-4C5C-8C4B-AA03930724C7}" sibTransId="{4021714D-A4D2-4809-BD44-55004433CCFE}"/>
    <dgm:cxn modelId="{B2EE01AD-868A-4DD1-B828-3FEFCC40C42E}" type="presOf" srcId="{8AEBBA18-0331-4280-86A7-40E43F0175E5}" destId="{DDC9638C-8FAC-415F-9E9A-04F5EF1E0E56}" srcOrd="0" destOrd="0" presId="urn:microsoft.com/office/officeart/2008/layout/VerticalCurvedList"/>
    <dgm:cxn modelId="{BFEE75CD-1DF0-4C2D-9507-36A77E8356B5}" type="presOf" srcId="{7343F804-56EC-444F-AE3B-3529C5DA1F78}" destId="{31E34F28-FB81-4337-8AC6-69DE42DAE74F}" srcOrd="0" destOrd="0" presId="urn:microsoft.com/office/officeart/2008/layout/VerticalCurvedList"/>
    <dgm:cxn modelId="{653FB2D8-A978-4497-B4F8-82DD98817FC3}" type="presOf" srcId="{58F852FA-5F26-4E62-A38B-72F90318C3D6}" destId="{B066D59B-C492-41CC-B13E-D09278AD1E38}" srcOrd="0" destOrd="0" presId="urn:microsoft.com/office/officeart/2008/layout/VerticalCurvedList"/>
    <dgm:cxn modelId="{DE8C5BED-BB55-4ACC-86E6-8427849C0EEA}" srcId="{60C638C9-EEE9-4DE7-9F62-2C6B2A01465E}" destId="{8AEBBA18-0331-4280-86A7-40E43F0175E5}" srcOrd="2" destOrd="0" parTransId="{4C5EE6A2-E7E7-48AC-8975-90C3B8F9C99B}" sibTransId="{4A993AE9-CF07-42F5-B661-89381B52739D}"/>
    <dgm:cxn modelId="{5B65EDEE-5AAC-4788-ABFD-1DD6D25AD826}" type="presOf" srcId="{63E757BE-9F76-4D02-840D-43AC9A6BE42C}" destId="{BC7A59D1-7F3F-4F97-A288-9468CB44B3D6}" srcOrd="0" destOrd="0" presId="urn:microsoft.com/office/officeart/2008/layout/VerticalCurvedList"/>
    <dgm:cxn modelId="{F13A09EF-F48D-4434-A4D2-F9E656B56047}" srcId="{60C638C9-EEE9-4DE7-9F62-2C6B2A01465E}" destId="{63E757BE-9F76-4D02-840D-43AC9A6BE42C}" srcOrd="0" destOrd="0" parTransId="{AFDE6A5F-4EFA-418E-89CF-E93938D1B830}" sibTransId="{52EE4339-13EC-481D-BED5-7B0E489030DA}"/>
    <dgm:cxn modelId="{C2F2EC11-B634-4592-8E85-F3E3FE60463A}" type="presParOf" srcId="{2C1ECEE3-128F-40F9-AC3E-1D36D466E7BF}" destId="{39AF4060-788E-4F36-BCA3-CC429DF11A02}" srcOrd="0" destOrd="0" presId="urn:microsoft.com/office/officeart/2008/layout/VerticalCurvedList"/>
    <dgm:cxn modelId="{D8D52FF2-3773-4630-A405-BB24EC3A9F6B}" type="presParOf" srcId="{39AF4060-788E-4F36-BCA3-CC429DF11A02}" destId="{CE6C6ABE-1B82-458B-A1B2-1B3C107DD7D4}" srcOrd="0" destOrd="0" presId="urn:microsoft.com/office/officeart/2008/layout/VerticalCurvedList"/>
    <dgm:cxn modelId="{40F7FE19-D3EB-4D85-8777-5954933E1E1C}" type="presParOf" srcId="{CE6C6ABE-1B82-458B-A1B2-1B3C107DD7D4}" destId="{F278B418-359D-4EB0-92DA-8AED8680091A}" srcOrd="0" destOrd="0" presId="urn:microsoft.com/office/officeart/2008/layout/VerticalCurvedList"/>
    <dgm:cxn modelId="{DD568670-6357-4709-9219-88D536102E32}" type="presParOf" srcId="{CE6C6ABE-1B82-458B-A1B2-1B3C107DD7D4}" destId="{53409B3A-4C74-4654-A6C1-4DF7BA132CD0}" srcOrd="1" destOrd="0" presId="urn:microsoft.com/office/officeart/2008/layout/VerticalCurvedList"/>
    <dgm:cxn modelId="{F80B6978-9969-4359-89FE-EB5D2C123E46}" type="presParOf" srcId="{CE6C6ABE-1B82-458B-A1B2-1B3C107DD7D4}" destId="{932908E2-5EA3-454A-9A9E-0223A151EB45}" srcOrd="2" destOrd="0" presId="urn:microsoft.com/office/officeart/2008/layout/VerticalCurvedList"/>
    <dgm:cxn modelId="{F329CF08-039F-4D70-8799-FC884B126D17}" type="presParOf" srcId="{CE6C6ABE-1B82-458B-A1B2-1B3C107DD7D4}" destId="{42708C9F-F456-4101-99A0-B8F2D4EA54E6}" srcOrd="3" destOrd="0" presId="urn:microsoft.com/office/officeart/2008/layout/VerticalCurvedList"/>
    <dgm:cxn modelId="{E967841A-EF19-49BF-AF7F-C1D15898AAAF}" type="presParOf" srcId="{39AF4060-788E-4F36-BCA3-CC429DF11A02}" destId="{BC7A59D1-7F3F-4F97-A288-9468CB44B3D6}" srcOrd="1" destOrd="0" presId="urn:microsoft.com/office/officeart/2008/layout/VerticalCurvedList"/>
    <dgm:cxn modelId="{F204EFE5-D8E9-4104-AD94-7D2BEF0C66B1}" type="presParOf" srcId="{39AF4060-788E-4F36-BCA3-CC429DF11A02}" destId="{FFB8F31D-0AAC-4DCA-B558-1483D8E6228B}" srcOrd="2" destOrd="0" presId="urn:microsoft.com/office/officeart/2008/layout/VerticalCurvedList"/>
    <dgm:cxn modelId="{4CB8B78E-EA8E-47D0-BFBF-0556CC98960B}" type="presParOf" srcId="{FFB8F31D-0AAC-4DCA-B558-1483D8E6228B}" destId="{5DFFE116-D8BB-4589-AE17-23FE862F04BB}" srcOrd="0" destOrd="0" presId="urn:microsoft.com/office/officeart/2008/layout/VerticalCurvedList"/>
    <dgm:cxn modelId="{687AC5F5-81D8-44A9-BBD4-FF0B3A8810CC}" type="presParOf" srcId="{39AF4060-788E-4F36-BCA3-CC429DF11A02}" destId="{B066D59B-C492-41CC-B13E-D09278AD1E38}" srcOrd="3" destOrd="0" presId="urn:microsoft.com/office/officeart/2008/layout/VerticalCurvedList"/>
    <dgm:cxn modelId="{9877EEB8-500C-4399-B4FF-EA20B7FB0A3F}" type="presParOf" srcId="{39AF4060-788E-4F36-BCA3-CC429DF11A02}" destId="{3E38EF44-7BED-4A61-929A-C5C2B8C701EE}" srcOrd="4" destOrd="0" presId="urn:microsoft.com/office/officeart/2008/layout/VerticalCurvedList"/>
    <dgm:cxn modelId="{3CDFB93B-279B-4611-87FD-ADD4364C1CF3}" type="presParOf" srcId="{3E38EF44-7BED-4A61-929A-C5C2B8C701EE}" destId="{403CB00E-A1FD-4B0D-ADC5-638762085EE8}" srcOrd="0" destOrd="0" presId="urn:microsoft.com/office/officeart/2008/layout/VerticalCurvedList"/>
    <dgm:cxn modelId="{EA42FED0-2985-46C6-8AA1-34ADD45C48CB}" type="presParOf" srcId="{39AF4060-788E-4F36-BCA3-CC429DF11A02}" destId="{DDC9638C-8FAC-415F-9E9A-04F5EF1E0E56}" srcOrd="5" destOrd="0" presId="urn:microsoft.com/office/officeart/2008/layout/VerticalCurvedList"/>
    <dgm:cxn modelId="{BA39F601-509B-4BBD-88E9-4CCCE5818474}" type="presParOf" srcId="{39AF4060-788E-4F36-BCA3-CC429DF11A02}" destId="{79A9D198-044D-475A-80AC-DF35C413FAC0}" srcOrd="6" destOrd="0" presId="urn:microsoft.com/office/officeart/2008/layout/VerticalCurvedList"/>
    <dgm:cxn modelId="{17C11C5C-0DD7-497F-9333-055688E76A5B}" type="presParOf" srcId="{79A9D198-044D-475A-80AC-DF35C413FAC0}" destId="{115DAC8E-8651-4532-ACCD-ABE0A4EBEDD7}" srcOrd="0" destOrd="0" presId="urn:microsoft.com/office/officeart/2008/layout/VerticalCurvedList"/>
    <dgm:cxn modelId="{F07962F2-05CD-4AC6-B94C-480D8FCB8B68}" type="presParOf" srcId="{39AF4060-788E-4F36-BCA3-CC429DF11A02}" destId="{72151D52-7046-4578-AE6D-6933A1B487C9}" srcOrd="7" destOrd="0" presId="urn:microsoft.com/office/officeart/2008/layout/VerticalCurvedList"/>
    <dgm:cxn modelId="{7C2FBE51-9036-4350-9196-F0610924C917}" type="presParOf" srcId="{39AF4060-788E-4F36-BCA3-CC429DF11A02}" destId="{81F96E46-175F-4049-9A08-8BE99BF54818}" srcOrd="8" destOrd="0" presId="urn:microsoft.com/office/officeart/2008/layout/VerticalCurvedList"/>
    <dgm:cxn modelId="{EF3BACC5-60E3-4858-865F-5D5F27658349}" type="presParOf" srcId="{81F96E46-175F-4049-9A08-8BE99BF54818}" destId="{9106D51D-B54C-4065-93A5-82D777CC2076}" srcOrd="0" destOrd="0" presId="urn:microsoft.com/office/officeart/2008/layout/VerticalCurvedList"/>
    <dgm:cxn modelId="{7E7A18D1-3B05-447A-A386-24AFFEC412A0}" type="presParOf" srcId="{39AF4060-788E-4F36-BCA3-CC429DF11A02}" destId="{A2A4C920-5468-4102-920D-899660F2F567}" srcOrd="9" destOrd="0" presId="urn:microsoft.com/office/officeart/2008/layout/VerticalCurvedList"/>
    <dgm:cxn modelId="{01E6A728-4385-4B42-8720-187F99C47F2B}" type="presParOf" srcId="{39AF4060-788E-4F36-BCA3-CC429DF11A02}" destId="{33FE86F9-3E1D-48D3-8D08-830C3C27E638}" srcOrd="10" destOrd="0" presId="urn:microsoft.com/office/officeart/2008/layout/VerticalCurvedList"/>
    <dgm:cxn modelId="{5419BDD6-8A27-4E4B-88E1-7C130A61075F}" type="presParOf" srcId="{33FE86F9-3E1D-48D3-8D08-830C3C27E638}" destId="{D5CF65AF-0799-4868-974B-880417CC3FFD}" srcOrd="0" destOrd="0" presId="urn:microsoft.com/office/officeart/2008/layout/VerticalCurvedList"/>
    <dgm:cxn modelId="{276DC7A6-1982-4742-903C-F25DE9A45E50}" type="presParOf" srcId="{39AF4060-788E-4F36-BCA3-CC429DF11A02}" destId="{31E34F28-FB81-4337-8AC6-69DE42DAE74F}" srcOrd="11" destOrd="0" presId="urn:microsoft.com/office/officeart/2008/layout/VerticalCurvedList"/>
    <dgm:cxn modelId="{32CDAC56-0B17-494E-9B5A-C46FEFFE9DBB}" type="presParOf" srcId="{39AF4060-788E-4F36-BCA3-CC429DF11A02}" destId="{CCC5F1A2-853F-4DF2-B479-C0C23EFB4A11}" srcOrd="12" destOrd="0" presId="urn:microsoft.com/office/officeart/2008/layout/VerticalCurvedList"/>
    <dgm:cxn modelId="{0429003A-EACB-444D-BF83-15BD536C2EE3}" type="presParOf" srcId="{CCC5F1A2-853F-4DF2-B479-C0C23EFB4A11}" destId="{C160BF43-A422-4C29-9A4D-3E23B85BB1F7}" srcOrd="0" destOrd="0" presId="urn:microsoft.com/office/officeart/2008/layout/VerticalCurvedList"/>
    <dgm:cxn modelId="{7045F986-2388-4423-9ABF-1537E65FA14A}" type="presParOf" srcId="{39AF4060-788E-4F36-BCA3-CC429DF11A02}" destId="{4E6FC13E-0B68-4495-8D19-4BBF294FD7F0}" srcOrd="13" destOrd="0" presId="urn:microsoft.com/office/officeart/2008/layout/VerticalCurvedList"/>
    <dgm:cxn modelId="{A40373B4-2D1C-46EB-A4EF-C2DA823C0852}" type="presParOf" srcId="{39AF4060-788E-4F36-BCA3-CC429DF11A02}" destId="{F8B7C668-10FA-4D16-A142-8464F9B570CC}" srcOrd="14" destOrd="0" presId="urn:microsoft.com/office/officeart/2008/layout/VerticalCurvedList"/>
    <dgm:cxn modelId="{B15C8607-E93B-4327-AF8F-1086829544A0}" type="presParOf" srcId="{F8B7C668-10FA-4D16-A142-8464F9B570CC}" destId="{DCF3F3F7-7461-4F04-8575-4E9575EB3DB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DAFFC9-8BFA-4D66-B888-7B8842626571}" type="doc">
      <dgm:prSet loTypeId="urn:microsoft.com/office/officeart/2008/layout/HexagonCluster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AF4AABE-C805-48F6-B733-57AA07C8CB40}">
      <dgm:prSet phldrT="[Text]"/>
      <dgm:spPr/>
      <dgm:t>
        <a:bodyPr/>
        <a:lstStyle/>
        <a:p>
          <a:r>
            <a:rPr lang="cs-CZ" dirty="0"/>
            <a:t>Vojenská zdravotní pojišťovna ČR</a:t>
          </a:r>
        </a:p>
      </dgm:t>
    </dgm:pt>
    <dgm:pt modelId="{B6A6DDA2-F67B-4BE1-9CC9-7BA729BB0D3B}" type="parTrans" cxnId="{CE7A64B7-8148-4214-A7F3-1BDEFC245C2E}">
      <dgm:prSet/>
      <dgm:spPr/>
      <dgm:t>
        <a:bodyPr/>
        <a:lstStyle/>
        <a:p>
          <a:endParaRPr lang="cs-CZ"/>
        </a:p>
      </dgm:t>
    </dgm:pt>
    <dgm:pt modelId="{2A2B65A7-00F4-4298-87FC-6EFFB8AAC443}" type="sibTrans" cxnId="{CE7A64B7-8148-4214-A7F3-1BDEFC245C2E}">
      <dgm:prSet/>
      <dgm:spPr>
        <a:blipFill rotWithShape="1">
          <a:blip xmlns:r="http://schemas.openxmlformats.org/officeDocument/2006/relationships" r:embed="rId1"/>
          <a:srcRect/>
          <a:stretch>
            <a:fillRect t="-8000" b="-8000"/>
          </a:stretch>
        </a:blipFill>
      </dgm:spPr>
      <dgm:t>
        <a:bodyPr/>
        <a:lstStyle/>
        <a:p>
          <a:endParaRPr lang="cs-CZ"/>
        </a:p>
      </dgm:t>
    </dgm:pt>
    <dgm:pt modelId="{F13CC700-62FD-462A-81B7-15CA06EBB38B}">
      <dgm:prSet phldrT="[Text]" custT="1"/>
      <dgm:spPr/>
      <dgm:t>
        <a:bodyPr/>
        <a:lstStyle/>
        <a:p>
          <a:r>
            <a:rPr lang="cs-CZ" sz="1600" dirty="0"/>
            <a:t>Česká průmyslová zdravotní pojišťovna</a:t>
          </a:r>
        </a:p>
      </dgm:t>
    </dgm:pt>
    <dgm:pt modelId="{541D6049-1AD6-4AF7-A626-6EF2E1F41E1F}" type="parTrans" cxnId="{CD0972CF-FBC3-4716-AC55-549A53DED471}">
      <dgm:prSet/>
      <dgm:spPr/>
      <dgm:t>
        <a:bodyPr/>
        <a:lstStyle/>
        <a:p>
          <a:endParaRPr lang="cs-CZ"/>
        </a:p>
      </dgm:t>
    </dgm:pt>
    <dgm:pt modelId="{B07B8D3C-A9F0-4FD4-925A-BD296CA38EAB}" type="sibTrans" cxnId="{CD0972CF-FBC3-4716-AC55-549A53DED471}">
      <dgm:prSet/>
      <dgm:spPr>
        <a:blipFill rotWithShape="1">
          <a:blip xmlns:r="http://schemas.openxmlformats.org/officeDocument/2006/relationships" r:embed="rId2"/>
          <a:srcRect/>
          <a:stretch>
            <a:fillRect t="-8000" b="-8000"/>
          </a:stretch>
        </a:blipFill>
      </dgm:spPr>
      <dgm:t>
        <a:bodyPr/>
        <a:lstStyle/>
        <a:p>
          <a:endParaRPr lang="cs-CZ"/>
        </a:p>
      </dgm:t>
    </dgm:pt>
    <dgm:pt modelId="{A6E3DC41-732E-47EA-A79B-91ECB11D51DA}">
      <dgm:prSet phldrT="[Text]" custT="1"/>
      <dgm:spPr/>
      <dgm:t>
        <a:bodyPr/>
        <a:lstStyle/>
        <a:p>
          <a:r>
            <a:rPr lang="cs-CZ" sz="1600" dirty="0"/>
            <a:t>Všeobecná zdravotní pojišťovna ČR</a:t>
          </a:r>
        </a:p>
      </dgm:t>
    </dgm:pt>
    <dgm:pt modelId="{47647832-39AA-4423-94EE-8F0A882A144C}" type="parTrans" cxnId="{AD383AFD-7E05-4EE7-94BF-0D63E9AE7045}">
      <dgm:prSet/>
      <dgm:spPr/>
      <dgm:t>
        <a:bodyPr/>
        <a:lstStyle/>
        <a:p>
          <a:endParaRPr lang="cs-CZ"/>
        </a:p>
      </dgm:t>
    </dgm:pt>
    <dgm:pt modelId="{9F955D87-425C-4E16-AED2-C5CC04B251C4}" type="sibTrans" cxnId="{AD383AFD-7E05-4EE7-94BF-0D63E9AE7045}">
      <dgm:prSet/>
      <dgm:spPr>
        <a:blipFill rotWithShape="1">
          <a:blip xmlns:r="http://schemas.openxmlformats.org/officeDocument/2006/relationships" r:embed="rId3"/>
          <a:srcRect/>
          <a:stretch>
            <a:fillRect l="-72000" r="-72000"/>
          </a:stretch>
        </a:blipFill>
      </dgm:spPr>
      <dgm:t>
        <a:bodyPr/>
        <a:lstStyle/>
        <a:p>
          <a:endParaRPr lang="cs-CZ"/>
        </a:p>
      </dgm:t>
    </dgm:pt>
    <dgm:pt modelId="{96A2DC11-2BDD-4DF2-BF6F-3364C9DD60A6}">
      <dgm:prSet custT="1"/>
      <dgm:spPr/>
      <dgm:t>
        <a:bodyPr/>
        <a:lstStyle/>
        <a:p>
          <a:r>
            <a:rPr lang="cs-CZ" sz="1050" dirty="0"/>
            <a:t>Oborová zdravotní pojišťovna zaměstnanců bank, pojišťoven a stavebnictví</a:t>
          </a:r>
        </a:p>
      </dgm:t>
    </dgm:pt>
    <dgm:pt modelId="{8E5363ED-456B-44B8-8668-0761B3AD43EF}" type="parTrans" cxnId="{DFFD1B6C-CD2F-4AB6-BBA3-8A6CAF1B2CFC}">
      <dgm:prSet/>
      <dgm:spPr/>
      <dgm:t>
        <a:bodyPr/>
        <a:lstStyle/>
        <a:p>
          <a:endParaRPr lang="cs-CZ"/>
        </a:p>
      </dgm:t>
    </dgm:pt>
    <dgm:pt modelId="{06187022-A8CC-43D3-96DE-6D96E80A8BAB}" type="sibTrans" cxnId="{DFFD1B6C-CD2F-4AB6-BBA3-8A6CAF1B2CFC}">
      <dgm:prSet/>
      <dgm:spPr>
        <a:blipFill rotWithShape="1">
          <a:blip xmlns:r="http://schemas.openxmlformats.org/officeDocument/2006/relationships" r:embed="rId4"/>
          <a:srcRect/>
          <a:stretch>
            <a:fillRect l="-11000" r="-11000"/>
          </a:stretch>
        </a:blipFill>
      </dgm:spPr>
      <dgm:t>
        <a:bodyPr/>
        <a:lstStyle/>
        <a:p>
          <a:endParaRPr lang="cs-CZ"/>
        </a:p>
      </dgm:t>
    </dgm:pt>
    <dgm:pt modelId="{0AA11AFD-054A-4869-AB45-1AAA53D635CD}">
      <dgm:prSet custT="1"/>
      <dgm:spPr/>
      <dgm:t>
        <a:bodyPr/>
        <a:lstStyle/>
        <a:p>
          <a:r>
            <a:rPr lang="cs-CZ" sz="1100" dirty="0"/>
            <a:t>Zaměstnanecká pojišťovna Škoda</a:t>
          </a:r>
        </a:p>
      </dgm:t>
    </dgm:pt>
    <dgm:pt modelId="{D9EB4B79-DFAD-4DB4-A1B3-EF9F83A5AFE1}" type="parTrans" cxnId="{1C5B8DC5-89F5-413C-BF66-31FBB1350E3B}">
      <dgm:prSet/>
      <dgm:spPr/>
      <dgm:t>
        <a:bodyPr/>
        <a:lstStyle/>
        <a:p>
          <a:endParaRPr lang="cs-CZ"/>
        </a:p>
      </dgm:t>
    </dgm:pt>
    <dgm:pt modelId="{1838D4D1-E678-4DC9-B3D3-0C35E9883000}" type="sibTrans" cxnId="{1C5B8DC5-89F5-413C-BF66-31FBB1350E3B}">
      <dgm:prSet/>
      <dgm:spPr>
        <a:blipFill rotWithShape="1">
          <a:blip xmlns:r="http://schemas.openxmlformats.org/officeDocument/2006/relationships" r:embed="rId5"/>
          <a:srcRect/>
          <a:stretch>
            <a:fillRect t="-8000" b="-8000"/>
          </a:stretch>
        </a:blipFill>
      </dgm:spPr>
      <dgm:t>
        <a:bodyPr/>
        <a:lstStyle/>
        <a:p>
          <a:endParaRPr lang="cs-CZ"/>
        </a:p>
      </dgm:t>
    </dgm:pt>
    <dgm:pt modelId="{70E9933C-7899-4176-97A4-BBA0D3DC374F}">
      <dgm:prSet/>
      <dgm:spPr/>
      <dgm:t>
        <a:bodyPr/>
        <a:lstStyle/>
        <a:p>
          <a:r>
            <a:rPr lang="cs-CZ" dirty="0"/>
            <a:t>Zdravotní pojišťovna ministerstva vnitra ČR</a:t>
          </a:r>
        </a:p>
      </dgm:t>
    </dgm:pt>
    <dgm:pt modelId="{74DD20DB-A7C6-4A37-887D-667D63881BC5}" type="parTrans" cxnId="{3D137599-72BE-4126-86ED-9ACA7DB780FB}">
      <dgm:prSet/>
      <dgm:spPr/>
      <dgm:t>
        <a:bodyPr/>
        <a:lstStyle/>
        <a:p>
          <a:endParaRPr lang="cs-CZ"/>
        </a:p>
      </dgm:t>
    </dgm:pt>
    <dgm:pt modelId="{34ACEB09-A54A-4DF4-A8B2-4538E97AC160}" type="sibTrans" cxnId="{3D137599-72BE-4126-86ED-9ACA7DB780FB}">
      <dgm:prSet/>
      <dgm:spPr>
        <a:blipFill rotWithShape="1">
          <a:blip xmlns:r="http://schemas.openxmlformats.org/officeDocument/2006/relationships" r:embed="rId6"/>
          <a:srcRect/>
          <a:stretch>
            <a:fillRect l="-14000" r="-14000"/>
          </a:stretch>
        </a:blipFill>
      </dgm:spPr>
      <dgm:t>
        <a:bodyPr/>
        <a:lstStyle/>
        <a:p>
          <a:endParaRPr lang="cs-CZ"/>
        </a:p>
      </dgm:t>
    </dgm:pt>
    <dgm:pt modelId="{C166F815-AA06-4E63-85ED-3C2D4AEB7C97}">
      <dgm:prSet/>
      <dgm:spPr/>
      <dgm:t>
        <a:bodyPr/>
        <a:lstStyle/>
        <a:p>
          <a:r>
            <a:rPr lang="cs-CZ" dirty="0"/>
            <a:t>Revírní bratrská pokladna, zdravotní pojišťovna</a:t>
          </a:r>
        </a:p>
      </dgm:t>
    </dgm:pt>
    <dgm:pt modelId="{853608AA-CD49-4401-B42B-F04C342C7957}" type="parTrans" cxnId="{468CA436-842D-452A-AC0B-E6C66B794A29}">
      <dgm:prSet/>
      <dgm:spPr/>
      <dgm:t>
        <a:bodyPr/>
        <a:lstStyle/>
        <a:p>
          <a:endParaRPr lang="cs-CZ"/>
        </a:p>
      </dgm:t>
    </dgm:pt>
    <dgm:pt modelId="{17E73C20-C1A8-49C1-B27F-CC7341BDFD1C}" type="sibTrans" cxnId="{468CA436-842D-452A-AC0B-E6C66B794A29}">
      <dgm:prSet/>
      <dgm:spPr>
        <a:blipFill rotWithShape="1">
          <a:blip xmlns:r="http://schemas.openxmlformats.org/officeDocument/2006/relationships" r:embed="rId7"/>
          <a:srcRect/>
          <a:stretch>
            <a:fillRect t="-8000" b="-8000"/>
          </a:stretch>
        </a:blipFill>
      </dgm:spPr>
      <dgm:t>
        <a:bodyPr/>
        <a:lstStyle/>
        <a:p>
          <a:endParaRPr lang="cs-CZ"/>
        </a:p>
      </dgm:t>
    </dgm:pt>
    <dgm:pt modelId="{D2DBD337-06A0-4CB5-A7F2-16FD77C9EC96}" type="pres">
      <dgm:prSet presAssocID="{26DAFFC9-8BFA-4D66-B888-7B8842626571}" presName="Name0" presStyleCnt="0">
        <dgm:presLayoutVars>
          <dgm:chMax val="21"/>
          <dgm:chPref val="21"/>
        </dgm:presLayoutVars>
      </dgm:prSet>
      <dgm:spPr/>
    </dgm:pt>
    <dgm:pt modelId="{D166E734-388A-4796-B2C9-19790BCCDC33}" type="pres">
      <dgm:prSet presAssocID="{5AF4AABE-C805-48F6-B733-57AA07C8CB40}" presName="text1" presStyleCnt="0"/>
      <dgm:spPr/>
    </dgm:pt>
    <dgm:pt modelId="{0C0774F9-E3A3-4299-A409-93541694223E}" type="pres">
      <dgm:prSet presAssocID="{5AF4AABE-C805-48F6-B733-57AA07C8CB40}" presName="textRepeatNode" presStyleLbl="alignNode1" presStyleIdx="0" presStyleCnt="7">
        <dgm:presLayoutVars>
          <dgm:chMax val="0"/>
          <dgm:chPref val="0"/>
          <dgm:bulletEnabled val="1"/>
        </dgm:presLayoutVars>
      </dgm:prSet>
      <dgm:spPr/>
    </dgm:pt>
    <dgm:pt modelId="{1F567ACF-6B4D-4EAF-B90C-E4027F912A00}" type="pres">
      <dgm:prSet presAssocID="{5AF4AABE-C805-48F6-B733-57AA07C8CB40}" presName="textaccent1" presStyleCnt="0"/>
      <dgm:spPr/>
    </dgm:pt>
    <dgm:pt modelId="{3365A5DC-CBB4-41C1-83E7-E431E977081A}" type="pres">
      <dgm:prSet presAssocID="{5AF4AABE-C805-48F6-B733-57AA07C8CB40}" presName="accentRepeatNode" presStyleLbl="solidAlignAcc1" presStyleIdx="0" presStyleCnt="14"/>
      <dgm:spPr/>
    </dgm:pt>
    <dgm:pt modelId="{8AFC4056-1F01-478B-ACFC-FA86F6B81AB4}" type="pres">
      <dgm:prSet presAssocID="{2A2B65A7-00F4-4298-87FC-6EFFB8AAC443}" presName="image1" presStyleCnt="0"/>
      <dgm:spPr/>
    </dgm:pt>
    <dgm:pt modelId="{B7568913-DB9D-4436-997B-FCD2076A65D9}" type="pres">
      <dgm:prSet presAssocID="{2A2B65A7-00F4-4298-87FC-6EFFB8AAC443}" presName="imageRepeatNode" presStyleLbl="alignAcc1" presStyleIdx="0" presStyleCnt="7"/>
      <dgm:spPr/>
    </dgm:pt>
    <dgm:pt modelId="{F33C73CB-62F5-4BB4-A320-805665EA409F}" type="pres">
      <dgm:prSet presAssocID="{2A2B65A7-00F4-4298-87FC-6EFFB8AAC443}" presName="imageaccent1" presStyleCnt="0"/>
      <dgm:spPr/>
    </dgm:pt>
    <dgm:pt modelId="{C4C2279A-0C0D-4C95-BD28-FA7C02EE5AB8}" type="pres">
      <dgm:prSet presAssocID="{2A2B65A7-00F4-4298-87FC-6EFFB8AAC443}" presName="accentRepeatNode" presStyleLbl="solidAlignAcc1" presStyleIdx="1" presStyleCnt="14"/>
      <dgm:spPr/>
    </dgm:pt>
    <dgm:pt modelId="{639CEDA4-5773-48BD-9CDB-6CAF90689430}" type="pres">
      <dgm:prSet presAssocID="{F13CC700-62FD-462A-81B7-15CA06EBB38B}" presName="text2" presStyleCnt="0"/>
      <dgm:spPr/>
    </dgm:pt>
    <dgm:pt modelId="{2D140F7A-5064-4BBC-8C6B-DEB1CD1AE300}" type="pres">
      <dgm:prSet presAssocID="{F13CC700-62FD-462A-81B7-15CA06EBB38B}" presName="textRepeatNode" presStyleLbl="alignNode1" presStyleIdx="1" presStyleCnt="7">
        <dgm:presLayoutVars>
          <dgm:chMax val="0"/>
          <dgm:chPref val="0"/>
          <dgm:bulletEnabled val="1"/>
        </dgm:presLayoutVars>
      </dgm:prSet>
      <dgm:spPr/>
    </dgm:pt>
    <dgm:pt modelId="{C034C879-8D1C-4B4C-9635-072C7F415202}" type="pres">
      <dgm:prSet presAssocID="{F13CC700-62FD-462A-81B7-15CA06EBB38B}" presName="textaccent2" presStyleCnt="0"/>
      <dgm:spPr/>
    </dgm:pt>
    <dgm:pt modelId="{795DC93F-3AE9-438B-BA26-86B511394A46}" type="pres">
      <dgm:prSet presAssocID="{F13CC700-62FD-462A-81B7-15CA06EBB38B}" presName="accentRepeatNode" presStyleLbl="solidAlignAcc1" presStyleIdx="2" presStyleCnt="14"/>
      <dgm:spPr/>
    </dgm:pt>
    <dgm:pt modelId="{B5F7E3C1-0491-43EE-837A-C86540CFFC55}" type="pres">
      <dgm:prSet presAssocID="{B07B8D3C-A9F0-4FD4-925A-BD296CA38EAB}" presName="image2" presStyleCnt="0"/>
      <dgm:spPr/>
    </dgm:pt>
    <dgm:pt modelId="{2575C06D-33BB-4516-BA87-88352B6F4E1A}" type="pres">
      <dgm:prSet presAssocID="{B07B8D3C-A9F0-4FD4-925A-BD296CA38EAB}" presName="imageRepeatNode" presStyleLbl="alignAcc1" presStyleIdx="1" presStyleCnt="7"/>
      <dgm:spPr/>
    </dgm:pt>
    <dgm:pt modelId="{6047DE16-2056-4178-8493-313B703E4BCD}" type="pres">
      <dgm:prSet presAssocID="{B07B8D3C-A9F0-4FD4-925A-BD296CA38EAB}" presName="imageaccent2" presStyleCnt="0"/>
      <dgm:spPr/>
    </dgm:pt>
    <dgm:pt modelId="{ACFB0DC2-0770-4398-9F69-B4820928A782}" type="pres">
      <dgm:prSet presAssocID="{B07B8D3C-A9F0-4FD4-925A-BD296CA38EAB}" presName="accentRepeatNode" presStyleLbl="solidAlignAcc1" presStyleIdx="3" presStyleCnt="14"/>
      <dgm:spPr/>
    </dgm:pt>
    <dgm:pt modelId="{E8DAF6BE-6926-40BD-8DB6-9A381A18A98A}" type="pres">
      <dgm:prSet presAssocID="{A6E3DC41-732E-47EA-A79B-91ECB11D51DA}" presName="text3" presStyleCnt="0"/>
      <dgm:spPr/>
    </dgm:pt>
    <dgm:pt modelId="{79D29A7F-7C67-445E-87EC-81852DCB9283}" type="pres">
      <dgm:prSet presAssocID="{A6E3DC41-732E-47EA-A79B-91ECB11D51DA}" presName="textRepeatNode" presStyleLbl="alignNode1" presStyleIdx="2" presStyleCnt="7">
        <dgm:presLayoutVars>
          <dgm:chMax val="0"/>
          <dgm:chPref val="0"/>
          <dgm:bulletEnabled val="1"/>
        </dgm:presLayoutVars>
      </dgm:prSet>
      <dgm:spPr/>
    </dgm:pt>
    <dgm:pt modelId="{07AFBF38-25A1-4D55-9551-B3C35B233E14}" type="pres">
      <dgm:prSet presAssocID="{A6E3DC41-732E-47EA-A79B-91ECB11D51DA}" presName="textaccent3" presStyleCnt="0"/>
      <dgm:spPr/>
    </dgm:pt>
    <dgm:pt modelId="{3B5A82B0-D32E-4EC0-B932-EC39B3E38409}" type="pres">
      <dgm:prSet presAssocID="{A6E3DC41-732E-47EA-A79B-91ECB11D51DA}" presName="accentRepeatNode" presStyleLbl="solidAlignAcc1" presStyleIdx="4" presStyleCnt="14"/>
      <dgm:spPr/>
    </dgm:pt>
    <dgm:pt modelId="{AA63E867-9CE0-4015-88CD-6F74D83A3B73}" type="pres">
      <dgm:prSet presAssocID="{9F955D87-425C-4E16-AED2-C5CC04B251C4}" presName="image3" presStyleCnt="0"/>
      <dgm:spPr/>
    </dgm:pt>
    <dgm:pt modelId="{4AE125CB-AFF7-4960-99F3-3ADEAAA42231}" type="pres">
      <dgm:prSet presAssocID="{9F955D87-425C-4E16-AED2-C5CC04B251C4}" presName="imageRepeatNode" presStyleLbl="alignAcc1" presStyleIdx="2" presStyleCnt="7"/>
      <dgm:spPr/>
    </dgm:pt>
    <dgm:pt modelId="{B7D1191B-077E-466A-BD5D-12F374A8A5D8}" type="pres">
      <dgm:prSet presAssocID="{9F955D87-425C-4E16-AED2-C5CC04B251C4}" presName="imageaccent3" presStyleCnt="0"/>
      <dgm:spPr/>
    </dgm:pt>
    <dgm:pt modelId="{FB95D397-1E2A-410D-992E-DA8792D39ADF}" type="pres">
      <dgm:prSet presAssocID="{9F955D87-425C-4E16-AED2-C5CC04B251C4}" presName="accentRepeatNode" presStyleLbl="solidAlignAcc1" presStyleIdx="5" presStyleCnt="14"/>
      <dgm:spPr/>
    </dgm:pt>
    <dgm:pt modelId="{BEF21D64-6F14-4EA6-860F-BD7277663A38}" type="pres">
      <dgm:prSet presAssocID="{96A2DC11-2BDD-4DF2-BF6F-3364C9DD60A6}" presName="text4" presStyleCnt="0"/>
      <dgm:spPr/>
    </dgm:pt>
    <dgm:pt modelId="{F054A4FB-244E-4B05-BA7F-3F4CC96F73FE}" type="pres">
      <dgm:prSet presAssocID="{96A2DC11-2BDD-4DF2-BF6F-3364C9DD60A6}" presName="textRepeatNode" presStyleLbl="alignNode1" presStyleIdx="3" presStyleCnt="7">
        <dgm:presLayoutVars>
          <dgm:chMax val="0"/>
          <dgm:chPref val="0"/>
          <dgm:bulletEnabled val="1"/>
        </dgm:presLayoutVars>
      </dgm:prSet>
      <dgm:spPr/>
    </dgm:pt>
    <dgm:pt modelId="{4B85B55E-0075-432F-899C-8FD4041482D7}" type="pres">
      <dgm:prSet presAssocID="{96A2DC11-2BDD-4DF2-BF6F-3364C9DD60A6}" presName="textaccent4" presStyleCnt="0"/>
      <dgm:spPr/>
    </dgm:pt>
    <dgm:pt modelId="{EBF013B0-4D31-4009-9C1B-0686D5C7BDD6}" type="pres">
      <dgm:prSet presAssocID="{96A2DC11-2BDD-4DF2-BF6F-3364C9DD60A6}" presName="accentRepeatNode" presStyleLbl="solidAlignAcc1" presStyleIdx="6" presStyleCnt="14"/>
      <dgm:spPr/>
    </dgm:pt>
    <dgm:pt modelId="{1B812391-6F5D-4835-B949-7456B7162EEE}" type="pres">
      <dgm:prSet presAssocID="{06187022-A8CC-43D3-96DE-6D96E80A8BAB}" presName="image4" presStyleCnt="0"/>
      <dgm:spPr/>
    </dgm:pt>
    <dgm:pt modelId="{6BD32D7A-F0FB-46FC-9BB3-670F79E2BCBE}" type="pres">
      <dgm:prSet presAssocID="{06187022-A8CC-43D3-96DE-6D96E80A8BAB}" presName="imageRepeatNode" presStyleLbl="alignAcc1" presStyleIdx="3" presStyleCnt="7"/>
      <dgm:spPr/>
    </dgm:pt>
    <dgm:pt modelId="{CBE8A9FE-F7E0-4B8E-9911-8C38BEEBA725}" type="pres">
      <dgm:prSet presAssocID="{06187022-A8CC-43D3-96DE-6D96E80A8BAB}" presName="imageaccent4" presStyleCnt="0"/>
      <dgm:spPr/>
    </dgm:pt>
    <dgm:pt modelId="{98798E73-B267-4B9B-B754-15C0F7A34AB1}" type="pres">
      <dgm:prSet presAssocID="{06187022-A8CC-43D3-96DE-6D96E80A8BAB}" presName="accentRepeatNode" presStyleLbl="solidAlignAcc1" presStyleIdx="7" presStyleCnt="14"/>
      <dgm:spPr/>
    </dgm:pt>
    <dgm:pt modelId="{B826CA36-9154-409D-9661-9C1D10EF2D4C}" type="pres">
      <dgm:prSet presAssocID="{0AA11AFD-054A-4869-AB45-1AAA53D635CD}" presName="text5" presStyleCnt="0"/>
      <dgm:spPr/>
    </dgm:pt>
    <dgm:pt modelId="{DB745034-58D1-4421-B102-FEDCB522C687}" type="pres">
      <dgm:prSet presAssocID="{0AA11AFD-054A-4869-AB45-1AAA53D635CD}" presName="textRepeatNode" presStyleLbl="alignNode1" presStyleIdx="4" presStyleCnt="7">
        <dgm:presLayoutVars>
          <dgm:chMax val="0"/>
          <dgm:chPref val="0"/>
          <dgm:bulletEnabled val="1"/>
        </dgm:presLayoutVars>
      </dgm:prSet>
      <dgm:spPr/>
    </dgm:pt>
    <dgm:pt modelId="{A6D1FEA6-4FE7-4F62-A74F-6684100120AF}" type="pres">
      <dgm:prSet presAssocID="{0AA11AFD-054A-4869-AB45-1AAA53D635CD}" presName="textaccent5" presStyleCnt="0"/>
      <dgm:spPr/>
    </dgm:pt>
    <dgm:pt modelId="{A5BF9928-E7AD-4051-B6CF-46045C53191C}" type="pres">
      <dgm:prSet presAssocID="{0AA11AFD-054A-4869-AB45-1AAA53D635CD}" presName="accentRepeatNode" presStyleLbl="solidAlignAcc1" presStyleIdx="8" presStyleCnt="14"/>
      <dgm:spPr/>
    </dgm:pt>
    <dgm:pt modelId="{CE9BF4DC-9C93-45C3-8806-26AC336F87F9}" type="pres">
      <dgm:prSet presAssocID="{1838D4D1-E678-4DC9-B3D3-0C35E9883000}" presName="image5" presStyleCnt="0"/>
      <dgm:spPr/>
    </dgm:pt>
    <dgm:pt modelId="{09D818C6-5F02-4F60-A661-B1BA5F69574D}" type="pres">
      <dgm:prSet presAssocID="{1838D4D1-E678-4DC9-B3D3-0C35E9883000}" presName="imageRepeatNode" presStyleLbl="alignAcc1" presStyleIdx="4" presStyleCnt="7"/>
      <dgm:spPr/>
    </dgm:pt>
    <dgm:pt modelId="{BF05309E-C631-4FC8-A4AF-DF7FBD4E45C0}" type="pres">
      <dgm:prSet presAssocID="{1838D4D1-E678-4DC9-B3D3-0C35E9883000}" presName="imageaccent5" presStyleCnt="0"/>
      <dgm:spPr/>
    </dgm:pt>
    <dgm:pt modelId="{9D2E7211-240F-4804-89BB-BDABF21813FF}" type="pres">
      <dgm:prSet presAssocID="{1838D4D1-E678-4DC9-B3D3-0C35E9883000}" presName="accentRepeatNode" presStyleLbl="solidAlignAcc1" presStyleIdx="9" presStyleCnt="14"/>
      <dgm:spPr/>
    </dgm:pt>
    <dgm:pt modelId="{FDA32072-E8E0-4295-A569-C87987ED1713}" type="pres">
      <dgm:prSet presAssocID="{70E9933C-7899-4176-97A4-BBA0D3DC374F}" presName="text6" presStyleCnt="0"/>
      <dgm:spPr/>
    </dgm:pt>
    <dgm:pt modelId="{2068FCAF-BF1E-4FF4-B279-83F4E59457F6}" type="pres">
      <dgm:prSet presAssocID="{70E9933C-7899-4176-97A4-BBA0D3DC374F}" presName="textRepeatNode" presStyleLbl="alignNode1" presStyleIdx="5" presStyleCnt="7">
        <dgm:presLayoutVars>
          <dgm:chMax val="0"/>
          <dgm:chPref val="0"/>
          <dgm:bulletEnabled val="1"/>
        </dgm:presLayoutVars>
      </dgm:prSet>
      <dgm:spPr/>
    </dgm:pt>
    <dgm:pt modelId="{5463EB7C-8275-4EF7-BD76-85D30F21530D}" type="pres">
      <dgm:prSet presAssocID="{70E9933C-7899-4176-97A4-BBA0D3DC374F}" presName="textaccent6" presStyleCnt="0"/>
      <dgm:spPr/>
    </dgm:pt>
    <dgm:pt modelId="{51C442C5-6FEA-412C-BC1F-1C5B4F947AD0}" type="pres">
      <dgm:prSet presAssocID="{70E9933C-7899-4176-97A4-BBA0D3DC374F}" presName="accentRepeatNode" presStyleLbl="solidAlignAcc1" presStyleIdx="10" presStyleCnt="14"/>
      <dgm:spPr/>
    </dgm:pt>
    <dgm:pt modelId="{17BCD3BE-9D52-4F38-843B-32D0E49958B1}" type="pres">
      <dgm:prSet presAssocID="{34ACEB09-A54A-4DF4-A8B2-4538E97AC160}" presName="image6" presStyleCnt="0"/>
      <dgm:spPr/>
    </dgm:pt>
    <dgm:pt modelId="{4A77EF25-8585-4854-BCF1-738337EDDAAA}" type="pres">
      <dgm:prSet presAssocID="{34ACEB09-A54A-4DF4-A8B2-4538E97AC160}" presName="imageRepeatNode" presStyleLbl="alignAcc1" presStyleIdx="5" presStyleCnt="7"/>
      <dgm:spPr/>
    </dgm:pt>
    <dgm:pt modelId="{03C41F73-7ADD-45B9-A0B5-95D22CFF27D2}" type="pres">
      <dgm:prSet presAssocID="{34ACEB09-A54A-4DF4-A8B2-4538E97AC160}" presName="imageaccent6" presStyleCnt="0"/>
      <dgm:spPr/>
    </dgm:pt>
    <dgm:pt modelId="{0113D70F-BE92-4D25-8112-419084E636E0}" type="pres">
      <dgm:prSet presAssocID="{34ACEB09-A54A-4DF4-A8B2-4538E97AC160}" presName="accentRepeatNode" presStyleLbl="solidAlignAcc1" presStyleIdx="11" presStyleCnt="14"/>
      <dgm:spPr/>
    </dgm:pt>
    <dgm:pt modelId="{3117605B-BB23-4EA5-B01D-C13E2C535341}" type="pres">
      <dgm:prSet presAssocID="{C166F815-AA06-4E63-85ED-3C2D4AEB7C97}" presName="text7" presStyleCnt="0"/>
      <dgm:spPr/>
    </dgm:pt>
    <dgm:pt modelId="{126687F3-02A0-4AB1-9027-20B1798012F8}" type="pres">
      <dgm:prSet presAssocID="{C166F815-AA06-4E63-85ED-3C2D4AEB7C97}" presName="textRepeatNode" presStyleLbl="alignNode1" presStyleIdx="6" presStyleCnt="7">
        <dgm:presLayoutVars>
          <dgm:chMax val="0"/>
          <dgm:chPref val="0"/>
          <dgm:bulletEnabled val="1"/>
        </dgm:presLayoutVars>
      </dgm:prSet>
      <dgm:spPr/>
    </dgm:pt>
    <dgm:pt modelId="{C595AEC2-5F4F-4E2F-BB30-7BA3AB8C448B}" type="pres">
      <dgm:prSet presAssocID="{C166F815-AA06-4E63-85ED-3C2D4AEB7C97}" presName="textaccent7" presStyleCnt="0"/>
      <dgm:spPr/>
    </dgm:pt>
    <dgm:pt modelId="{EC9D411B-F0B9-4DC2-ADD0-7971E88820E0}" type="pres">
      <dgm:prSet presAssocID="{C166F815-AA06-4E63-85ED-3C2D4AEB7C97}" presName="accentRepeatNode" presStyleLbl="solidAlignAcc1" presStyleIdx="12" presStyleCnt="14"/>
      <dgm:spPr/>
    </dgm:pt>
    <dgm:pt modelId="{3ADDC3CE-B017-40A8-A7E2-A6532D13E869}" type="pres">
      <dgm:prSet presAssocID="{17E73C20-C1A8-49C1-B27F-CC7341BDFD1C}" presName="image7" presStyleCnt="0"/>
      <dgm:spPr/>
    </dgm:pt>
    <dgm:pt modelId="{A5481F22-9654-4B78-AFEE-9923107679C4}" type="pres">
      <dgm:prSet presAssocID="{17E73C20-C1A8-49C1-B27F-CC7341BDFD1C}" presName="imageRepeatNode" presStyleLbl="alignAcc1" presStyleIdx="6" presStyleCnt="7"/>
      <dgm:spPr/>
    </dgm:pt>
    <dgm:pt modelId="{0F291E1B-BA21-47A7-8F44-5D6926690BCB}" type="pres">
      <dgm:prSet presAssocID="{17E73C20-C1A8-49C1-B27F-CC7341BDFD1C}" presName="imageaccent7" presStyleCnt="0"/>
      <dgm:spPr/>
    </dgm:pt>
    <dgm:pt modelId="{CA9383C8-4516-4E13-957D-CBC0C04A4A5D}" type="pres">
      <dgm:prSet presAssocID="{17E73C20-C1A8-49C1-B27F-CC7341BDFD1C}" presName="accentRepeatNode" presStyleLbl="solidAlignAcc1" presStyleIdx="13" presStyleCnt="14"/>
      <dgm:spPr/>
    </dgm:pt>
  </dgm:ptLst>
  <dgm:cxnLst>
    <dgm:cxn modelId="{E6AD4C21-1951-4C8D-B532-40BFE6C9432D}" type="presOf" srcId="{34ACEB09-A54A-4DF4-A8B2-4538E97AC160}" destId="{4A77EF25-8585-4854-BCF1-738337EDDAAA}" srcOrd="0" destOrd="0" presId="urn:microsoft.com/office/officeart/2008/layout/HexagonCluster"/>
    <dgm:cxn modelId="{63236826-E95E-46B4-8B8E-B3DD85138B0E}" type="presOf" srcId="{96A2DC11-2BDD-4DF2-BF6F-3364C9DD60A6}" destId="{F054A4FB-244E-4B05-BA7F-3F4CC96F73FE}" srcOrd="0" destOrd="0" presId="urn:microsoft.com/office/officeart/2008/layout/HexagonCluster"/>
    <dgm:cxn modelId="{F975B231-45C3-4395-8685-637884B049A4}" type="presOf" srcId="{F13CC700-62FD-462A-81B7-15CA06EBB38B}" destId="{2D140F7A-5064-4BBC-8C6B-DEB1CD1AE300}" srcOrd="0" destOrd="0" presId="urn:microsoft.com/office/officeart/2008/layout/HexagonCluster"/>
    <dgm:cxn modelId="{468CA436-842D-452A-AC0B-E6C66B794A29}" srcId="{26DAFFC9-8BFA-4D66-B888-7B8842626571}" destId="{C166F815-AA06-4E63-85ED-3C2D4AEB7C97}" srcOrd="6" destOrd="0" parTransId="{853608AA-CD49-4401-B42B-F04C342C7957}" sibTransId="{17E73C20-C1A8-49C1-B27F-CC7341BDFD1C}"/>
    <dgm:cxn modelId="{0D8E8B3E-714B-4E6D-8A56-5D49BB029085}" type="presOf" srcId="{0AA11AFD-054A-4869-AB45-1AAA53D635CD}" destId="{DB745034-58D1-4421-B102-FEDCB522C687}" srcOrd="0" destOrd="0" presId="urn:microsoft.com/office/officeart/2008/layout/HexagonCluster"/>
    <dgm:cxn modelId="{E3996D5E-2C5E-4BBE-885D-613A1628A672}" type="presOf" srcId="{2A2B65A7-00F4-4298-87FC-6EFFB8AAC443}" destId="{B7568913-DB9D-4436-997B-FCD2076A65D9}" srcOrd="0" destOrd="0" presId="urn:microsoft.com/office/officeart/2008/layout/HexagonCluster"/>
    <dgm:cxn modelId="{E6803149-91E1-458E-A1C6-A53AA59859B1}" type="presOf" srcId="{17E73C20-C1A8-49C1-B27F-CC7341BDFD1C}" destId="{A5481F22-9654-4B78-AFEE-9923107679C4}" srcOrd="0" destOrd="0" presId="urn:microsoft.com/office/officeart/2008/layout/HexagonCluster"/>
    <dgm:cxn modelId="{DFFD1B6C-CD2F-4AB6-BBA3-8A6CAF1B2CFC}" srcId="{26DAFFC9-8BFA-4D66-B888-7B8842626571}" destId="{96A2DC11-2BDD-4DF2-BF6F-3364C9DD60A6}" srcOrd="3" destOrd="0" parTransId="{8E5363ED-456B-44B8-8668-0761B3AD43EF}" sibTransId="{06187022-A8CC-43D3-96DE-6D96E80A8BAB}"/>
    <dgm:cxn modelId="{24078670-8DA0-441E-BD6E-B601CEB01581}" type="presOf" srcId="{A6E3DC41-732E-47EA-A79B-91ECB11D51DA}" destId="{79D29A7F-7C67-445E-87EC-81852DCB9283}" srcOrd="0" destOrd="0" presId="urn:microsoft.com/office/officeart/2008/layout/HexagonCluster"/>
    <dgm:cxn modelId="{83C45653-BB88-47B5-9F89-D98AE6CE1919}" type="presOf" srcId="{1838D4D1-E678-4DC9-B3D3-0C35E9883000}" destId="{09D818C6-5F02-4F60-A661-B1BA5F69574D}" srcOrd="0" destOrd="0" presId="urn:microsoft.com/office/officeart/2008/layout/HexagonCluster"/>
    <dgm:cxn modelId="{1D7EAD56-984A-44C1-BBFF-12B2B0201BF0}" type="presOf" srcId="{9F955D87-425C-4E16-AED2-C5CC04B251C4}" destId="{4AE125CB-AFF7-4960-99F3-3ADEAAA42231}" srcOrd="0" destOrd="0" presId="urn:microsoft.com/office/officeart/2008/layout/HexagonCluster"/>
    <dgm:cxn modelId="{F44BFC79-C773-484B-8507-62E9D540EEF1}" type="presOf" srcId="{5AF4AABE-C805-48F6-B733-57AA07C8CB40}" destId="{0C0774F9-E3A3-4299-A409-93541694223E}" srcOrd="0" destOrd="0" presId="urn:microsoft.com/office/officeart/2008/layout/HexagonCluster"/>
    <dgm:cxn modelId="{F9D58B7F-3BCD-4942-A491-E18BD9D745C4}" type="presOf" srcId="{B07B8D3C-A9F0-4FD4-925A-BD296CA38EAB}" destId="{2575C06D-33BB-4516-BA87-88352B6F4E1A}" srcOrd="0" destOrd="0" presId="urn:microsoft.com/office/officeart/2008/layout/HexagonCluster"/>
    <dgm:cxn modelId="{3D137599-72BE-4126-86ED-9ACA7DB780FB}" srcId="{26DAFFC9-8BFA-4D66-B888-7B8842626571}" destId="{70E9933C-7899-4176-97A4-BBA0D3DC374F}" srcOrd="5" destOrd="0" parTransId="{74DD20DB-A7C6-4A37-887D-667D63881BC5}" sibTransId="{34ACEB09-A54A-4DF4-A8B2-4538E97AC160}"/>
    <dgm:cxn modelId="{CE7A64B7-8148-4214-A7F3-1BDEFC245C2E}" srcId="{26DAFFC9-8BFA-4D66-B888-7B8842626571}" destId="{5AF4AABE-C805-48F6-B733-57AA07C8CB40}" srcOrd="0" destOrd="0" parTransId="{B6A6DDA2-F67B-4BE1-9CC9-7BA729BB0D3B}" sibTransId="{2A2B65A7-00F4-4298-87FC-6EFFB8AAC443}"/>
    <dgm:cxn modelId="{32635FB9-FA6B-45F7-AFB9-0A234463BD8F}" type="presOf" srcId="{C166F815-AA06-4E63-85ED-3C2D4AEB7C97}" destId="{126687F3-02A0-4AB1-9027-20B1798012F8}" srcOrd="0" destOrd="0" presId="urn:microsoft.com/office/officeart/2008/layout/HexagonCluster"/>
    <dgm:cxn modelId="{1C5B8DC5-89F5-413C-BF66-31FBB1350E3B}" srcId="{26DAFFC9-8BFA-4D66-B888-7B8842626571}" destId="{0AA11AFD-054A-4869-AB45-1AAA53D635CD}" srcOrd="4" destOrd="0" parTransId="{D9EB4B79-DFAD-4DB4-A1B3-EF9F83A5AFE1}" sibTransId="{1838D4D1-E678-4DC9-B3D3-0C35E9883000}"/>
    <dgm:cxn modelId="{0B2337C6-2470-44AB-8F19-094034F8A5B5}" type="presOf" srcId="{26DAFFC9-8BFA-4D66-B888-7B8842626571}" destId="{D2DBD337-06A0-4CB5-A7F2-16FD77C9EC96}" srcOrd="0" destOrd="0" presId="urn:microsoft.com/office/officeart/2008/layout/HexagonCluster"/>
    <dgm:cxn modelId="{CD0972CF-FBC3-4716-AC55-549A53DED471}" srcId="{26DAFFC9-8BFA-4D66-B888-7B8842626571}" destId="{F13CC700-62FD-462A-81B7-15CA06EBB38B}" srcOrd="1" destOrd="0" parTransId="{541D6049-1AD6-4AF7-A626-6EF2E1F41E1F}" sibTransId="{B07B8D3C-A9F0-4FD4-925A-BD296CA38EAB}"/>
    <dgm:cxn modelId="{4365F1E3-F3FA-44CA-B2D4-1A8F134B7E43}" type="presOf" srcId="{70E9933C-7899-4176-97A4-BBA0D3DC374F}" destId="{2068FCAF-BF1E-4FF4-B279-83F4E59457F6}" srcOrd="0" destOrd="0" presId="urn:microsoft.com/office/officeart/2008/layout/HexagonCluster"/>
    <dgm:cxn modelId="{075CB7F0-F395-438C-AA07-177C928926DA}" type="presOf" srcId="{06187022-A8CC-43D3-96DE-6D96E80A8BAB}" destId="{6BD32D7A-F0FB-46FC-9BB3-670F79E2BCBE}" srcOrd="0" destOrd="0" presId="urn:microsoft.com/office/officeart/2008/layout/HexagonCluster"/>
    <dgm:cxn modelId="{AD383AFD-7E05-4EE7-94BF-0D63E9AE7045}" srcId="{26DAFFC9-8BFA-4D66-B888-7B8842626571}" destId="{A6E3DC41-732E-47EA-A79B-91ECB11D51DA}" srcOrd="2" destOrd="0" parTransId="{47647832-39AA-4423-94EE-8F0A882A144C}" sibTransId="{9F955D87-425C-4E16-AED2-C5CC04B251C4}"/>
    <dgm:cxn modelId="{0043A671-9BBC-462D-A2A3-A1FCE5420DD2}" type="presParOf" srcId="{D2DBD337-06A0-4CB5-A7F2-16FD77C9EC96}" destId="{D166E734-388A-4796-B2C9-19790BCCDC33}" srcOrd="0" destOrd="0" presId="urn:microsoft.com/office/officeart/2008/layout/HexagonCluster"/>
    <dgm:cxn modelId="{B0DB86E7-5932-43D2-86D2-5940F3D7D026}" type="presParOf" srcId="{D166E734-388A-4796-B2C9-19790BCCDC33}" destId="{0C0774F9-E3A3-4299-A409-93541694223E}" srcOrd="0" destOrd="0" presId="urn:microsoft.com/office/officeart/2008/layout/HexagonCluster"/>
    <dgm:cxn modelId="{F5F3D730-1831-4F35-AA52-DA6EF3C94A92}" type="presParOf" srcId="{D2DBD337-06A0-4CB5-A7F2-16FD77C9EC96}" destId="{1F567ACF-6B4D-4EAF-B90C-E4027F912A00}" srcOrd="1" destOrd="0" presId="urn:microsoft.com/office/officeart/2008/layout/HexagonCluster"/>
    <dgm:cxn modelId="{F4EA999B-B769-4964-A388-E37C40C90E61}" type="presParOf" srcId="{1F567ACF-6B4D-4EAF-B90C-E4027F912A00}" destId="{3365A5DC-CBB4-41C1-83E7-E431E977081A}" srcOrd="0" destOrd="0" presId="urn:microsoft.com/office/officeart/2008/layout/HexagonCluster"/>
    <dgm:cxn modelId="{86310B2F-431B-4D46-ABCE-BEFC2361CD6F}" type="presParOf" srcId="{D2DBD337-06A0-4CB5-A7F2-16FD77C9EC96}" destId="{8AFC4056-1F01-478B-ACFC-FA86F6B81AB4}" srcOrd="2" destOrd="0" presId="urn:microsoft.com/office/officeart/2008/layout/HexagonCluster"/>
    <dgm:cxn modelId="{479A25B0-14D8-4D3E-8C86-B0AB4AD8D04A}" type="presParOf" srcId="{8AFC4056-1F01-478B-ACFC-FA86F6B81AB4}" destId="{B7568913-DB9D-4436-997B-FCD2076A65D9}" srcOrd="0" destOrd="0" presId="urn:microsoft.com/office/officeart/2008/layout/HexagonCluster"/>
    <dgm:cxn modelId="{D9865E3F-30F4-4838-8675-D6BE013B968B}" type="presParOf" srcId="{D2DBD337-06A0-4CB5-A7F2-16FD77C9EC96}" destId="{F33C73CB-62F5-4BB4-A320-805665EA409F}" srcOrd="3" destOrd="0" presId="urn:microsoft.com/office/officeart/2008/layout/HexagonCluster"/>
    <dgm:cxn modelId="{812AFD2D-9559-46CD-A1AA-48BC2CC21ADB}" type="presParOf" srcId="{F33C73CB-62F5-4BB4-A320-805665EA409F}" destId="{C4C2279A-0C0D-4C95-BD28-FA7C02EE5AB8}" srcOrd="0" destOrd="0" presId="urn:microsoft.com/office/officeart/2008/layout/HexagonCluster"/>
    <dgm:cxn modelId="{A8FBE149-DE8E-46DD-B1FB-7118E19E9A9C}" type="presParOf" srcId="{D2DBD337-06A0-4CB5-A7F2-16FD77C9EC96}" destId="{639CEDA4-5773-48BD-9CDB-6CAF90689430}" srcOrd="4" destOrd="0" presId="urn:microsoft.com/office/officeart/2008/layout/HexagonCluster"/>
    <dgm:cxn modelId="{14D4FAD6-B17F-4FD5-B599-F68909EBA5ED}" type="presParOf" srcId="{639CEDA4-5773-48BD-9CDB-6CAF90689430}" destId="{2D140F7A-5064-4BBC-8C6B-DEB1CD1AE300}" srcOrd="0" destOrd="0" presId="urn:microsoft.com/office/officeart/2008/layout/HexagonCluster"/>
    <dgm:cxn modelId="{E7310DBF-8F5B-4B02-9BC4-D23721E1615C}" type="presParOf" srcId="{D2DBD337-06A0-4CB5-A7F2-16FD77C9EC96}" destId="{C034C879-8D1C-4B4C-9635-072C7F415202}" srcOrd="5" destOrd="0" presId="urn:microsoft.com/office/officeart/2008/layout/HexagonCluster"/>
    <dgm:cxn modelId="{C6B94728-BFFB-4658-98D4-876C0274F065}" type="presParOf" srcId="{C034C879-8D1C-4B4C-9635-072C7F415202}" destId="{795DC93F-3AE9-438B-BA26-86B511394A46}" srcOrd="0" destOrd="0" presId="urn:microsoft.com/office/officeart/2008/layout/HexagonCluster"/>
    <dgm:cxn modelId="{5C252795-8301-4E13-85DC-AA8C8C377415}" type="presParOf" srcId="{D2DBD337-06A0-4CB5-A7F2-16FD77C9EC96}" destId="{B5F7E3C1-0491-43EE-837A-C86540CFFC55}" srcOrd="6" destOrd="0" presId="urn:microsoft.com/office/officeart/2008/layout/HexagonCluster"/>
    <dgm:cxn modelId="{80DA0B9E-F9EB-4C10-9B69-87E039207B02}" type="presParOf" srcId="{B5F7E3C1-0491-43EE-837A-C86540CFFC55}" destId="{2575C06D-33BB-4516-BA87-88352B6F4E1A}" srcOrd="0" destOrd="0" presId="urn:microsoft.com/office/officeart/2008/layout/HexagonCluster"/>
    <dgm:cxn modelId="{AE93CEC4-BDD1-4F03-9E1A-B4DE496F1345}" type="presParOf" srcId="{D2DBD337-06A0-4CB5-A7F2-16FD77C9EC96}" destId="{6047DE16-2056-4178-8493-313B703E4BCD}" srcOrd="7" destOrd="0" presId="urn:microsoft.com/office/officeart/2008/layout/HexagonCluster"/>
    <dgm:cxn modelId="{BDEF9054-4B17-469A-94C5-E972D8592949}" type="presParOf" srcId="{6047DE16-2056-4178-8493-313B703E4BCD}" destId="{ACFB0DC2-0770-4398-9F69-B4820928A782}" srcOrd="0" destOrd="0" presId="urn:microsoft.com/office/officeart/2008/layout/HexagonCluster"/>
    <dgm:cxn modelId="{EDC0F165-5512-4365-AD5A-D24C12ADC5F6}" type="presParOf" srcId="{D2DBD337-06A0-4CB5-A7F2-16FD77C9EC96}" destId="{E8DAF6BE-6926-40BD-8DB6-9A381A18A98A}" srcOrd="8" destOrd="0" presId="urn:microsoft.com/office/officeart/2008/layout/HexagonCluster"/>
    <dgm:cxn modelId="{640FDAE0-431C-4765-9D6F-F48C5F04BBE0}" type="presParOf" srcId="{E8DAF6BE-6926-40BD-8DB6-9A381A18A98A}" destId="{79D29A7F-7C67-445E-87EC-81852DCB9283}" srcOrd="0" destOrd="0" presId="urn:microsoft.com/office/officeart/2008/layout/HexagonCluster"/>
    <dgm:cxn modelId="{C0B1B193-9A28-46FE-A810-8B5C7BB5D6A8}" type="presParOf" srcId="{D2DBD337-06A0-4CB5-A7F2-16FD77C9EC96}" destId="{07AFBF38-25A1-4D55-9551-B3C35B233E14}" srcOrd="9" destOrd="0" presId="urn:microsoft.com/office/officeart/2008/layout/HexagonCluster"/>
    <dgm:cxn modelId="{A68AB155-0412-48B1-BD76-44B495FB79BE}" type="presParOf" srcId="{07AFBF38-25A1-4D55-9551-B3C35B233E14}" destId="{3B5A82B0-D32E-4EC0-B932-EC39B3E38409}" srcOrd="0" destOrd="0" presId="urn:microsoft.com/office/officeart/2008/layout/HexagonCluster"/>
    <dgm:cxn modelId="{5389E4B0-D945-4309-952A-1A180C60229E}" type="presParOf" srcId="{D2DBD337-06A0-4CB5-A7F2-16FD77C9EC96}" destId="{AA63E867-9CE0-4015-88CD-6F74D83A3B73}" srcOrd="10" destOrd="0" presId="urn:microsoft.com/office/officeart/2008/layout/HexagonCluster"/>
    <dgm:cxn modelId="{E87B5459-BF2C-4613-A50C-0B28393CE30D}" type="presParOf" srcId="{AA63E867-9CE0-4015-88CD-6F74D83A3B73}" destId="{4AE125CB-AFF7-4960-99F3-3ADEAAA42231}" srcOrd="0" destOrd="0" presId="urn:microsoft.com/office/officeart/2008/layout/HexagonCluster"/>
    <dgm:cxn modelId="{3A52C177-8316-440B-BF67-19D3D99E336D}" type="presParOf" srcId="{D2DBD337-06A0-4CB5-A7F2-16FD77C9EC96}" destId="{B7D1191B-077E-466A-BD5D-12F374A8A5D8}" srcOrd="11" destOrd="0" presId="urn:microsoft.com/office/officeart/2008/layout/HexagonCluster"/>
    <dgm:cxn modelId="{D98B3142-A6F2-477B-B3DC-89E5577E5CED}" type="presParOf" srcId="{B7D1191B-077E-466A-BD5D-12F374A8A5D8}" destId="{FB95D397-1E2A-410D-992E-DA8792D39ADF}" srcOrd="0" destOrd="0" presId="urn:microsoft.com/office/officeart/2008/layout/HexagonCluster"/>
    <dgm:cxn modelId="{96F2D6D4-7E73-4C61-99BF-B01173F0B722}" type="presParOf" srcId="{D2DBD337-06A0-4CB5-A7F2-16FD77C9EC96}" destId="{BEF21D64-6F14-4EA6-860F-BD7277663A38}" srcOrd="12" destOrd="0" presId="urn:microsoft.com/office/officeart/2008/layout/HexagonCluster"/>
    <dgm:cxn modelId="{E95F5725-E271-476C-805D-9777715B359A}" type="presParOf" srcId="{BEF21D64-6F14-4EA6-860F-BD7277663A38}" destId="{F054A4FB-244E-4B05-BA7F-3F4CC96F73FE}" srcOrd="0" destOrd="0" presId="urn:microsoft.com/office/officeart/2008/layout/HexagonCluster"/>
    <dgm:cxn modelId="{AD989D7F-61B5-4489-A49E-B005F9A76671}" type="presParOf" srcId="{D2DBD337-06A0-4CB5-A7F2-16FD77C9EC96}" destId="{4B85B55E-0075-432F-899C-8FD4041482D7}" srcOrd="13" destOrd="0" presId="urn:microsoft.com/office/officeart/2008/layout/HexagonCluster"/>
    <dgm:cxn modelId="{7E9B8A6A-43A3-422C-9A0F-D776A5F2F0C4}" type="presParOf" srcId="{4B85B55E-0075-432F-899C-8FD4041482D7}" destId="{EBF013B0-4D31-4009-9C1B-0686D5C7BDD6}" srcOrd="0" destOrd="0" presId="urn:microsoft.com/office/officeart/2008/layout/HexagonCluster"/>
    <dgm:cxn modelId="{264882ED-4430-4C0C-B329-E9B89659C630}" type="presParOf" srcId="{D2DBD337-06A0-4CB5-A7F2-16FD77C9EC96}" destId="{1B812391-6F5D-4835-B949-7456B7162EEE}" srcOrd="14" destOrd="0" presId="urn:microsoft.com/office/officeart/2008/layout/HexagonCluster"/>
    <dgm:cxn modelId="{1A25777B-2740-42D0-8008-F1819EFED953}" type="presParOf" srcId="{1B812391-6F5D-4835-B949-7456B7162EEE}" destId="{6BD32D7A-F0FB-46FC-9BB3-670F79E2BCBE}" srcOrd="0" destOrd="0" presId="urn:microsoft.com/office/officeart/2008/layout/HexagonCluster"/>
    <dgm:cxn modelId="{C4F40A55-5245-41A5-A96F-1A96B2CB34F1}" type="presParOf" srcId="{D2DBD337-06A0-4CB5-A7F2-16FD77C9EC96}" destId="{CBE8A9FE-F7E0-4B8E-9911-8C38BEEBA725}" srcOrd="15" destOrd="0" presId="urn:microsoft.com/office/officeart/2008/layout/HexagonCluster"/>
    <dgm:cxn modelId="{F59D40E9-1358-49E2-94E6-D22F508934BC}" type="presParOf" srcId="{CBE8A9FE-F7E0-4B8E-9911-8C38BEEBA725}" destId="{98798E73-B267-4B9B-B754-15C0F7A34AB1}" srcOrd="0" destOrd="0" presId="urn:microsoft.com/office/officeart/2008/layout/HexagonCluster"/>
    <dgm:cxn modelId="{015ACD8E-12B6-44C4-B75C-A3972FE41B91}" type="presParOf" srcId="{D2DBD337-06A0-4CB5-A7F2-16FD77C9EC96}" destId="{B826CA36-9154-409D-9661-9C1D10EF2D4C}" srcOrd="16" destOrd="0" presId="urn:microsoft.com/office/officeart/2008/layout/HexagonCluster"/>
    <dgm:cxn modelId="{949C592B-979F-4567-B662-FB9AFB9AB193}" type="presParOf" srcId="{B826CA36-9154-409D-9661-9C1D10EF2D4C}" destId="{DB745034-58D1-4421-B102-FEDCB522C687}" srcOrd="0" destOrd="0" presId="urn:microsoft.com/office/officeart/2008/layout/HexagonCluster"/>
    <dgm:cxn modelId="{266B3409-02FD-4DC4-8D03-AF1B531DBF8D}" type="presParOf" srcId="{D2DBD337-06A0-4CB5-A7F2-16FD77C9EC96}" destId="{A6D1FEA6-4FE7-4F62-A74F-6684100120AF}" srcOrd="17" destOrd="0" presId="urn:microsoft.com/office/officeart/2008/layout/HexagonCluster"/>
    <dgm:cxn modelId="{1F4623EF-4AEB-4A0A-8895-C92E948A7381}" type="presParOf" srcId="{A6D1FEA6-4FE7-4F62-A74F-6684100120AF}" destId="{A5BF9928-E7AD-4051-B6CF-46045C53191C}" srcOrd="0" destOrd="0" presId="urn:microsoft.com/office/officeart/2008/layout/HexagonCluster"/>
    <dgm:cxn modelId="{96C25242-D371-467E-B27B-8AD8DE494E16}" type="presParOf" srcId="{D2DBD337-06A0-4CB5-A7F2-16FD77C9EC96}" destId="{CE9BF4DC-9C93-45C3-8806-26AC336F87F9}" srcOrd="18" destOrd="0" presId="urn:microsoft.com/office/officeart/2008/layout/HexagonCluster"/>
    <dgm:cxn modelId="{3C0CEB3D-342B-431F-A088-83D9EE35A4BF}" type="presParOf" srcId="{CE9BF4DC-9C93-45C3-8806-26AC336F87F9}" destId="{09D818C6-5F02-4F60-A661-B1BA5F69574D}" srcOrd="0" destOrd="0" presId="urn:microsoft.com/office/officeart/2008/layout/HexagonCluster"/>
    <dgm:cxn modelId="{193BD685-F9E8-4507-A430-5ADAC8825CD8}" type="presParOf" srcId="{D2DBD337-06A0-4CB5-A7F2-16FD77C9EC96}" destId="{BF05309E-C631-4FC8-A4AF-DF7FBD4E45C0}" srcOrd="19" destOrd="0" presId="urn:microsoft.com/office/officeart/2008/layout/HexagonCluster"/>
    <dgm:cxn modelId="{FB39AD18-0FE7-49FA-9449-C2D4C3B5C074}" type="presParOf" srcId="{BF05309E-C631-4FC8-A4AF-DF7FBD4E45C0}" destId="{9D2E7211-240F-4804-89BB-BDABF21813FF}" srcOrd="0" destOrd="0" presId="urn:microsoft.com/office/officeart/2008/layout/HexagonCluster"/>
    <dgm:cxn modelId="{C403DD5D-A031-4D76-B73C-CC0F92718ACF}" type="presParOf" srcId="{D2DBD337-06A0-4CB5-A7F2-16FD77C9EC96}" destId="{FDA32072-E8E0-4295-A569-C87987ED1713}" srcOrd="20" destOrd="0" presId="urn:microsoft.com/office/officeart/2008/layout/HexagonCluster"/>
    <dgm:cxn modelId="{5F426414-8B8C-4B19-806F-6C38FB8B70FF}" type="presParOf" srcId="{FDA32072-E8E0-4295-A569-C87987ED1713}" destId="{2068FCAF-BF1E-4FF4-B279-83F4E59457F6}" srcOrd="0" destOrd="0" presId="urn:microsoft.com/office/officeart/2008/layout/HexagonCluster"/>
    <dgm:cxn modelId="{D73C03EC-DFC1-421D-A851-E6B0105FD55B}" type="presParOf" srcId="{D2DBD337-06A0-4CB5-A7F2-16FD77C9EC96}" destId="{5463EB7C-8275-4EF7-BD76-85D30F21530D}" srcOrd="21" destOrd="0" presId="urn:microsoft.com/office/officeart/2008/layout/HexagonCluster"/>
    <dgm:cxn modelId="{D97D9ED1-0C82-4D20-AB6F-62F71EE6FCF9}" type="presParOf" srcId="{5463EB7C-8275-4EF7-BD76-85D30F21530D}" destId="{51C442C5-6FEA-412C-BC1F-1C5B4F947AD0}" srcOrd="0" destOrd="0" presId="urn:microsoft.com/office/officeart/2008/layout/HexagonCluster"/>
    <dgm:cxn modelId="{85C40551-6E65-48B8-BD46-58071F67A07C}" type="presParOf" srcId="{D2DBD337-06A0-4CB5-A7F2-16FD77C9EC96}" destId="{17BCD3BE-9D52-4F38-843B-32D0E49958B1}" srcOrd="22" destOrd="0" presId="urn:microsoft.com/office/officeart/2008/layout/HexagonCluster"/>
    <dgm:cxn modelId="{1FA5A62F-AEA5-4E15-B2F1-D2D6879584F0}" type="presParOf" srcId="{17BCD3BE-9D52-4F38-843B-32D0E49958B1}" destId="{4A77EF25-8585-4854-BCF1-738337EDDAAA}" srcOrd="0" destOrd="0" presId="urn:microsoft.com/office/officeart/2008/layout/HexagonCluster"/>
    <dgm:cxn modelId="{8A55335B-5F32-490B-BBC8-7BF8961E3D5F}" type="presParOf" srcId="{D2DBD337-06A0-4CB5-A7F2-16FD77C9EC96}" destId="{03C41F73-7ADD-45B9-A0B5-95D22CFF27D2}" srcOrd="23" destOrd="0" presId="urn:microsoft.com/office/officeart/2008/layout/HexagonCluster"/>
    <dgm:cxn modelId="{70705BCC-249E-4F7C-B459-D63DF27E4FAC}" type="presParOf" srcId="{03C41F73-7ADD-45B9-A0B5-95D22CFF27D2}" destId="{0113D70F-BE92-4D25-8112-419084E636E0}" srcOrd="0" destOrd="0" presId="urn:microsoft.com/office/officeart/2008/layout/HexagonCluster"/>
    <dgm:cxn modelId="{D84340FA-2799-41CC-BF83-070C656ECAF9}" type="presParOf" srcId="{D2DBD337-06A0-4CB5-A7F2-16FD77C9EC96}" destId="{3117605B-BB23-4EA5-B01D-C13E2C535341}" srcOrd="24" destOrd="0" presId="urn:microsoft.com/office/officeart/2008/layout/HexagonCluster"/>
    <dgm:cxn modelId="{BE9B46E2-B3BE-4417-9A1D-924FB4A656F8}" type="presParOf" srcId="{3117605B-BB23-4EA5-B01D-C13E2C535341}" destId="{126687F3-02A0-4AB1-9027-20B1798012F8}" srcOrd="0" destOrd="0" presId="urn:microsoft.com/office/officeart/2008/layout/HexagonCluster"/>
    <dgm:cxn modelId="{0266D443-C944-4BE8-A881-1C38265EF9F7}" type="presParOf" srcId="{D2DBD337-06A0-4CB5-A7F2-16FD77C9EC96}" destId="{C595AEC2-5F4F-4E2F-BB30-7BA3AB8C448B}" srcOrd="25" destOrd="0" presId="urn:microsoft.com/office/officeart/2008/layout/HexagonCluster"/>
    <dgm:cxn modelId="{26E23D55-D8A4-4719-8D4F-8978A07D12C4}" type="presParOf" srcId="{C595AEC2-5F4F-4E2F-BB30-7BA3AB8C448B}" destId="{EC9D411B-F0B9-4DC2-ADD0-7971E88820E0}" srcOrd="0" destOrd="0" presId="urn:microsoft.com/office/officeart/2008/layout/HexagonCluster"/>
    <dgm:cxn modelId="{24AE4A3D-A138-43CE-AD9B-93B73E4E1146}" type="presParOf" srcId="{D2DBD337-06A0-4CB5-A7F2-16FD77C9EC96}" destId="{3ADDC3CE-B017-40A8-A7E2-A6532D13E869}" srcOrd="26" destOrd="0" presId="urn:microsoft.com/office/officeart/2008/layout/HexagonCluster"/>
    <dgm:cxn modelId="{62D65162-6180-4F9D-A722-C838DC9A0991}" type="presParOf" srcId="{3ADDC3CE-B017-40A8-A7E2-A6532D13E869}" destId="{A5481F22-9654-4B78-AFEE-9923107679C4}" srcOrd="0" destOrd="0" presId="urn:microsoft.com/office/officeart/2008/layout/HexagonCluster"/>
    <dgm:cxn modelId="{DB9A86E9-57E0-4910-805A-53F0983E45DF}" type="presParOf" srcId="{D2DBD337-06A0-4CB5-A7F2-16FD77C9EC96}" destId="{0F291E1B-BA21-47A7-8F44-5D6926690BCB}" srcOrd="27" destOrd="0" presId="urn:microsoft.com/office/officeart/2008/layout/HexagonCluster"/>
    <dgm:cxn modelId="{B8437F53-6781-4641-9E93-3B076D005BE7}" type="presParOf" srcId="{0F291E1B-BA21-47A7-8F44-5D6926690BCB}" destId="{CA9383C8-4516-4E13-957D-CBC0C04A4A5D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E944AC-9807-4D42-A751-FBA249929F87}">
      <dsp:nvSpPr>
        <dsp:cNvPr id="0" name=""/>
        <dsp:cNvSpPr/>
      </dsp:nvSpPr>
      <dsp:spPr>
        <a:xfrm>
          <a:off x="0" y="599446"/>
          <a:ext cx="9724571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20D178-4031-49B5-B4DF-D63E94569FFD}">
      <dsp:nvSpPr>
        <dsp:cNvPr id="0" name=""/>
        <dsp:cNvSpPr/>
      </dsp:nvSpPr>
      <dsp:spPr>
        <a:xfrm>
          <a:off x="486228" y="38566"/>
          <a:ext cx="6807199" cy="1121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96" tIns="0" rIns="257296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800" kern="1200" dirty="0"/>
            <a:t>Příjemce zdravotní péče</a:t>
          </a:r>
        </a:p>
      </dsp:txBody>
      <dsp:txXfrm>
        <a:off x="540988" y="93326"/>
        <a:ext cx="6697679" cy="1012240"/>
      </dsp:txXfrm>
    </dsp:sp>
    <dsp:sp modelId="{9630D401-B2EC-4BAB-8499-4C5EF741EB07}">
      <dsp:nvSpPr>
        <dsp:cNvPr id="0" name=""/>
        <dsp:cNvSpPr/>
      </dsp:nvSpPr>
      <dsp:spPr>
        <a:xfrm>
          <a:off x="0" y="2230748"/>
          <a:ext cx="9724571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E26E3D-A8CE-4638-AFED-77F0F0873970}">
      <dsp:nvSpPr>
        <dsp:cNvPr id="0" name=""/>
        <dsp:cNvSpPr/>
      </dsp:nvSpPr>
      <dsp:spPr>
        <a:xfrm>
          <a:off x="486228" y="1745913"/>
          <a:ext cx="8061358" cy="964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96" tIns="0" rIns="257296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800" kern="1200" dirty="0"/>
            <a:t>Poskytovatelé zdravotních služeb </a:t>
          </a:r>
        </a:p>
      </dsp:txBody>
      <dsp:txXfrm>
        <a:off x="533290" y="1792975"/>
        <a:ext cx="7967234" cy="869938"/>
      </dsp:txXfrm>
    </dsp:sp>
    <dsp:sp modelId="{C9DE1892-EA9D-43DE-861A-838B853192B6}">
      <dsp:nvSpPr>
        <dsp:cNvPr id="0" name=""/>
        <dsp:cNvSpPr/>
      </dsp:nvSpPr>
      <dsp:spPr>
        <a:xfrm>
          <a:off x="0" y="3927675"/>
          <a:ext cx="9724571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A93ECC-7D57-4964-B08E-4BFAEE29BDAD}">
      <dsp:nvSpPr>
        <dsp:cNvPr id="0" name=""/>
        <dsp:cNvSpPr/>
      </dsp:nvSpPr>
      <dsp:spPr>
        <a:xfrm>
          <a:off x="486228" y="3328228"/>
          <a:ext cx="8207440" cy="1121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96" tIns="0" rIns="257296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800" kern="1200" dirty="0"/>
            <a:t>Subjekty financující zdravotní péči</a:t>
          </a:r>
        </a:p>
      </dsp:txBody>
      <dsp:txXfrm>
        <a:off x="540988" y="3382988"/>
        <a:ext cx="8097920" cy="1012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409B3A-4C74-4654-A6C1-4DF7BA132CD0}">
      <dsp:nvSpPr>
        <dsp:cNvPr id="0" name=""/>
        <dsp:cNvSpPr/>
      </dsp:nvSpPr>
      <dsp:spPr>
        <a:xfrm>
          <a:off x="-6290008" y="-962895"/>
          <a:ext cx="7492623" cy="7492623"/>
        </a:xfrm>
        <a:prstGeom prst="blockArc">
          <a:avLst>
            <a:gd name="adj1" fmla="val 18900000"/>
            <a:gd name="adj2" fmla="val 2700000"/>
            <a:gd name="adj3" fmla="val 288"/>
          </a:avLst>
        </a:pr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A59D1-7F3F-4F97-A288-9468CB44B3D6}">
      <dsp:nvSpPr>
        <dsp:cNvPr id="0" name=""/>
        <dsp:cNvSpPr/>
      </dsp:nvSpPr>
      <dsp:spPr>
        <a:xfrm>
          <a:off x="390513" y="253068"/>
          <a:ext cx="8118433" cy="5059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15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Ambulantní péče </a:t>
          </a:r>
        </a:p>
      </dsp:txBody>
      <dsp:txXfrm>
        <a:off x="390513" y="253068"/>
        <a:ext cx="8118433" cy="505913"/>
      </dsp:txXfrm>
    </dsp:sp>
    <dsp:sp modelId="{5DFFE116-D8BB-4589-AE17-23FE862F04BB}">
      <dsp:nvSpPr>
        <dsp:cNvPr id="0" name=""/>
        <dsp:cNvSpPr/>
      </dsp:nvSpPr>
      <dsp:spPr>
        <a:xfrm>
          <a:off x="74317" y="189829"/>
          <a:ext cx="632392" cy="632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66D59B-C492-41CC-B13E-D09278AD1E38}">
      <dsp:nvSpPr>
        <dsp:cNvPr id="0" name=""/>
        <dsp:cNvSpPr/>
      </dsp:nvSpPr>
      <dsp:spPr>
        <a:xfrm>
          <a:off x="848663" y="1012384"/>
          <a:ext cx="7660283" cy="5059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15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Lůžková péče</a:t>
          </a:r>
        </a:p>
      </dsp:txBody>
      <dsp:txXfrm>
        <a:off x="848663" y="1012384"/>
        <a:ext cx="7660283" cy="505913"/>
      </dsp:txXfrm>
    </dsp:sp>
    <dsp:sp modelId="{403CB00E-A1FD-4B0D-ADC5-638762085EE8}">
      <dsp:nvSpPr>
        <dsp:cNvPr id="0" name=""/>
        <dsp:cNvSpPr/>
      </dsp:nvSpPr>
      <dsp:spPr>
        <a:xfrm>
          <a:off x="532467" y="949145"/>
          <a:ext cx="632392" cy="632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C9638C-8FAC-415F-9E9A-04F5EF1E0E56}">
      <dsp:nvSpPr>
        <dsp:cNvPr id="0" name=""/>
        <dsp:cNvSpPr/>
      </dsp:nvSpPr>
      <dsp:spPr>
        <a:xfrm>
          <a:off x="1099727" y="1771143"/>
          <a:ext cx="7409218" cy="5059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15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Zdravotní záchranná služba a pohotovostní služba </a:t>
          </a:r>
        </a:p>
      </dsp:txBody>
      <dsp:txXfrm>
        <a:off x="1099727" y="1771143"/>
        <a:ext cx="7409218" cy="505913"/>
      </dsp:txXfrm>
    </dsp:sp>
    <dsp:sp modelId="{115DAC8E-8651-4532-ACCD-ABE0A4EBEDD7}">
      <dsp:nvSpPr>
        <dsp:cNvPr id="0" name=""/>
        <dsp:cNvSpPr/>
      </dsp:nvSpPr>
      <dsp:spPr>
        <a:xfrm>
          <a:off x="783531" y="1707904"/>
          <a:ext cx="632392" cy="632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151D52-7046-4578-AE6D-6933A1B487C9}">
      <dsp:nvSpPr>
        <dsp:cNvPr id="0" name=""/>
        <dsp:cNvSpPr/>
      </dsp:nvSpPr>
      <dsp:spPr>
        <a:xfrm>
          <a:off x="1179890" y="2530459"/>
          <a:ext cx="7329056" cy="5059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15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Pracovně-lékařské služby </a:t>
          </a:r>
        </a:p>
      </dsp:txBody>
      <dsp:txXfrm>
        <a:off x="1179890" y="2530459"/>
        <a:ext cx="7329056" cy="505913"/>
      </dsp:txXfrm>
    </dsp:sp>
    <dsp:sp modelId="{9106D51D-B54C-4065-93A5-82D777CC2076}">
      <dsp:nvSpPr>
        <dsp:cNvPr id="0" name=""/>
        <dsp:cNvSpPr/>
      </dsp:nvSpPr>
      <dsp:spPr>
        <a:xfrm>
          <a:off x="863694" y="2467220"/>
          <a:ext cx="632392" cy="632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A4C920-5468-4102-920D-899660F2F567}">
      <dsp:nvSpPr>
        <dsp:cNvPr id="0" name=""/>
        <dsp:cNvSpPr/>
      </dsp:nvSpPr>
      <dsp:spPr>
        <a:xfrm>
          <a:off x="1099727" y="3289775"/>
          <a:ext cx="7409218" cy="5059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15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Dispenzární péče </a:t>
          </a:r>
        </a:p>
      </dsp:txBody>
      <dsp:txXfrm>
        <a:off x="1099727" y="3289775"/>
        <a:ext cx="7409218" cy="505913"/>
      </dsp:txXfrm>
    </dsp:sp>
    <dsp:sp modelId="{D5CF65AF-0799-4868-974B-880417CC3FFD}">
      <dsp:nvSpPr>
        <dsp:cNvPr id="0" name=""/>
        <dsp:cNvSpPr/>
      </dsp:nvSpPr>
      <dsp:spPr>
        <a:xfrm>
          <a:off x="783531" y="3226536"/>
          <a:ext cx="632392" cy="632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E34F28-FB81-4337-8AC6-69DE42DAE74F}">
      <dsp:nvSpPr>
        <dsp:cNvPr id="0" name=""/>
        <dsp:cNvSpPr/>
      </dsp:nvSpPr>
      <dsp:spPr>
        <a:xfrm>
          <a:off x="848663" y="4048534"/>
          <a:ext cx="7660283" cy="5059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15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Lázeňská léčebná rehabilitační péče </a:t>
          </a:r>
        </a:p>
      </dsp:txBody>
      <dsp:txXfrm>
        <a:off x="848663" y="4048534"/>
        <a:ext cx="7660283" cy="505913"/>
      </dsp:txXfrm>
    </dsp:sp>
    <dsp:sp modelId="{C160BF43-A422-4C29-9A4D-3E23B85BB1F7}">
      <dsp:nvSpPr>
        <dsp:cNvPr id="0" name=""/>
        <dsp:cNvSpPr/>
      </dsp:nvSpPr>
      <dsp:spPr>
        <a:xfrm>
          <a:off x="532467" y="3985295"/>
          <a:ext cx="632392" cy="632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6FC13E-0B68-4495-8D19-4BBF294FD7F0}">
      <dsp:nvSpPr>
        <dsp:cNvPr id="0" name=""/>
        <dsp:cNvSpPr/>
      </dsp:nvSpPr>
      <dsp:spPr>
        <a:xfrm>
          <a:off x="390513" y="4807850"/>
          <a:ext cx="8118433" cy="5059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156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Preventivní péče</a:t>
          </a:r>
        </a:p>
      </dsp:txBody>
      <dsp:txXfrm>
        <a:off x="390513" y="4807850"/>
        <a:ext cx="8118433" cy="505913"/>
      </dsp:txXfrm>
    </dsp:sp>
    <dsp:sp modelId="{DCF3F3F7-7461-4F04-8575-4E9575EB3DB0}">
      <dsp:nvSpPr>
        <dsp:cNvPr id="0" name=""/>
        <dsp:cNvSpPr/>
      </dsp:nvSpPr>
      <dsp:spPr>
        <a:xfrm>
          <a:off x="74317" y="4744611"/>
          <a:ext cx="632392" cy="6323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774F9-E3A3-4299-A409-93541694223E}">
      <dsp:nvSpPr>
        <dsp:cNvPr id="0" name=""/>
        <dsp:cNvSpPr/>
      </dsp:nvSpPr>
      <dsp:spPr>
        <a:xfrm>
          <a:off x="2716540" y="2183503"/>
          <a:ext cx="1530456" cy="1314163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510" rIns="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Vojenská zdravotní pojišťovna ČR</a:t>
          </a:r>
        </a:p>
      </dsp:txBody>
      <dsp:txXfrm>
        <a:off x="2953592" y="2387053"/>
        <a:ext cx="1056352" cy="907063"/>
      </dsp:txXfrm>
    </dsp:sp>
    <dsp:sp modelId="{3365A5DC-CBB4-41C1-83E7-E431E977081A}">
      <dsp:nvSpPr>
        <dsp:cNvPr id="0" name=""/>
        <dsp:cNvSpPr/>
      </dsp:nvSpPr>
      <dsp:spPr>
        <a:xfrm>
          <a:off x="2753057" y="2770988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568913-DB9D-4436-997B-FCD2076A65D9}">
      <dsp:nvSpPr>
        <dsp:cNvPr id="0" name=""/>
        <dsp:cNvSpPr/>
      </dsp:nvSpPr>
      <dsp:spPr>
        <a:xfrm>
          <a:off x="1399504" y="1456824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1"/>
          <a:srcRect/>
          <a:stretch>
            <a:fillRect t="-8000" b="-8000"/>
          </a:stretch>
        </a:blip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C2279A-0C0D-4C95-BD28-FA7C02EE5AB8}">
      <dsp:nvSpPr>
        <dsp:cNvPr id="0" name=""/>
        <dsp:cNvSpPr/>
      </dsp:nvSpPr>
      <dsp:spPr>
        <a:xfrm>
          <a:off x="2447940" y="2596625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140F7A-5064-4BBC-8C6B-DEB1CD1AE300}">
      <dsp:nvSpPr>
        <dsp:cNvPr id="0" name=""/>
        <dsp:cNvSpPr/>
      </dsp:nvSpPr>
      <dsp:spPr>
        <a:xfrm>
          <a:off x="4033577" y="1452861"/>
          <a:ext cx="1530456" cy="1314163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Česká průmyslová zdravotní pojišťovna</a:t>
          </a:r>
        </a:p>
      </dsp:txBody>
      <dsp:txXfrm>
        <a:off x="4270629" y="1656411"/>
        <a:ext cx="1056352" cy="907063"/>
      </dsp:txXfrm>
    </dsp:sp>
    <dsp:sp modelId="{795DC93F-3AE9-438B-BA26-86B511394A46}">
      <dsp:nvSpPr>
        <dsp:cNvPr id="0" name=""/>
        <dsp:cNvSpPr/>
      </dsp:nvSpPr>
      <dsp:spPr>
        <a:xfrm>
          <a:off x="5086881" y="2589690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75C06D-33BB-4516-BA87-88352B6F4E1A}">
      <dsp:nvSpPr>
        <dsp:cNvPr id="0" name=""/>
        <dsp:cNvSpPr/>
      </dsp:nvSpPr>
      <dsp:spPr>
        <a:xfrm>
          <a:off x="5349801" y="2180531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2"/>
          <a:srcRect/>
          <a:stretch>
            <a:fillRect t="-8000" b="-8000"/>
          </a:stretch>
        </a:blip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FB0DC2-0770-4398-9F69-B4820928A782}">
      <dsp:nvSpPr>
        <dsp:cNvPr id="0" name=""/>
        <dsp:cNvSpPr/>
      </dsp:nvSpPr>
      <dsp:spPr>
        <a:xfrm>
          <a:off x="5387130" y="2765539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29A7F-7C67-445E-87EC-81852DCB9283}">
      <dsp:nvSpPr>
        <dsp:cNvPr id="0" name=""/>
        <dsp:cNvSpPr/>
      </dsp:nvSpPr>
      <dsp:spPr>
        <a:xfrm>
          <a:off x="2716540" y="730641"/>
          <a:ext cx="1530456" cy="1314163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Všeobecná zdravotní pojišťovna ČR</a:t>
          </a:r>
        </a:p>
      </dsp:txBody>
      <dsp:txXfrm>
        <a:off x="2953592" y="934191"/>
        <a:ext cx="1056352" cy="907063"/>
      </dsp:txXfrm>
    </dsp:sp>
    <dsp:sp modelId="{3B5A82B0-D32E-4EC0-B932-EC39B3E38409}">
      <dsp:nvSpPr>
        <dsp:cNvPr id="0" name=""/>
        <dsp:cNvSpPr/>
      </dsp:nvSpPr>
      <dsp:spPr>
        <a:xfrm>
          <a:off x="3758484" y="748474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E125CB-AFF7-4960-99F3-3ADEAAA42231}">
      <dsp:nvSpPr>
        <dsp:cNvPr id="0" name=""/>
        <dsp:cNvSpPr/>
      </dsp:nvSpPr>
      <dsp:spPr>
        <a:xfrm>
          <a:off x="4033577" y="0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3"/>
          <a:srcRect/>
          <a:stretch>
            <a:fillRect l="-72000" r="-72000"/>
          </a:stretch>
        </a:blip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95D397-1E2A-410D-992E-DA8792D39ADF}">
      <dsp:nvSpPr>
        <dsp:cNvPr id="0" name=""/>
        <dsp:cNvSpPr/>
      </dsp:nvSpPr>
      <dsp:spPr>
        <a:xfrm>
          <a:off x="4076585" y="582036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54A4FB-244E-4B05-BA7F-3F4CC96F73FE}">
      <dsp:nvSpPr>
        <dsp:cNvPr id="0" name=""/>
        <dsp:cNvSpPr/>
      </dsp:nvSpPr>
      <dsp:spPr>
        <a:xfrm>
          <a:off x="5349801" y="727669"/>
          <a:ext cx="1530456" cy="1314163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050" kern="1200" dirty="0"/>
            <a:t>Oborová zdravotní pojišťovna zaměstnanců bank, pojišťoven a stavebnictví</a:t>
          </a:r>
        </a:p>
      </dsp:txBody>
      <dsp:txXfrm>
        <a:off x="5586853" y="931219"/>
        <a:ext cx="1056352" cy="907063"/>
      </dsp:txXfrm>
    </dsp:sp>
    <dsp:sp modelId="{EBF013B0-4D31-4009-9C1B-0686D5C7BDD6}">
      <dsp:nvSpPr>
        <dsp:cNvPr id="0" name=""/>
        <dsp:cNvSpPr/>
      </dsp:nvSpPr>
      <dsp:spPr>
        <a:xfrm>
          <a:off x="6674141" y="1310201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D32D7A-F0FB-46FC-9BB3-670F79E2BCBE}">
      <dsp:nvSpPr>
        <dsp:cNvPr id="0" name=""/>
        <dsp:cNvSpPr/>
      </dsp:nvSpPr>
      <dsp:spPr>
        <a:xfrm>
          <a:off x="6666837" y="1466731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4"/>
          <a:srcRect/>
          <a:stretch>
            <a:fillRect l="-11000" r="-11000"/>
          </a:stretch>
        </a:blip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798E73-B267-4B9B-B754-15C0F7A34AB1}">
      <dsp:nvSpPr>
        <dsp:cNvPr id="0" name=""/>
        <dsp:cNvSpPr/>
      </dsp:nvSpPr>
      <dsp:spPr>
        <a:xfrm>
          <a:off x="6965463" y="1490013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745034-58D1-4421-B102-FEDCB522C687}">
      <dsp:nvSpPr>
        <dsp:cNvPr id="0" name=""/>
        <dsp:cNvSpPr/>
      </dsp:nvSpPr>
      <dsp:spPr>
        <a:xfrm>
          <a:off x="6666837" y="13869"/>
          <a:ext cx="1530456" cy="1314163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Zaměstnanecká pojišťovna Škoda</a:t>
          </a:r>
        </a:p>
      </dsp:txBody>
      <dsp:txXfrm>
        <a:off x="6903889" y="217419"/>
        <a:ext cx="1056352" cy="907063"/>
      </dsp:txXfrm>
    </dsp:sp>
    <dsp:sp modelId="{A5BF9928-E7AD-4051-B6CF-46045C53191C}">
      <dsp:nvSpPr>
        <dsp:cNvPr id="0" name=""/>
        <dsp:cNvSpPr/>
      </dsp:nvSpPr>
      <dsp:spPr>
        <a:xfrm>
          <a:off x="7991177" y="602841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D818C6-5F02-4F60-A661-B1BA5F69574D}">
      <dsp:nvSpPr>
        <dsp:cNvPr id="0" name=""/>
        <dsp:cNvSpPr/>
      </dsp:nvSpPr>
      <dsp:spPr>
        <a:xfrm>
          <a:off x="7983874" y="746987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5"/>
          <a:srcRect/>
          <a:stretch>
            <a:fillRect t="-8000" b="-8000"/>
          </a:stretch>
        </a:blip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2E7211-240F-4804-89BB-BDABF21813FF}">
      <dsp:nvSpPr>
        <dsp:cNvPr id="0" name=""/>
        <dsp:cNvSpPr/>
      </dsp:nvSpPr>
      <dsp:spPr>
        <a:xfrm>
          <a:off x="8288991" y="776213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68FCAF-BF1E-4FF4-B279-83F4E59457F6}">
      <dsp:nvSpPr>
        <dsp:cNvPr id="0" name=""/>
        <dsp:cNvSpPr/>
      </dsp:nvSpPr>
      <dsp:spPr>
        <a:xfrm>
          <a:off x="7983874" y="2197373"/>
          <a:ext cx="1530456" cy="1314163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510" rIns="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Zdravotní pojišťovna ministerstva vnitra ČR</a:t>
          </a:r>
        </a:p>
      </dsp:txBody>
      <dsp:txXfrm>
        <a:off x="8220926" y="2400923"/>
        <a:ext cx="1056352" cy="907063"/>
      </dsp:txXfrm>
    </dsp:sp>
    <dsp:sp modelId="{51C442C5-6FEA-412C-BC1F-1C5B4F947AD0}">
      <dsp:nvSpPr>
        <dsp:cNvPr id="0" name=""/>
        <dsp:cNvSpPr/>
      </dsp:nvSpPr>
      <dsp:spPr>
        <a:xfrm>
          <a:off x="8287368" y="3348566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77EF25-8585-4854-BCF1-738337EDDAAA}">
      <dsp:nvSpPr>
        <dsp:cNvPr id="0" name=""/>
        <dsp:cNvSpPr/>
      </dsp:nvSpPr>
      <dsp:spPr>
        <a:xfrm>
          <a:off x="6666837" y="2917116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6"/>
          <a:srcRect/>
          <a:stretch>
            <a:fillRect l="-14000" r="-14000"/>
          </a:stretch>
        </a:blip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13D70F-BE92-4D25-8112-419084E636E0}">
      <dsp:nvSpPr>
        <dsp:cNvPr id="0" name=""/>
        <dsp:cNvSpPr/>
      </dsp:nvSpPr>
      <dsp:spPr>
        <a:xfrm>
          <a:off x="8003349" y="3493704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6687F3-02A0-4AB1-9027-20B1798012F8}">
      <dsp:nvSpPr>
        <dsp:cNvPr id="0" name=""/>
        <dsp:cNvSpPr/>
      </dsp:nvSpPr>
      <dsp:spPr>
        <a:xfrm>
          <a:off x="4031954" y="2908695"/>
          <a:ext cx="1530456" cy="1314163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510" rIns="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Revírní bratrská pokladna, zdravotní pojišťovna</a:t>
          </a:r>
        </a:p>
      </dsp:txBody>
      <dsp:txXfrm>
        <a:off x="4269006" y="3112245"/>
        <a:ext cx="1056352" cy="907063"/>
      </dsp:txXfrm>
    </dsp:sp>
    <dsp:sp modelId="{EC9D411B-F0B9-4DC2-ADD0-7971E88820E0}">
      <dsp:nvSpPr>
        <dsp:cNvPr id="0" name=""/>
        <dsp:cNvSpPr/>
      </dsp:nvSpPr>
      <dsp:spPr>
        <a:xfrm>
          <a:off x="4075774" y="3491227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481F22-9654-4B78-AFEE-9923107679C4}">
      <dsp:nvSpPr>
        <dsp:cNvPr id="0" name=""/>
        <dsp:cNvSpPr/>
      </dsp:nvSpPr>
      <dsp:spPr>
        <a:xfrm>
          <a:off x="2715729" y="3639337"/>
          <a:ext cx="1530456" cy="1314163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7"/>
          <a:srcRect/>
          <a:stretch>
            <a:fillRect t="-8000" b="-8000"/>
          </a:stretch>
        </a:blip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9383C8-4516-4E13-957D-CBC0C04A4A5D}">
      <dsp:nvSpPr>
        <dsp:cNvPr id="0" name=""/>
        <dsp:cNvSpPr/>
      </dsp:nvSpPr>
      <dsp:spPr>
        <a:xfrm>
          <a:off x="3756861" y="3657665"/>
          <a:ext cx="178526" cy="154053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FEF3745B-65EF-410F-83D2-654B51B2EB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872" cy="3407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1BA0B9A-477A-4BA3-83AB-CBAC17D49E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125" y="1"/>
            <a:ext cx="4301872" cy="3407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D064690-890E-4271-86A5-0F8025772C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907"/>
            <a:ext cx="4301872" cy="3407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EC59875-9935-456F-BA02-5DCADEA743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125" y="6456907"/>
            <a:ext cx="4301872" cy="3407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60943-70AA-41B9-B887-85657E80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11559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06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4106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A244F49-1AF0-4415-BB10-CC61B522FF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60109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759A644-7857-42B1-920A-51B430446EE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235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61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117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780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05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1ED4-011C-4C6B-8DAE-0260419B3C44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8F49-C5EE-4385-AEDE-51F7EE10CD1C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9F69-A448-42F4-9FBB-0212E594CF67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B3C4-1495-450F-91D5-4897B53BF3ED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959-9D9B-436A-80DC-2D13C7FC9EC7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C186-AD29-4A63-A783-B50D5BEBB5DB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BEDA-8F30-4E8A-A169-7D1CA0106ED8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3BD-62E2-422A-AE58-EE69D9B10ECF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A0CE-AFBE-490E-AA7E-CCD5D56BE04B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5F6FC-9B36-4CCA-B7F4-E51DF01F0DDF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CC4A-6E60-4A3D-B771-53ED072C3697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5E11-2E45-4234-934B-FA7D0BE6A042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7BC7-0935-42F8-9ED0-098AF12AC87D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2DA-749A-4100-AA5B-7FD6219FCF54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DE93-CB8F-4FEC-AB86-A478772BAF7B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8FD4-2C5F-4400-A3AA-595EA5353BBB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F1443-C94E-4B28-AB6C-D98D9AE4D0E9}" type="datetime1">
              <a:rPr lang="en-US" smtClean="0"/>
              <a:t>3/7/2023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zcr.cz/wp-content/uploads/wepub/18700/40551/Zdravi2030_FINAL16122019.pdf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shorts/iix7mtwG3t4?feature=shar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66913" y="2195346"/>
            <a:ext cx="8873118" cy="2106706"/>
          </a:xfrm>
        </p:spPr>
        <p:txBody>
          <a:bodyPr/>
          <a:lstStyle/>
          <a:p>
            <a:pPr algn="ctr"/>
            <a:r>
              <a:rPr lang="cs-CZ" sz="6000" b="1" dirty="0">
                <a:solidFill>
                  <a:schemeClr val="accent2"/>
                </a:solidFill>
              </a:rPr>
              <a:t>EKONOMIKA ZDRAVOTNICTVÍ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05808" y="5039158"/>
            <a:ext cx="7766936" cy="1096899"/>
          </a:xfrm>
        </p:spPr>
        <p:txBody>
          <a:bodyPr>
            <a:normAutofit/>
          </a:bodyPr>
          <a:lstStyle/>
          <a:p>
            <a:r>
              <a:rPr lang="cs-CZ" sz="2800" dirty="0"/>
              <a:t>Ing. Petra Chmielová, Ph.D.</a:t>
            </a: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4E6AAAA1-350B-486B-8F2A-34F1689A41B2}"/>
              </a:ext>
            </a:extLst>
          </p:cNvPr>
          <p:cNvSpPr txBox="1">
            <a:spLocks/>
          </p:cNvSpPr>
          <p:nvPr/>
        </p:nvSpPr>
        <p:spPr>
          <a:xfrm>
            <a:off x="-2663464" y="6324713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Státnicová otázka studijního programu VES</a:t>
            </a:r>
          </a:p>
        </p:txBody>
      </p:sp>
    </p:spTree>
    <p:extLst>
      <p:ext uri="{BB962C8B-B14F-4D97-AF65-F5344CB8AC3E}">
        <p14:creationId xmlns:p14="http://schemas.microsoft.com/office/powerpoint/2010/main" val="3594386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SYSTÉMY ZDRAVOTNÍ PÉČE V ČR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05F81FAA-5983-43B0-A52B-3C30994AA5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2174847"/>
              </p:ext>
            </p:extLst>
          </p:nvPr>
        </p:nvGraphicFramePr>
        <p:xfrm>
          <a:off x="301172" y="1449001"/>
          <a:ext cx="9724571" cy="488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Podnadpis 2">
            <a:extLst>
              <a:ext uri="{FF2B5EF4-FFF2-40B4-BE49-F238E27FC236}">
                <a16:creationId xmlns:a16="http://schemas.microsoft.com/office/drawing/2014/main" id="{42594B2D-053B-4D14-87F2-45B1D69C44A6}"/>
              </a:ext>
            </a:extLst>
          </p:cNvPr>
          <p:cNvSpPr txBox="1">
            <a:spLocks/>
          </p:cNvSpPr>
          <p:nvPr/>
        </p:nvSpPr>
        <p:spPr>
          <a:xfrm>
            <a:off x="8108696" y="2475575"/>
            <a:ext cx="2764163" cy="643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800" dirty="0"/>
              <a:t>pojištěnec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D54A95B0-AEEF-420B-8E66-FFEF489EFE14}"/>
              </a:ext>
            </a:extLst>
          </p:cNvPr>
          <p:cNvSpPr txBox="1">
            <a:spLocks/>
          </p:cNvSpPr>
          <p:nvPr/>
        </p:nvSpPr>
        <p:spPr>
          <a:xfrm>
            <a:off x="6340930" y="5851787"/>
            <a:ext cx="4613569" cy="620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800" dirty="0"/>
              <a:t>plátce zdravotní péče</a:t>
            </a:r>
          </a:p>
        </p:txBody>
      </p:sp>
      <p:sp>
        <p:nvSpPr>
          <p:cNvPr id="13" name="Podnadpis 2">
            <a:extLst>
              <a:ext uri="{FF2B5EF4-FFF2-40B4-BE49-F238E27FC236}">
                <a16:creationId xmlns:a16="http://schemas.microsoft.com/office/drawing/2014/main" id="{06E262D3-14B4-434E-A820-972592F06888}"/>
              </a:ext>
            </a:extLst>
          </p:cNvPr>
          <p:cNvSpPr txBox="1">
            <a:spLocks/>
          </p:cNvSpPr>
          <p:nvPr/>
        </p:nvSpPr>
        <p:spPr>
          <a:xfrm>
            <a:off x="7146281" y="4133047"/>
            <a:ext cx="3106076" cy="64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800" dirty="0"/>
              <a:t>zprostředkovatel</a:t>
            </a:r>
          </a:p>
        </p:txBody>
      </p:sp>
    </p:spTree>
    <p:extLst>
      <p:ext uri="{BB962C8B-B14F-4D97-AF65-F5344CB8AC3E}">
        <p14:creationId xmlns:p14="http://schemas.microsoft.com/office/powerpoint/2010/main" val="3266207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ZDRAVOTNÍ PÉČE A JEJÍ POSKYTOVÁNÍ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52ADD4C-A0EE-4328-A48B-0C5D145B01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4091656"/>
              </p:ext>
            </p:extLst>
          </p:nvPr>
        </p:nvGraphicFramePr>
        <p:xfrm>
          <a:off x="355783" y="954284"/>
          <a:ext cx="8583264" cy="5566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766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48985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DRUHY A FORMY ZDRAVOTNÍ PÉČE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911BA5DB-944F-4106-8566-1BBFE714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021" y="1637840"/>
            <a:ext cx="9180164" cy="2388212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Podle </a:t>
            </a:r>
            <a:r>
              <a:rPr lang="cs-CZ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časové</a:t>
            </a:r>
            <a:r>
              <a:rPr lang="cs-CZ" sz="2400" dirty="0"/>
              <a:t> naléhavosti – neodkladná péče, akutní péče, nezbytná péče, plánovaná péče.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Podle </a:t>
            </a:r>
            <a:r>
              <a:rPr lang="cs-CZ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účelu</a:t>
            </a:r>
            <a:r>
              <a:rPr lang="cs-CZ" sz="2400" dirty="0"/>
              <a:t> jejího poskytnutí – preventivní péče, diagnostická péče, dispenzární péče, léčebná péče, léčebná péče, posudková péče. 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endParaRPr lang="cs-CZ" sz="2400" dirty="0"/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endParaRPr lang="cs-CZ" sz="2400" dirty="0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78A5BAAF-8568-4B00-A7F6-C946601DE509}"/>
              </a:ext>
            </a:extLst>
          </p:cNvPr>
          <p:cNvSpPr txBox="1">
            <a:spLocks/>
          </p:cNvSpPr>
          <p:nvPr/>
        </p:nvSpPr>
        <p:spPr>
          <a:xfrm>
            <a:off x="470021" y="4410835"/>
            <a:ext cx="7873879" cy="2388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Ambulantní péče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Jednodenní péče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Lůžková péče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Zdravotní péče poskytovaná ve vlastním sociálním prostředí pacienta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 3" charset="2"/>
              <a:buNone/>
            </a:pPr>
            <a:endParaRPr lang="cs-CZ" sz="2400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49669E3-B533-4A73-AC38-6DF6E85A7E41}"/>
              </a:ext>
            </a:extLst>
          </p:cNvPr>
          <p:cNvSpPr/>
          <p:nvPr/>
        </p:nvSpPr>
        <p:spPr>
          <a:xfrm>
            <a:off x="155642" y="1194046"/>
            <a:ext cx="41387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DRUHY ZDRAVOTNÍ PÉČE: 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0E702A0-A36F-488E-A3B9-61D984A78C14}"/>
              </a:ext>
            </a:extLst>
          </p:cNvPr>
          <p:cNvSpPr/>
          <p:nvPr/>
        </p:nvSpPr>
        <p:spPr>
          <a:xfrm>
            <a:off x="155641" y="3944926"/>
            <a:ext cx="41387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FORMY ZDRAVOTNÍ PÉČE: </a:t>
            </a:r>
          </a:p>
        </p:txBody>
      </p:sp>
    </p:spTree>
    <p:extLst>
      <p:ext uri="{BB962C8B-B14F-4D97-AF65-F5344CB8AC3E}">
        <p14:creationId xmlns:p14="http://schemas.microsoft.com/office/powerpoint/2010/main" val="2908848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48985" y="238909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Ambulantní péče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911BA5DB-944F-4106-8566-1BBFE7149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763" y="903052"/>
            <a:ext cx="9294829" cy="198710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Nevyžaduje se hospitalizace pacienta nebo jeho přijetí na lůžko do zdravotnického zařízení.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Jedná se o primární ambulantní péči, specializovanou či stacionární. 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endParaRPr lang="cs-CZ" sz="2400" dirty="0"/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endParaRPr lang="cs-CZ" sz="2400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61F0D509-4C41-48CD-93D1-E779DB3E0566}"/>
              </a:ext>
            </a:extLst>
          </p:cNvPr>
          <p:cNvSpPr txBox="1">
            <a:spLocks/>
          </p:cNvSpPr>
          <p:nvPr/>
        </p:nvSpPr>
        <p:spPr>
          <a:xfrm>
            <a:off x="-5806" y="2781174"/>
            <a:ext cx="9294830" cy="9161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Jednodenní péče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D8302775-B180-49B5-A157-DE4C7FEA00B5}"/>
              </a:ext>
            </a:extLst>
          </p:cNvPr>
          <p:cNvSpPr txBox="1">
            <a:spLocks/>
          </p:cNvSpPr>
          <p:nvPr/>
        </p:nvSpPr>
        <p:spPr>
          <a:xfrm>
            <a:off x="251942" y="3445318"/>
            <a:ext cx="9294829" cy="10709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Vyžaduje se pobyt pacienta na lůžku po dobu kratší než 24 hodin. 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Font typeface="Wingdings 3" charset="2"/>
              <a:buNone/>
            </a:pPr>
            <a:endParaRPr lang="cs-CZ" sz="2400" dirty="0"/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Font typeface="Wingdings 3" charset="2"/>
              <a:buNone/>
            </a:pPr>
            <a:endParaRPr lang="cs-CZ" sz="2400" dirty="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51B867E0-0CF6-45F0-B389-BCD5880F9054}"/>
              </a:ext>
            </a:extLst>
          </p:cNvPr>
          <p:cNvSpPr txBox="1">
            <a:spLocks/>
          </p:cNvSpPr>
          <p:nvPr/>
        </p:nvSpPr>
        <p:spPr>
          <a:xfrm>
            <a:off x="146594" y="4272519"/>
            <a:ext cx="9294830" cy="9161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Lůžková péče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4CDE56F2-53F6-43DF-9F53-7EE4C53A93A0}"/>
              </a:ext>
            </a:extLst>
          </p:cNvPr>
          <p:cNvSpPr txBox="1">
            <a:spLocks/>
          </p:cNvSpPr>
          <p:nvPr/>
        </p:nvSpPr>
        <p:spPr>
          <a:xfrm>
            <a:off x="404343" y="4936662"/>
            <a:ext cx="9037082" cy="19213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Je nezbytná hospitalizace pacienta a musí být poskytována v rámci nepřetržitého provozu.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Jedná se o akutní lůžkovou péči intenzivní (náhle selhání nebo ohrožení životních funkcí) a standardní. 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Font typeface="Wingdings 3" charset="2"/>
              <a:buNone/>
            </a:pPr>
            <a:endParaRPr lang="cs-CZ" sz="2400" dirty="0"/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Font typeface="Wingdings 3" charset="2"/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95477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VEŘEJNÉ ZDRAVOTNÍ POJIŠTĚNÍ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614" y="1253059"/>
            <a:ext cx="9467680" cy="5604942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V rámci zdravotního pojištění má pojištěnec právo si vybrat jednu ze 7 zdravotních pojišťoven.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Změnu zdravotní pojišťovny lze provést jednou za 12 měsíců a to vždy pouze k 1. dni kalendářního pololetí.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Všichni pojištěnci odvádí platbu 13,5 % z vyměřovacího základu. Týká se to jak zaměstnanců (1/3 hradí zaměstnanec a 2/3 zaměstnavatel), tak osob samostatně výdělečně činných (OSVČ) a osob bez zdanitelných příjmů (OBZP).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Za zákonem vymezené skupiny občanů (např. seniory, studenty, nezaopatřené děti atd.) je plátcem pojistného stát.</a:t>
            </a:r>
          </a:p>
        </p:txBody>
      </p:sp>
    </p:spTree>
    <p:extLst>
      <p:ext uri="{BB962C8B-B14F-4D97-AF65-F5344CB8AC3E}">
        <p14:creationId xmlns:p14="http://schemas.microsoft.com/office/powerpoint/2010/main" val="3900316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ZDRAVOTNÍ POJIŠŤOVNY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8B25A29-69EC-48FA-B8EC-971C6CD1A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14" y="1045234"/>
            <a:ext cx="9454243" cy="1343184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Od roku 1993 bylo v České republice celkem 29 zdravotních pojišťoven. V současnosti existuje celkem 7.  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A3666369-EBBA-481B-BE65-3923C6FA0D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5187784"/>
              </p:ext>
            </p:extLst>
          </p:nvPr>
        </p:nvGraphicFramePr>
        <p:xfrm>
          <a:off x="-1169142" y="1850573"/>
          <a:ext cx="10913835" cy="4953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7633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ZDRAVOTNÍ POJIŠŤOVNY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8B25A29-69EC-48FA-B8EC-971C6CD1A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1" y="1628615"/>
            <a:ext cx="9454243" cy="3972084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Slouží k výběru zdravotního pojištění od FO a PO a následně z takto vybraných prostředků hradí zdravotní péči.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Jsou to většinou akciovky.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Správou poplatků zdravotního zabezpečení je ze zákona pověřena VZP. 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76892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0632" y="434857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VÝŠE POJISTNÉHO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8B25A29-69EC-48FA-B8EC-971C6CD1A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1" y="1628615"/>
            <a:ext cx="9454243" cy="3972084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Výše pojistného zdravotního pojištění je 13,5 % z vyměřovacího základu (u zaměstnance se jedná o hrubou mzdu).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Z hrubé mzdy zaměstnavatel strhává 4,5 % a 9 % připlácí jako vedlejší náklad práce k hrubé mzdě.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Pro OSVČ je vyměřovacím základem 50 % zisku z předchozího účetního období.  </a:t>
            </a:r>
          </a:p>
        </p:txBody>
      </p:sp>
    </p:spTree>
    <p:extLst>
      <p:ext uri="{BB962C8B-B14F-4D97-AF65-F5344CB8AC3E}">
        <p14:creationId xmlns:p14="http://schemas.microsoft.com/office/powerpoint/2010/main" val="3571283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74CB5-37EA-4040-B800-D336E269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62148" cy="5306786"/>
          </a:xfrm>
        </p:spPr>
        <p:txBody>
          <a:bodyPr>
            <a:noAutofit/>
          </a:bodyPr>
          <a:lstStyle/>
          <a:p>
            <a:pPr algn="ctr"/>
            <a:r>
              <a:rPr lang="cs-CZ" sz="6000" b="1" dirty="0">
                <a:solidFill>
                  <a:schemeClr val="accent4"/>
                </a:solidFill>
              </a:rPr>
              <a:t>FINANCOVÁNÍ </a:t>
            </a:r>
            <a:br>
              <a:rPr lang="cs-CZ" sz="6000" b="1" dirty="0">
                <a:solidFill>
                  <a:schemeClr val="accent4"/>
                </a:solidFill>
              </a:rPr>
            </a:br>
            <a:r>
              <a:rPr lang="cs-CZ" sz="6000" b="1" dirty="0">
                <a:solidFill>
                  <a:schemeClr val="accent4"/>
                </a:solidFill>
              </a:rPr>
              <a:t>ZDRAVOTNICTVÍ </a:t>
            </a:r>
            <a:br>
              <a:rPr lang="cs-CZ" sz="6000" b="1" dirty="0">
                <a:solidFill>
                  <a:schemeClr val="accent4"/>
                </a:solidFill>
              </a:rPr>
            </a:br>
            <a:r>
              <a:rPr lang="cs-CZ" sz="6000" b="1" dirty="0">
                <a:solidFill>
                  <a:schemeClr val="accent4"/>
                </a:solidFill>
              </a:rPr>
              <a:t>A </a:t>
            </a:r>
            <a:br>
              <a:rPr lang="cs-CZ" sz="6000" b="1" dirty="0">
                <a:solidFill>
                  <a:schemeClr val="accent4"/>
                </a:solidFill>
              </a:rPr>
            </a:br>
            <a:r>
              <a:rPr lang="cs-CZ" sz="6000" b="1" dirty="0">
                <a:solidFill>
                  <a:schemeClr val="accent4"/>
                </a:solidFill>
              </a:rPr>
              <a:t>ZDRAVOTNÍ PÉČE</a:t>
            </a:r>
          </a:p>
        </p:txBody>
      </p:sp>
    </p:spTree>
    <p:extLst>
      <p:ext uri="{BB962C8B-B14F-4D97-AF65-F5344CB8AC3E}">
        <p14:creationId xmlns:p14="http://schemas.microsoft.com/office/powerpoint/2010/main" val="1190096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73777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4"/>
                </a:solidFill>
              </a:rPr>
              <a:t>FINANCOVÁNÍ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7041" y="1518556"/>
            <a:ext cx="9057801" cy="5339443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České zdravotnictví je dlouhodobě financováno </a:t>
            </a:r>
            <a:r>
              <a:rPr lang="cs-CZ" sz="2400" b="1" dirty="0">
                <a:solidFill>
                  <a:schemeClr val="accent6">
                    <a:lumMod val="75000"/>
                  </a:schemeClr>
                </a:solidFill>
              </a:rPr>
              <a:t>primárně z veřejných zdrojů</a:t>
            </a:r>
            <a:r>
              <a:rPr lang="cs-CZ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400" dirty="0"/>
              <a:t>a to především prostřednictvím veřejného zdravotního pojištění.  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V období 2010-2018 se veřejné zdroje podílely z 83-85 % na financování zdravotní péče v ČR. -&gt; Největší podíl na celkových výdajích na zdravotní péči mají platby hrazené zdravotními pojišťovnami z veřejného pojištění, poté státní rozpočet a domácnosti. 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Výdaje na zdravotní péči v ČR ve vztahu k HDP patří v rámci zemí EU dlouhodobě k nižším. ČR se umisťuje v žebříčku zemí EU za Řeckem na 17. místě, tedy v jeho druhé polovině. </a:t>
            </a:r>
          </a:p>
        </p:txBody>
      </p:sp>
    </p:spTree>
    <p:extLst>
      <p:ext uri="{BB962C8B-B14F-4D97-AF65-F5344CB8AC3E}">
        <p14:creationId xmlns:p14="http://schemas.microsoft.com/office/powerpoint/2010/main" val="3072460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ZDRAVOTNÍ POLITIKA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3" y="1315454"/>
            <a:ext cx="9346708" cy="520566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Jedná se o činnost státu, která je zaměřena na ochranu, prevenci, podporu a obnovu zdraví obyvatelstva.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Existují dva druhy aktivit 			</a:t>
            </a:r>
            <a:r>
              <a:rPr lang="cs-CZ" sz="2400" b="1" dirty="0">
                <a:solidFill>
                  <a:schemeClr val="tx2"/>
                </a:solidFill>
              </a:rPr>
              <a:t>aktivity zaměřené na léčení </a:t>
            </a:r>
            <a:r>
              <a:rPr lang="cs-CZ" sz="2400" dirty="0"/>
              <a:t>											(řešení již vzniklých problémů; 											finančně velmi nákladné)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r>
              <a:rPr lang="cs-CZ" sz="2400" dirty="0"/>
              <a:t>											</a:t>
            </a:r>
            <a:r>
              <a:rPr lang="cs-CZ" sz="2400" b="1" dirty="0">
                <a:solidFill>
                  <a:schemeClr val="tx2"/>
                </a:solidFill>
              </a:rPr>
              <a:t>aktivity zaměřené na 													ochranu a podporu zdraví </a:t>
            </a:r>
            <a:r>
              <a:rPr lang="cs-CZ" sz="2400" dirty="0"/>
              <a:t>= 											prevence 	(předchází problémům)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r>
              <a:rPr lang="cs-CZ" sz="2400" dirty="0"/>
              <a:t>Klíčovým principem zdravotní péče je </a:t>
            </a:r>
            <a:r>
              <a:rPr lang="cs-CZ" sz="2400" b="1" dirty="0">
                <a:solidFill>
                  <a:schemeClr val="tx2"/>
                </a:solidFill>
              </a:rPr>
              <a:t>princip sociální solidarity </a:t>
            </a:r>
            <a:r>
              <a:rPr lang="cs-CZ" sz="2400" dirty="0"/>
              <a:t>= zdravotní péče je poskytnuta všem, bez ohledu na jejich platební schopnosti.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endParaRPr lang="cs-CZ" sz="2400" dirty="0"/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E6C506F5-16A7-4900-BFF7-1497AC9B0928}"/>
              </a:ext>
            </a:extLst>
          </p:cNvPr>
          <p:cNvCxnSpPr>
            <a:cxnSpLocks/>
          </p:cNvCxnSpPr>
          <p:nvPr/>
        </p:nvCxnSpPr>
        <p:spPr>
          <a:xfrm>
            <a:off x="4392389" y="2579912"/>
            <a:ext cx="91772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25027CC8-AE97-43D5-B2AD-BF1FC77CE518}"/>
              </a:ext>
            </a:extLst>
          </p:cNvPr>
          <p:cNvCxnSpPr>
            <a:cxnSpLocks/>
          </p:cNvCxnSpPr>
          <p:nvPr/>
        </p:nvCxnSpPr>
        <p:spPr>
          <a:xfrm>
            <a:off x="4392389" y="2579912"/>
            <a:ext cx="917729" cy="13226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3300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73777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4"/>
                </a:solidFill>
              </a:rPr>
              <a:t>FINANCOVÁNÍ ZDRAVOTNÍ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7041" y="1420582"/>
            <a:ext cx="9057801" cy="5339443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Ze státního rozpočtu, prostředky měst a obcí, prostředky podniků, obyvatel (povinné zdravotní pojištění) a jiné. 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Více zdrojové financování lépe zabezpečuje zdravotnickou oblast. 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Úhrady zdravotní péče zdravotnickými zařízeními: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  <a:buNone/>
            </a:pPr>
            <a:r>
              <a:rPr lang="cs-CZ" sz="2400" dirty="0"/>
              <a:t>			platba za jednotlivý výkon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  <a:buNone/>
            </a:pPr>
            <a:r>
              <a:rPr lang="cs-CZ" sz="2400" dirty="0"/>
              <a:t>			platba za diagnózu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  <a:buNone/>
            </a:pPr>
            <a:r>
              <a:rPr lang="cs-CZ" sz="2400" dirty="0"/>
              <a:t>			platba za ošetřovací den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  <a:buNone/>
            </a:pPr>
            <a:r>
              <a:rPr lang="cs-CZ" sz="2400" dirty="0"/>
              <a:t>			kapitační platba (za registrovaného pacienta)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  <a:buNone/>
            </a:pPr>
            <a:r>
              <a:rPr lang="cs-CZ" sz="2400" dirty="0"/>
              <a:t>			účelové paušály, . . 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chemeClr val="accent4"/>
              </a:buClr>
              <a:buNone/>
            </a:pPr>
            <a:r>
              <a:rPr lang="cs-CZ" sz="24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9902307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73777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4"/>
                </a:solidFill>
              </a:rPr>
              <a:t>STRATEGICKÝ RÁMEC </a:t>
            </a:r>
            <a:r>
              <a:rPr lang="cs-CZ" sz="4000" b="1" dirty="0">
                <a:solidFill>
                  <a:schemeClr val="accent4"/>
                </a:solidFill>
                <a:hlinkClick r:id="rId2"/>
              </a:rPr>
              <a:t>ZDRAVÍ 2030</a:t>
            </a:r>
            <a:endParaRPr lang="cs-CZ" sz="4000" b="1" dirty="0">
              <a:solidFill>
                <a:schemeClr val="accent4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7041" y="1518556"/>
            <a:ext cx="9057801" cy="5339443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Řeší, jak má být zdraví české populace </a:t>
            </a:r>
            <a:r>
              <a:rPr lang="cs-CZ" sz="2400" b="1" dirty="0">
                <a:solidFill>
                  <a:schemeClr val="accent5">
                    <a:lumMod val="75000"/>
                  </a:schemeClr>
                </a:solidFill>
              </a:rPr>
              <a:t>rozvíjeno</a:t>
            </a:r>
            <a:r>
              <a:rPr lang="cs-CZ" sz="2400" dirty="0"/>
              <a:t>, </a:t>
            </a:r>
            <a:r>
              <a:rPr lang="cs-CZ" sz="2400" b="1" dirty="0">
                <a:solidFill>
                  <a:schemeClr val="accent5">
                    <a:lumMod val="75000"/>
                  </a:schemeClr>
                </a:solidFill>
              </a:rPr>
              <a:t>věnuje se faktorům</a:t>
            </a:r>
            <a:r>
              <a:rPr lang="cs-CZ" sz="2400" dirty="0"/>
              <a:t>, které ho ovlivňují a </a:t>
            </a:r>
            <a:r>
              <a:rPr lang="cs-CZ" sz="2400" b="1" dirty="0">
                <a:solidFill>
                  <a:schemeClr val="accent5">
                    <a:lumMod val="75000"/>
                  </a:schemeClr>
                </a:solidFill>
              </a:rPr>
              <a:t>navrhuje řešení</a:t>
            </a:r>
            <a:r>
              <a:rPr lang="cs-CZ" sz="2400" dirty="0"/>
              <a:t>. 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Hlavními tématy jsou reforma primární péče, důraz na prevenci, zdravotní gramotnost a odpovědnost občanů za jejich zdraví. 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Zaměřuje se také na personální stabilizaci zdravotnictví a zapojení vědy a výzkumu do řešení prioritních úkolů. 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Byly formulovány </a:t>
            </a:r>
            <a:r>
              <a:rPr lang="cs-CZ" sz="2400" b="1" dirty="0">
                <a:solidFill>
                  <a:schemeClr val="accent5">
                    <a:lumMod val="75000"/>
                  </a:schemeClr>
                </a:solidFill>
              </a:rPr>
              <a:t>tři strategické cíle </a:t>
            </a:r>
            <a:r>
              <a:rPr lang="cs-CZ" sz="2400" dirty="0"/>
              <a:t>(i) zlepšení zdravotního stavu populace, (</a:t>
            </a:r>
            <a:r>
              <a:rPr lang="cs-CZ" sz="2400" dirty="0" err="1"/>
              <a:t>ii</a:t>
            </a:r>
            <a:r>
              <a:rPr lang="cs-CZ" sz="2400" dirty="0"/>
              <a:t>) optimalizace zdravotnického systému a (</a:t>
            </a:r>
            <a:r>
              <a:rPr lang="cs-CZ" sz="2400" dirty="0" err="1"/>
              <a:t>iii</a:t>
            </a:r>
            <a:r>
              <a:rPr lang="cs-CZ" sz="2400" dirty="0"/>
              <a:t>) podpora vědy a výzkumu.</a:t>
            </a:r>
          </a:p>
        </p:txBody>
      </p:sp>
    </p:spTree>
    <p:extLst>
      <p:ext uri="{BB962C8B-B14F-4D97-AF65-F5344CB8AC3E}">
        <p14:creationId xmlns:p14="http://schemas.microsoft.com/office/powerpoint/2010/main" val="14142341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73777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ZDRAVÍ V MOBILU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7041" y="1698171"/>
            <a:ext cx="9057801" cy="5159828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/>
              <a:t>Aplikace ČPZP, která slouží pojištěnci k přehledu o zdravotních výkonech, platbách, proplácení preventivních programů, preventivním prohlídkám, porovnání výdajů, atd. </a:t>
            </a:r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Krok pro zdraví: </a:t>
            </a:r>
            <a:r>
              <a:rPr lang="cs-CZ" sz="2400" dirty="0"/>
              <a:t>Speciální preventivní program pouze pro plnoleté uživatele mobilní aplikace. Za nachozené kroky můžete získat odměnu. Za každých 330 tisíc nachozených kroků získáte 100 Kč (maximálně 1 000 Kč za rok), které můžete využít v rámci proplácení preventivních programů. </a:t>
            </a:r>
          </a:p>
          <a:p>
            <a:pPr marL="0" indent="0" algn="just">
              <a:spcAft>
                <a:spcPts val="1800"/>
              </a:spcAft>
              <a:buClr>
                <a:schemeClr val="accent4"/>
              </a:buClr>
              <a:buNone/>
            </a:pPr>
            <a:endParaRPr lang="cs-CZ" sz="2400" dirty="0"/>
          </a:p>
          <a:p>
            <a:pPr algn="just">
              <a:spcAft>
                <a:spcPts val="1800"/>
              </a:spcAft>
              <a:buClr>
                <a:schemeClr val="accent4"/>
              </a:buClr>
            </a:pPr>
            <a:r>
              <a:rPr lang="cs-CZ" sz="2400" dirty="0">
                <a:hlinkClick r:id="rId2"/>
              </a:rPr>
              <a:t>Představení aplikace</a:t>
            </a:r>
            <a:r>
              <a:rPr lang="cs-CZ" sz="2400" dirty="0"/>
              <a:t>. 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4579379F-2FE1-4447-8F91-36AF962BE79B}"/>
              </a:ext>
            </a:extLst>
          </p:cNvPr>
          <p:cNvSpPr txBox="1">
            <a:spLocks/>
          </p:cNvSpPr>
          <p:nvPr/>
        </p:nvSpPr>
        <p:spPr>
          <a:xfrm>
            <a:off x="3475263" y="1019470"/>
            <a:ext cx="3056165" cy="5409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r>
              <a:rPr lang="cs-CZ" sz="2400" dirty="0">
                <a:solidFill>
                  <a:srgbClr val="FF0000"/>
                </a:solidFill>
              </a:rPr>
              <a:t>pro zajímavost</a:t>
            </a:r>
          </a:p>
        </p:txBody>
      </p:sp>
    </p:spTree>
    <p:extLst>
      <p:ext uri="{BB962C8B-B14F-4D97-AF65-F5344CB8AC3E}">
        <p14:creationId xmlns:p14="http://schemas.microsoft.com/office/powerpoint/2010/main" val="28086079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74CB5-37EA-4040-B800-D336E269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37" y="2242686"/>
            <a:ext cx="9394257" cy="1607419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solidFill>
                  <a:schemeClr val="accent2"/>
                </a:solidFill>
              </a:rPr>
              <a:t>DĚKUJI ZA POZORNOST </a:t>
            </a:r>
            <a:r>
              <a:rPr lang="cs-CZ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 </a:t>
            </a:r>
            <a:endParaRPr lang="cs-CZ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853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9211" y="2235433"/>
            <a:ext cx="9387885" cy="520566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zdraví je priorita jednotlivce i společnosti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ochrana a podpora zdraví je společným zájmem nás všech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vynaložené prostředky na zdravotní péči nechápeme jako výdaj, ale jako </a:t>
            </a:r>
            <a:r>
              <a:rPr lang="cs-CZ" sz="2400" b="1" dirty="0">
                <a:solidFill>
                  <a:schemeClr val="tx2"/>
                </a:solidFill>
              </a:rPr>
              <a:t>investici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úroveň zdravotní péče ovlivňuje zdraví obyvatelstva okolo 20 %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Financování zdravotnictví v příslušném státě je odvozeno od zdravotní politiky daného státu.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62370883-875D-4123-A25E-21F91C00F852}"/>
              </a:ext>
            </a:extLst>
          </p:cNvPr>
          <p:cNvSpPr/>
          <p:nvPr/>
        </p:nvSpPr>
        <p:spPr>
          <a:xfrm>
            <a:off x="123222" y="1401849"/>
            <a:ext cx="93878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Ministr zdravotnictví: prof. MUDr. Vlastimil VÁLEK, CSc., MBA, EBIR</a:t>
            </a:r>
          </a:p>
        </p:txBody>
      </p:sp>
    </p:spTree>
    <p:extLst>
      <p:ext uri="{BB962C8B-B14F-4D97-AF65-F5344CB8AC3E}">
        <p14:creationId xmlns:p14="http://schemas.microsoft.com/office/powerpoint/2010/main" val="4141458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ÚROVEŇ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652337"/>
            <a:ext cx="9294830" cy="520566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Je měřítkem celkové, hospodářské, kulturní a další vyspělosti státu.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Náklady na zdravotnictví neustále stoupají.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Zdravotnictví je měřeno indexem – Euro </a:t>
            </a:r>
            <a:r>
              <a:rPr lang="cs-CZ" sz="2400" dirty="0" err="1"/>
              <a:t>Health</a:t>
            </a:r>
            <a:r>
              <a:rPr lang="cs-CZ" sz="2400" dirty="0"/>
              <a:t> </a:t>
            </a:r>
            <a:r>
              <a:rPr lang="cs-CZ" sz="2400" dirty="0" err="1"/>
              <a:t>Consumer</a:t>
            </a:r>
            <a:r>
              <a:rPr lang="cs-CZ" sz="2400" dirty="0"/>
              <a:t> Index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Studie hodnotí stav zdravotních systémů podle několika indikátorů (téměř 50) v šesti kategoriích.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09362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SPRÁVA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652337"/>
            <a:ext cx="8942366" cy="520566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Obor zdravotnictví se řídí souborem právních norem, jejichž vrcholem je Ústava ČR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K ochraně zdraví člověka slouží síť zdravotních zařízení tvořících zdravotní soustavu.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ORGÁNY:</a:t>
            </a:r>
            <a:r>
              <a:rPr lang="cs-CZ" sz="2400" dirty="0"/>
              <a:t>		1. Ministerstvo zdravotnictví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dirty="0"/>
              <a:t>				2. Ministerstvo obrany, vnitra, spravedlnosti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dirty="0"/>
              <a:t>				3. Hlavní hygienik ČR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dirty="0"/>
              <a:t>				4. Státní odborný dozor ochrany veřejného zdraví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dirty="0"/>
              <a:t>				5. Krajské hygienické stanice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dirty="0"/>
              <a:t>				6. Obecní úřady </a:t>
            </a:r>
          </a:p>
        </p:txBody>
      </p:sp>
    </p:spTree>
    <p:extLst>
      <p:ext uri="{BB962C8B-B14F-4D97-AF65-F5344CB8AC3E}">
        <p14:creationId xmlns:p14="http://schemas.microsoft.com/office/powerpoint/2010/main" val="306864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MINISTERSTVO ZDRAVOTNICTVÍ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042738"/>
            <a:ext cx="8942366" cy="2098027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Ústřední orgán státní správy v oblasti zdravotnictví.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Zpracovává koncepce rozvoje zdravotnictví.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Vydává Věstník ministerstva zdravotnictví.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Je zřizovatelem kontrolních orgánů.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B17CF48-D5D1-40B0-80BF-A45516AA6B62}"/>
              </a:ext>
            </a:extLst>
          </p:cNvPr>
          <p:cNvSpPr txBox="1">
            <a:spLocks/>
          </p:cNvSpPr>
          <p:nvPr/>
        </p:nvSpPr>
        <p:spPr>
          <a:xfrm>
            <a:off x="-344556" y="3813979"/>
            <a:ext cx="10919792" cy="14736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MINISTERSTVO OBRANY, VNITRA, SPRAVEDLNOSTI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2AD782CE-3568-4E3C-B368-C894B945423E}"/>
              </a:ext>
            </a:extLst>
          </p:cNvPr>
          <p:cNvSpPr txBox="1">
            <a:spLocks/>
          </p:cNvSpPr>
          <p:nvPr/>
        </p:nvSpPr>
        <p:spPr>
          <a:xfrm>
            <a:off x="352464" y="5287617"/>
            <a:ext cx="8942366" cy="1364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Mají svá zdravotnická zařízení a poskytují i potřebné léčebné pobyty.</a:t>
            </a:r>
          </a:p>
        </p:txBody>
      </p:sp>
    </p:spTree>
    <p:extLst>
      <p:ext uri="{BB962C8B-B14F-4D97-AF65-F5344CB8AC3E}">
        <p14:creationId xmlns:p14="http://schemas.microsoft.com/office/powerpoint/2010/main" val="3913809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HLAVNÍ HYGIENIK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042738"/>
            <a:ext cx="8942366" cy="2098027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Je jmenován vládou ČR a působí při ministerstvu zdravotnictví.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Řídí výkon hlavní správy ochrany veřejného zdraví.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Řídí a kontroluje výkon krajských hygieniků. 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B17CF48-D5D1-40B0-80BF-A45516AA6B62}"/>
              </a:ext>
            </a:extLst>
          </p:cNvPr>
          <p:cNvSpPr txBox="1">
            <a:spLocks/>
          </p:cNvSpPr>
          <p:nvPr/>
        </p:nvSpPr>
        <p:spPr>
          <a:xfrm>
            <a:off x="-344556" y="3413920"/>
            <a:ext cx="10919792" cy="14736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STÁTNÍ ODBORNÝ DOZOR OCHRANY VEŘEJNÉHO ZDRAVÍ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2AD782CE-3568-4E3C-B368-C894B945423E}"/>
              </a:ext>
            </a:extLst>
          </p:cNvPr>
          <p:cNvSpPr txBox="1">
            <a:spLocks/>
          </p:cNvSpPr>
          <p:nvPr/>
        </p:nvSpPr>
        <p:spPr>
          <a:xfrm>
            <a:off x="352464" y="4901846"/>
            <a:ext cx="8942366" cy="1364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Dohlíží, zda osoby plní povinnosti stanovené zákonem.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Může zakázat činnost.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Může rozhodnout o omezení provozu stavby, je-li bezprostředně ohroženo veřejné zdraví. </a:t>
            </a:r>
          </a:p>
        </p:txBody>
      </p:sp>
    </p:spTree>
    <p:extLst>
      <p:ext uri="{BB962C8B-B14F-4D97-AF65-F5344CB8AC3E}">
        <p14:creationId xmlns:p14="http://schemas.microsoft.com/office/powerpoint/2010/main" val="3937260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KRAJSKÉ HYGIENICKÉ STANICE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042738"/>
            <a:ext cx="8942366" cy="2098027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V čele je krajský hygienik, který je jmenován a odvoláván hlavním hygienikem ČR.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Řídí a kontroluje podřízené obecní a městské hygienické orgány.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Nařizuje mimořádná opatření.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Řídí výkon krajské hygienické stanice.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Vydává Nařízení krajského hygienika.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24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B17CF48-D5D1-40B0-80BF-A45516AA6B62}"/>
              </a:ext>
            </a:extLst>
          </p:cNvPr>
          <p:cNvSpPr txBox="1">
            <a:spLocks/>
          </p:cNvSpPr>
          <p:nvPr/>
        </p:nvSpPr>
        <p:spPr>
          <a:xfrm>
            <a:off x="-1058931" y="4586582"/>
            <a:ext cx="10919792" cy="9161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OBECNÍ ÚŘAD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2AD782CE-3568-4E3C-B368-C894B945423E}"/>
              </a:ext>
            </a:extLst>
          </p:cNvPr>
          <p:cNvSpPr txBox="1">
            <a:spLocks/>
          </p:cNvSpPr>
          <p:nvPr/>
        </p:nvSpPr>
        <p:spPr>
          <a:xfrm>
            <a:off x="370649" y="5450413"/>
            <a:ext cx="8942366" cy="1364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Při mimořádném vzniku nebezpečí narušení ochrany veřejného zdraví občanů, obec spolupracuje s hygienickými stanicemi a dalšími orgány. </a:t>
            </a:r>
          </a:p>
        </p:txBody>
      </p:sp>
    </p:spTree>
    <p:extLst>
      <p:ext uri="{BB962C8B-B14F-4D97-AF65-F5344CB8AC3E}">
        <p14:creationId xmlns:p14="http://schemas.microsoft.com/office/powerpoint/2010/main" val="1226456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SUBJEKTY ZDRAVOTNÍ POLITIKY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652337"/>
            <a:ext cx="9294830" cy="520566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Hlavním subjektem je </a:t>
            </a:r>
            <a:r>
              <a:rPr lang="cs-CZ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STÁT</a:t>
            </a:r>
            <a:r>
              <a:rPr lang="cs-CZ" sz="2400" dirty="0"/>
              <a:t> – garantuje dostupnost zdravotní péče (finančně, časově i místně), kvalitu, kontrolu léčiv, dohled na životní prostředí, čistotu vod, nezávadnost potravin, ochranu půdy, …</a:t>
            </a:r>
          </a:p>
          <a:p>
            <a:pPr algn="just">
              <a:spcBef>
                <a:spcPts val="0"/>
              </a:spcBef>
            </a:pPr>
            <a:r>
              <a:rPr lang="cs-CZ" sz="2400" dirty="0"/>
              <a:t>Dalšími subjekty jsou		zdravotní pojišťovny,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400" dirty="0"/>
              <a:t>									komory,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400" dirty="0"/>
              <a:t>									asociace,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400" dirty="0"/>
              <a:t>									nadace.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2400" dirty="0"/>
              <a:t>Na zdravotnictví se dále podílejí obce, podnikatelé, zaměstnavatelé, občanské iniciativy, občané, rodiny, politické strany, a další. </a:t>
            </a:r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EB455960-1B71-45D7-8157-13F0C4DE99E4}"/>
              </a:ext>
            </a:extLst>
          </p:cNvPr>
          <p:cNvCxnSpPr/>
          <p:nvPr/>
        </p:nvCxnSpPr>
        <p:spPr>
          <a:xfrm>
            <a:off x="3837214" y="3575957"/>
            <a:ext cx="62048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282F8578-17D0-4586-9D77-3677AEF88506}"/>
              </a:ext>
            </a:extLst>
          </p:cNvPr>
          <p:cNvCxnSpPr>
            <a:cxnSpLocks/>
          </p:cNvCxnSpPr>
          <p:nvPr/>
        </p:nvCxnSpPr>
        <p:spPr>
          <a:xfrm>
            <a:off x="3837214" y="3575957"/>
            <a:ext cx="620486" cy="342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82E18663-9245-4608-8B86-1DCBDE340B2B}"/>
              </a:ext>
            </a:extLst>
          </p:cNvPr>
          <p:cNvCxnSpPr>
            <a:cxnSpLocks/>
          </p:cNvCxnSpPr>
          <p:nvPr/>
        </p:nvCxnSpPr>
        <p:spPr>
          <a:xfrm>
            <a:off x="3820885" y="3575957"/>
            <a:ext cx="636815" cy="6792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Přímá spojnice se šipkou 9">
            <a:extLst>
              <a:ext uri="{FF2B5EF4-FFF2-40B4-BE49-F238E27FC236}">
                <a16:creationId xmlns:a16="http://schemas.microsoft.com/office/drawing/2014/main" id="{273F81D9-8ACE-4366-A11D-6E844E077C71}"/>
              </a:ext>
            </a:extLst>
          </p:cNvPr>
          <p:cNvCxnSpPr>
            <a:cxnSpLocks/>
          </p:cNvCxnSpPr>
          <p:nvPr/>
        </p:nvCxnSpPr>
        <p:spPr>
          <a:xfrm>
            <a:off x="3820884" y="3575956"/>
            <a:ext cx="636816" cy="10784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810620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ialová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TM02892315[[fn=Stébla]]</Template>
  <TotalTime>7523</TotalTime>
  <Words>1409</Words>
  <Application>Microsoft Office PowerPoint</Application>
  <PresentationFormat>Širokoúhlá obrazovka</PresentationFormat>
  <Paragraphs>141</Paragraphs>
  <Slides>23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9" baseType="lpstr">
      <vt:lpstr>Arial</vt:lpstr>
      <vt:lpstr>Calibri</vt:lpstr>
      <vt:lpstr>Trebuchet MS</vt:lpstr>
      <vt:lpstr>Wingdings</vt:lpstr>
      <vt:lpstr>Wingdings 3</vt:lpstr>
      <vt:lpstr>Fazeta</vt:lpstr>
      <vt:lpstr>EKONOMIKA ZDRAVOTNICTVÍ</vt:lpstr>
      <vt:lpstr>ZDRAVOTNÍ POLITIKA</vt:lpstr>
      <vt:lpstr>ZDRAVOTNICTVÍ</vt:lpstr>
      <vt:lpstr>ÚROVEŇ ZDRAVOTNICTVÍ</vt:lpstr>
      <vt:lpstr>SPRÁVA ZDRAVOTNICTVÍ</vt:lpstr>
      <vt:lpstr>MINISTERSTVO ZDRAVOTNICTVÍ</vt:lpstr>
      <vt:lpstr>HLAVNÍ HYGIENIK ČR</vt:lpstr>
      <vt:lpstr>KRAJSKÉ HYGIENICKÉ STANICE</vt:lpstr>
      <vt:lpstr>SUBJEKTY ZDRAVOTNÍ POLITIKY</vt:lpstr>
      <vt:lpstr>SYSTÉMY ZDRAVOTNÍ PÉČE V ČR</vt:lpstr>
      <vt:lpstr>ZDRAVOTNÍ PÉČE A JEJÍ POSKYTOVÁNÍ</vt:lpstr>
      <vt:lpstr>DRUHY A FORMY ZDRAVOTNÍ PÉČE</vt:lpstr>
      <vt:lpstr>Ambulantní péče</vt:lpstr>
      <vt:lpstr>VEŘEJNÉ ZDRAVOTNÍ POJIŠTĚNÍ</vt:lpstr>
      <vt:lpstr>ZDRAVOTNÍ POJIŠŤOVNY</vt:lpstr>
      <vt:lpstr>ZDRAVOTNÍ POJIŠŤOVNY</vt:lpstr>
      <vt:lpstr>VÝŠE POJISTNÉHO</vt:lpstr>
      <vt:lpstr>FINANCOVÁNÍ  ZDRAVOTNICTVÍ  A  ZDRAVOTNÍ PÉČE</vt:lpstr>
      <vt:lpstr>FINANCOVÁNÍ ZDRAVOTNICTVÍ</vt:lpstr>
      <vt:lpstr>FINANCOVÁNÍ ZDRAVOTNÍ PÉČE</vt:lpstr>
      <vt:lpstr>STRATEGICKÝ RÁMEC ZDRAVÍ 2030</vt:lpstr>
      <vt:lpstr>ZDRAVÍ V MOBILU</vt:lpstr>
      <vt:lpstr>DĚKUJI ZA POZORNOST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REGIONÁLNÍ POLITIKA V KONTEXTU VEŘEJNÉ SPRÁVY A JEJÍ KONKURENCESCHOPNOST</dc:title>
  <dc:creator>Petra Chmielová</dc:creator>
  <cp:lastModifiedBy>Petra Chmielová</cp:lastModifiedBy>
  <cp:revision>131</cp:revision>
  <cp:lastPrinted>2022-03-21T15:55:13Z</cp:lastPrinted>
  <dcterms:created xsi:type="dcterms:W3CDTF">2022-02-23T14:29:22Z</dcterms:created>
  <dcterms:modified xsi:type="dcterms:W3CDTF">2023-03-11T18:22:23Z</dcterms:modified>
</cp:coreProperties>
</file>