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6" r:id="rId3"/>
    <p:sldId id="300" r:id="rId4"/>
    <p:sldId id="301" r:id="rId5"/>
    <p:sldId id="302" r:id="rId6"/>
    <p:sldId id="303" r:id="rId7"/>
    <p:sldId id="304" r:id="rId8"/>
    <p:sldId id="308" r:id="rId9"/>
    <p:sldId id="305" r:id="rId10"/>
    <p:sldId id="306" r:id="rId11"/>
    <p:sldId id="307" r:id="rId12"/>
    <p:sldId id="309" r:id="rId13"/>
    <p:sldId id="310" r:id="rId14"/>
    <p:sldId id="279" r:id="rId15"/>
    <p:sldId id="320" r:id="rId16"/>
    <p:sldId id="273" r:id="rId17"/>
    <p:sldId id="311" r:id="rId18"/>
    <p:sldId id="312" r:id="rId19"/>
    <p:sldId id="313" r:id="rId20"/>
    <p:sldId id="314" r:id="rId21"/>
    <p:sldId id="315" r:id="rId22"/>
    <p:sldId id="322" r:id="rId23"/>
    <p:sldId id="317" r:id="rId24"/>
    <p:sldId id="274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5BD"/>
    <a:srgbClr val="307871"/>
    <a:srgbClr val="B2E0DC"/>
    <a:srgbClr val="981E3A"/>
    <a:srgbClr val="000000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72" y="11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3DE4B6-3AF9-4D21-975E-391485357B5B}" type="doc">
      <dgm:prSet loTypeId="urn:microsoft.com/office/officeart/2005/8/layout/venn3" loCatId="relationship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E0498FC3-6A40-4F4C-979F-ED389890C57A}">
      <dgm:prSet phldrT="[Text]" custT="1"/>
      <dgm:spPr>
        <a:xfrm>
          <a:off x="515294" y="466"/>
          <a:ext cx="2773089" cy="2773089"/>
        </a:xfrm>
        <a:prstGeom prst="ellipse">
          <a:avLst/>
        </a:prstGeom>
      </dgm:spPr>
      <dgm:t>
        <a:bodyPr/>
        <a:lstStyle/>
        <a:p>
          <a:pPr>
            <a:buNone/>
          </a:pPr>
          <a:r>
            <a:rPr lang="cs-CZ" sz="1400">
              <a:latin typeface="Trebuchet MS" panose="020B0603020202020204"/>
              <a:ea typeface="+mn-ea"/>
              <a:cs typeface="+mn-cs"/>
            </a:rPr>
            <a:t>Dávky sociálního pojištění</a:t>
          </a:r>
          <a:endParaRPr lang="cs-CZ" sz="1400" dirty="0">
            <a:latin typeface="Trebuchet MS" panose="020B0603020202020204"/>
            <a:ea typeface="+mn-ea"/>
            <a:cs typeface="+mn-cs"/>
          </a:endParaRPr>
        </a:p>
      </dgm:t>
    </dgm:pt>
    <dgm:pt modelId="{A4F75919-12CC-4FD3-964E-D3BDA8722DC7}" type="parTrans" cxnId="{F81B997B-6B9E-4CF7-B9DC-7C8AD5482E80}">
      <dgm:prSet/>
      <dgm:spPr/>
      <dgm:t>
        <a:bodyPr/>
        <a:lstStyle/>
        <a:p>
          <a:endParaRPr lang="cs-CZ" sz="2000"/>
        </a:p>
      </dgm:t>
    </dgm:pt>
    <dgm:pt modelId="{D301EE38-A210-4C22-854B-DB655A8CCCAA}" type="sibTrans" cxnId="{F81B997B-6B9E-4CF7-B9DC-7C8AD5482E80}">
      <dgm:prSet/>
      <dgm:spPr/>
      <dgm:t>
        <a:bodyPr/>
        <a:lstStyle/>
        <a:p>
          <a:endParaRPr lang="cs-CZ" sz="2000"/>
        </a:p>
      </dgm:t>
    </dgm:pt>
    <dgm:pt modelId="{4415D441-5E8C-48A2-B71B-C010BE261582}">
      <dgm:prSet phldrT="[Text]" custT="1"/>
      <dgm:spPr>
        <a:xfrm>
          <a:off x="2733765" y="466"/>
          <a:ext cx="2773089" cy="2773089"/>
        </a:xfrm>
        <a:prstGeom prst="ellipse">
          <a:avLst/>
        </a:prstGeom>
      </dgm:spPr>
      <dgm:t>
        <a:bodyPr/>
        <a:lstStyle/>
        <a:p>
          <a:pPr>
            <a:buNone/>
          </a:pPr>
          <a:r>
            <a:rPr lang="cs-CZ" sz="1350" dirty="0">
              <a:latin typeface="Trebuchet MS" panose="020B0603020202020204"/>
              <a:ea typeface="+mn-ea"/>
              <a:cs typeface="+mn-cs"/>
            </a:rPr>
            <a:t>Dávky pro nezaměstnané</a:t>
          </a:r>
        </a:p>
      </dgm:t>
    </dgm:pt>
    <dgm:pt modelId="{DF216317-AC4B-451E-BE0C-A1C001CC2750}" type="parTrans" cxnId="{15C4E4E4-6710-4CD0-9F70-35BE9D12B2FF}">
      <dgm:prSet/>
      <dgm:spPr/>
      <dgm:t>
        <a:bodyPr/>
        <a:lstStyle/>
        <a:p>
          <a:endParaRPr lang="cs-CZ" sz="2000"/>
        </a:p>
      </dgm:t>
    </dgm:pt>
    <dgm:pt modelId="{6BC844C5-1B50-4892-8F11-8A8D9BA98F13}" type="sibTrans" cxnId="{15C4E4E4-6710-4CD0-9F70-35BE9D12B2FF}">
      <dgm:prSet/>
      <dgm:spPr/>
      <dgm:t>
        <a:bodyPr/>
        <a:lstStyle/>
        <a:p>
          <a:endParaRPr lang="cs-CZ" sz="2000"/>
        </a:p>
      </dgm:t>
    </dgm:pt>
    <dgm:pt modelId="{C303777F-E7E0-40BD-A074-05EA500AAD30}">
      <dgm:prSet phldrT="[Text]" custT="1"/>
      <dgm:spPr>
        <a:xfrm>
          <a:off x="4952237" y="466"/>
          <a:ext cx="2773089" cy="2773089"/>
        </a:xfrm>
        <a:prstGeom prst="ellipse">
          <a:avLst/>
        </a:prstGeom>
      </dgm:spPr>
      <dgm:t>
        <a:bodyPr/>
        <a:lstStyle/>
        <a:p>
          <a:pPr>
            <a:buNone/>
          </a:pPr>
          <a:r>
            <a:rPr lang="cs-CZ" sz="1400" dirty="0">
              <a:latin typeface="Trebuchet MS" panose="020B0603020202020204"/>
              <a:ea typeface="+mn-ea"/>
              <a:cs typeface="+mn-cs"/>
            </a:rPr>
            <a:t>Dávky na péči o děti a starší osoby </a:t>
          </a:r>
        </a:p>
      </dgm:t>
    </dgm:pt>
    <dgm:pt modelId="{4CFBEDDF-712C-4443-8D6F-36107AAA410D}" type="parTrans" cxnId="{A3EC3782-8F48-44E2-97C0-A6A985D207EA}">
      <dgm:prSet/>
      <dgm:spPr/>
      <dgm:t>
        <a:bodyPr/>
        <a:lstStyle/>
        <a:p>
          <a:endParaRPr lang="cs-CZ" sz="2000"/>
        </a:p>
      </dgm:t>
    </dgm:pt>
    <dgm:pt modelId="{C9A5282F-09E0-4EF5-BD9C-89CA0AC9018D}" type="sibTrans" cxnId="{A3EC3782-8F48-44E2-97C0-A6A985D207EA}">
      <dgm:prSet/>
      <dgm:spPr/>
      <dgm:t>
        <a:bodyPr/>
        <a:lstStyle/>
        <a:p>
          <a:endParaRPr lang="cs-CZ" sz="2000"/>
        </a:p>
      </dgm:t>
    </dgm:pt>
    <dgm:pt modelId="{1E357FBE-CED5-421D-995B-0E9D13BDF6CF}">
      <dgm:prSet phldrT="[Text]" custT="1"/>
      <dgm:spPr>
        <a:xfrm>
          <a:off x="7170708" y="466"/>
          <a:ext cx="2773089" cy="2773089"/>
        </a:xfrm>
        <a:prstGeom prst="ellipse">
          <a:avLst/>
        </a:prstGeom>
      </dgm:spPr>
      <dgm:t>
        <a:bodyPr/>
        <a:lstStyle/>
        <a:p>
          <a:pPr>
            <a:buNone/>
          </a:pPr>
          <a:r>
            <a:rPr lang="cs-CZ" sz="1400">
              <a:latin typeface="Trebuchet MS" panose="020B0603020202020204"/>
              <a:ea typeface="+mn-ea"/>
              <a:cs typeface="+mn-cs"/>
            </a:rPr>
            <a:t>Dávky pro osoby s tělesným nebo duševním postižením a další … </a:t>
          </a:r>
          <a:endParaRPr lang="cs-CZ" sz="1400" dirty="0">
            <a:latin typeface="Trebuchet MS" panose="020B0603020202020204"/>
            <a:ea typeface="+mn-ea"/>
            <a:cs typeface="+mn-cs"/>
          </a:endParaRPr>
        </a:p>
      </dgm:t>
    </dgm:pt>
    <dgm:pt modelId="{A0A3C0E8-0A66-4A04-8A83-84610FDF02BC}" type="parTrans" cxnId="{7A37D0FA-38AB-4212-BEC9-C71139654751}">
      <dgm:prSet/>
      <dgm:spPr/>
      <dgm:t>
        <a:bodyPr/>
        <a:lstStyle/>
        <a:p>
          <a:endParaRPr lang="cs-CZ" sz="2000"/>
        </a:p>
      </dgm:t>
    </dgm:pt>
    <dgm:pt modelId="{41445A8B-4BE7-4C35-B329-76301754A589}" type="sibTrans" cxnId="{7A37D0FA-38AB-4212-BEC9-C71139654751}">
      <dgm:prSet/>
      <dgm:spPr/>
      <dgm:t>
        <a:bodyPr/>
        <a:lstStyle/>
        <a:p>
          <a:endParaRPr lang="cs-CZ" sz="2000"/>
        </a:p>
      </dgm:t>
    </dgm:pt>
    <dgm:pt modelId="{4335EA3B-5C5A-4F66-ADDC-78F2460E6183}" type="pres">
      <dgm:prSet presAssocID="{E73DE4B6-3AF9-4D21-975E-391485357B5B}" presName="Name0" presStyleCnt="0">
        <dgm:presLayoutVars>
          <dgm:dir/>
          <dgm:resizeHandles val="exact"/>
        </dgm:presLayoutVars>
      </dgm:prSet>
      <dgm:spPr/>
    </dgm:pt>
    <dgm:pt modelId="{5B4917AE-4805-448C-BB35-9DC0C38E6070}" type="pres">
      <dgm:prSet presAssocID="{E0498FC3-6A40-4F4C-979F-ED389890C57A}" presName="Name5" presStyleLbl="vennNode1" presStyleIdx="0" presStyleCnt="4">
        <dgm:presLayoutVars>
          <dgm:bulletEnabled val="1"/>
        </dgm:presLayoutVars>
      </dgm:prSet>
      <dgm:spPr/>
    </dgm:pt>
    <dgm:pt modelId="{49637846-2928-4DC6-B93D-468B8A28D0DB}" type="pres">
      <dgm:prSet presAssocID="{D301EE38-A210-4C22-854B-DB655A8CCCAA}" presName="space" presStyleCnt="0"/>
      <dgm:spPr/>
    </dgm:pt>
    <dgm:pt modelId="{CAFFE37E-7F61-4541-B994-74C40598F99F}" type="pres">
      <dgm:prSet presAssocID="{4415D441-5E8C-48A2-B71B-C010BE261582}" presName="Name5" presStyleLbl="vennNode1" presStyleIdx="1" presStyleCnt="4">
        <dgm:presLayoutVars>
          <dgm:bulletEnabled val="1"/>
        </dgm:presLayoutVars>
      </dgm:prSet>
      <dgm:spPr/>
    </dgm:pt>
    <dgm:pt modelId="{56F8B2CD-2CC3-4175-A393-719C6975421B}" type="pres">
      <dgm:prSet presAssocID="{6BC844C5-1B50-4892-8F11-8A8D9BA98F13}" presName="space" presStyleCnt="0"/>
      <dgm:spPr/>
    </dgm:pt>
    <dgm:pt modelId="{F4522326-569F-48B8-9A3F-DFCE6105F3DD}" type="pres">
      <dgm:prSet presAssocID="{C303777F-E7E0-40BD-A074-05EA500AAD30}" presName="Name5" presStyleLbl="vennNode1" presStyleIdx="2" presStyleCnt="4">
        <dgm:presLayoutVars>
          <dgm:bulletEnabled val="1"/>
        </dgm:presLayoutVars>
      </dgm:prSet>
      <dgm:spPr/>
    </dgm:pt>
    <dgm:pt modelId="{9563AFF5-2F59-4923-92F4-5D1EEEB6FB64}" type="pres">
      <dgm:prSet presAssocID="{C9A5282F-09E0-4EF5-BD9C-89CA0AC9018D}" presName="space" presStyleCnt="0"/>
      <dgm:spPr/>
    </dgm:pt>
    <dgm:pt modelId="{8F557750-539A-42F6-A479-F97B2239C133}" type="pres">
      <dgm:prSet presAssocID="{1E357FBE-CED5-421D-995B-0E9D13BDF6CF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13C8B011-41C7-4530-BFDC-2095D1F7DA63}" type="presOf" srcId="{4415D441-5E8C-48A2-B71B-C010BE261582}" destId="{CAFFE37E-7F61-4541-B994-74C40598F99F}" srcOrd="0" destOrd="0" presId="urn:microsoft.com/office/officeart/2005/8/layout/venn3"/>
    <dgm:cxn modelId="{F615C92C-FA75-4276-9EC6-0129BF6AEFB9}" type="presOf" srcId="{C303777F-E7E0-40BD-A074-05EA500AAD30}" destId="{F4522326-569F-48B8-9A3F-DFCE6105F3DD}" srcOrd="0" destOrd="0" presId="urn:microsoft.com/office/officeart/2005/8/layout/venn3"/>
    <dgm:cxn modelId="{3734A766-F60C-4A69-A767-6FF12794EBFE}" type="presOf" srcId="{1E357FBE-CED5-421D-995B-0E9D13BDF6CF}" destId="{8F557750-539A-42F6-A479-F97B2239C133}" srcOrd="0" destOrd="0" presId="urn:microsoft.com/office/officeart/2005/8/layout/venn3"/>
    <dgm:cxn modelId="{F81B997B-6B9E-4CF7-B9DC-7C8AD5482E80}" srcId="{E73DE4B6-3AF9-4D21-975E-391485357B5B}" destId="{E0498FC3-6A40-4F4C-979F-ED389890C57A}" srcOrd="0" destOrd="0" parTransId="{A4F75919-12CC-4FD3-964E-D3BDA8722DC7}" sibTransId="{D301EE38-A210-4C22-854B-DB655A8CCCAA}"/>
    <dgm:cxn modelId="{A3EC3782-8F48-44E2-97C0-A6A985D207EA}" srcId="{E73DE4B6-3AF9-4D21-975E-391485357B5B}" destId="{C303777F-E7E0-40BD-A074-05EA500AAD30}" srcOrd="2" destOrd="0" parTransId="{4CFBEDDF-712C-4443-8D6F-36107AAA410D}" sibTransId="{C9A5282F-09E0-4EF5-BD9C-89CA0AC9018D}"/>
    <dgm:cxn modelId="{583E70DF-7DE1-44CF-9482-B7EA2094E018}" type="presOf" srcId="{E0498FC3-6A40-4F4C-979F-ED389890C57A}" destId="{5B4917AE-4805-448C-BB35-9DC0C38E6070}" srcOrd="0" destOrd="0" presId="urn:microsoft.com/office/officeart/2005/8/layout/venn3"/>
    <dgm:cxn modelId="{15C4E4E4-6710-4CD0-9F70-35BE9D12B2FF}" srcId="{E73DE4B6-3AF9-4D21-975E-391485357B5B}" destId="{4415D441-5E8C-48A2-B71B-C010BE261582}" srcOrd="1" destOrd="0" parTransId="{DF216317-AC4B-451E-BE0C-A1C001CC2750}" sibTransId="{6BC844C5-1B50-4892-8F11-8A8D9BA98F13}"/>
    <dgm:cxn modelId="{787A88F5-E2E4-49D6-B967-0E669ADDD1B2}" type="presOf" srcId="{E73DE4B6-3AF9-4D21-975E-391485357B5B}" destId="{4335EA3B-5C5A-4F66-ADDC-78F2460E6183}" srcOrd="0" destOrd="0" presId="urn:microsoft.com/office/officeart/2005/8/layout/venn3"/>
    <dgm:cxn modelId="{7A37D0FA-38AB-4212-BEC9-C71139654751}" srcId="{E73DE4B6-3AF9-4D21-975E-391485357B5B}" destId="{1E357FBE-CED5-421D-995B-0E9D13BDF6CF}" srcOrd="3" destOrd="0" parTransId="{A0A3C0E8-0A66-4A04-8A83-84610FDF02BC}" sibTransId="{41445A8B-4BE7-4C35-B329-76301754A589}"/>
    <dgm:cxn modelId="{BF8BA24C-1C14-4A09-86B8-294E069CDE97}" type="presParOf" srcId="{4335EA3B-5C5A-4F66-ADDC-78F2460E6183}" destId="{5B4917AE-4805-448C-BB35-9DC0C38E6070}" srcOrd="0" destOrd="0" presId="urn:microsoft.com/office/officeart/2005/8/layout/venn3"/>
    <dgm:cxn modelId="{8052D8A3-202B-4DEF-97E3-25D204C21158}" type="presParOf" srcId="{4335EA3B-5C5A-4F66-ADDC-78F2460E6183}" destId="{49637846-2928-4DC6-B93D-468B8A28D0DB}" srcOrd="1" destOrd="0" presId="urn:microsoft.com/office/officeart/2005/8/layout/venn3"/>
    <dgm:cxn modelId="{A0F89811-E3CE-485F-AFAC-38EF2E968E7D}" type="presParOf" srcId="{4335EA3B-5C5A-4F66-ADDC-78F2460E6183}" destId="{CAFFE37E-7F61-4541-B994-74C40598F99F}" srcOrd="2" destOrd="0" presId="urn:microsoft.com/office/officeart/2005/8/layout/venn3"/>
    <dgm:cxn modelId="{8FA20147-D998-4759-B31C-4363F44C0D27}" type="presParOf" srcId="{4335EA3B-5C5A-4F66-ADDC-78F2460E6183}" destId="{56F8B2CD-2CC3-4175-A393-719C6975421B}" srcOrd="3" destOrd="0" presId="urn:microsoft.com/office/officeart/2005/8/layout/venn3"/>
    <dgm:cxn modelId="{94AC7F1B-B1AE-4C77-96B8-9C072FB151D4}" type="presParOf" srcId="{4335EA3B-5C5A-4F66-ADDC-78F2460E6183}" destId="{F4522326-569F-48B8-9A3F-DFCE6105F3DD}" srcOrd="4" destOrd="0" presId="urn:microsoft.com/office/officeart/2005/8/layout/venn3"/>
    <dgm:cxn modelId="{596B20EA-5C05-4B21-A27B-4D89BC4ABC23}" type="presParOf" srcId="{4335EA3B-5C5A-4F66-ADDC-78F2460E6183}" destId="{9563AFF5-2F59-4923-92F4-5D1EEEB6FB64}" srcOrd="5" destOrd="0" presId="urn:microsoft.com/office/officeart/2005/8/layout/venn3"/>
    <dgm:cxn modelId="{5D5ADE0F-3C5F-43F9-B3FB-B2CC6606947A}" type="presParOf" srcId="{4335EA3B-5C5A-4F66-ADDC-78F2460E6183}" destId="{8F557750-539A-42F6-A479-F97B2239C133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1B1163-B9CF-4D9C-A766-5193731C8F8A}" type="doc">
      <dgm:prSet loTypeId="urn:microsoft.com/office/officeart/2005/8/layout/vList2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cs-CZ"/>
        </a:p>
      </dgm:t>
    </dgm:pt>
    <dgm:pt modelId="{F787B251-EF87-4171-A760-2D3C4A939573}">
      <dgm:prSet phldrT="[Text]" custT="1"/>
      <dgm:spPr>
        <a:xfrm>
          <a:off x="0" y="55921"/>
          <a:ext cx="4402604" cy="374400"/>
        </a:xfrm>
        <a:prstGeom prst="roundRect">
          <a:avLst/>
        </a:prstGeom>
      </dgm:spPr>
      <dgm:t>
        <a:bodyPr/>
        <a:lstStyle/>
        <a:p>
          <a:pPr>
            <a:buNone/>
          </a:pPr>
          <a:r>
            <a:rPr lang="cs-CZ" sz="1600">
              <a:latin typeface="Trebuchet MS" panose="020B0603020202020204"/>
              <a:ea typeface="+mn-ea"/>
              <a:cs typeface="+mn-cs"/>
            </a:rPr>
            <a:t>Zdravotní péče </a:t>
          </a:r>
          <a:endParaRPr lang="cs-CZ" sz="1600" dirty="0">
            <a:latin typeface="Trebuchet MS" panose="020B0603020202020204"/>
            <a:ea typeface="+mn-ea"/>
            <a:cs typeface="+mn-cs"/>
          </a:endParaRPr>
        </a:p>
      </dgm:t>
    </dgm:pt>
    <dgm:pt modelId="{B3993DC1-381E-41C2-9C02-DFBB6BADB132}" type="parTrans" cxnId="{F851F53B-0DAD-49DA-9946-7FB594CEC1EF}">
      <dgm:prSet/>
      <dgm:spPr/>
      <dgm:t>
        <a:bodyPr/>
        <a:lstStyle/>
        <a:p>
          <a:endParaRPr lang="cs-CZ" sz="1600"/>
        </a:p>
      </dgm:t>
    </dgm:pt>
    <dgm:pt modelId="{71393295-7779-4AB1-B5DB-89DA4D83F447}" type="sibTrans" cxnId="{F851F53B-0DAD-49DA-9946-7FB594CEC1EF}">
      <dgm:prSet/>
      <dgm:spPr/>
      <dgm:t>
        <a:bodyPr/>
        <a:lstStyle/>
        <a:p>
          <a:endParaRPr lang="cs-CZ" sz="1600"/>
        </a:p>
      </dgm:t>
    </dgm:pt>
    <dgm:pt modelId="{5CEE57A0-6285-4F01-BDEB-7223FC0F8483}">
      <dgm:prSet phldrT="[Text]" custT="1"/>
      <dgm:spPr>
        <a:xfrm>
          <a:off x="0" y="476401"/>
          <a:ext cx="4402604" cy="374400"/>
        </a:xfrm>
        <a:prstGeom prst="roundRect">
          <a:avLst/>
        </a:prstGeom>
      </dgm:spPr>
      <dgm:t>
        <a:bodyPr/>
        <a:lstStyle/>
        <a:p>
          <a:pPr>
            <a:buNone/>
          </a:pPr>
          <a:r>
            <a:rPr lang="cs-CZ" sz="1600">
              <a:latin typeface="Trebuchet MS" panose="020B0603020202020204"/>
              <a:ea typeface="+mn-ea"/>
              <a:cs typeface="+mn-cs"/>
            </a:rPr>
            <a:t>Důchodové a invalidní pojištění </a:t>
          </a:r>
          <a:endParaRPr lang="cs-CZ" sz="1600" dirty="0">
            <a:latin typeface="Trebuchet MS" panose="020B0603020202020204"/>
            <a:ea typeface="+mn-ea"/>
            <a:cs typeface="+mn-cs"/>
          </a:endParaRPr>
        </a:p>
      </dgm:t>
    </dgm:pt>
    <dgm:pt modelId="{7F760FA8-F12E-42CB-8D34-4653DD45563F}" type="parTrans" cxnId="{4F7BAB64-0F9D-4708-8BAF-83F4497741E9}">
      <dgm:prSet/>
      <dgm:spPr/>
      <dgm:t>
        <a:bodyPr/>
        <a:lstStyle/>
        <a:p>
          <a:endParaRPr lang="cs-CZ" sz="1600"/>
        </a:p>
      </dgm:t>
    </dgm:pt>
    <dgm:pt modelId="{C3C73E8F-95AD-4DE3-B1EA-61BF4981C687}" type="sibTrans" cxnId="{4F7BAB64-0F9D-4708-8BAF-83F4497741E9}">
      <dgm:prSet/>
      <dgm:spPr/>
      <dgm:t>
        <a:bodyPr/>
        <a:lstStyle/>
        <a:p>
          <a:endParaRPr lang="cs-CZ" sz="1600"/>
        </a:p>
      </dgm:t>
    </dgm:pt>
    <dgm:pt modelId="{C9C76A75-98E1-46FC-AC90-918E17FD34FB}">
      <dgm:prSet phldrT="[Text]" custT="1"/>
      <dgm:spPr>
        <a:xfrm>
          <a:off x="0" y="896881"/>
          <a:ext cx="4402604" cy="374400"/>
        </a:xfrm>
        <a:prstGeom prst="roundRect">
          <a:avLst/>
        </a:prstGeom>
      </dgm:spPr>
      <dgm:t>
        <a:bodyPr/>
        <a:lstStyle/>
        <a:p>
          <a:pPr>
            <a:buNone/>
          </a:pPr>
          <a:r>
            <a:rPr lang="cs-CZ" sz="1600">
              <a:latin typeface="Trebuchet MS" panose="020B0603020202020204"/>
              <a:ea typeface="+mn-ea"/>
              <a:cs typeface="+mn-cs"/>
            </a:rPr>
            <a:t>Sociální dávky </a:t>
          </a:r>
          <a:endParaRPr lang="cs-CZ" sz="1600" dirty="0">
            <a:latin typeface="Trebuchet MS" panose="020B0603020202020204"/>
            <a:ea typeface="+mn-ea"/>
            <a:cs typeface="+mn-cs"/>
          </a:endParaRPr>
        </a:p>
      </dgm:t>
    </dgm:pt>
    <dgm:pt modelId="{3B54D91D-7D90-455D-AB8F-CA0FB6BAA21B}" type="parTrans" cxnId="{933B63E7-FF66-49FF-A78C-BD0AD849E615}">
      <dgm:prSet/>
      <dgm:spPr/>
      <dgm:t>
        <a:bodyPr/>
        <a:lstStyle/>
        <a:p>
          <a:endParaRPr lang="cs-CZ" sz="1600"/>
        </a:p>
      </dgm:t>
    </dgm:pt>
    <dgm:pt modelId="{97B64B5D-EFD5-4FCB-ACED-F7D6A5BD04C3}" type="sibTrans" cxnId="{933B63E7-FF66-49FF-A78C-BD0AD849E615}">
      <dgm:prSet/>
      <dgm:spPr/>
      <dgm:t>
        <a:bodyPr/>
        <a:lstStyle/>
        <a:p>
          <a:endParaRPr lang="cs-CZ" sz="1600"/>
        </a:p>
      </dgm:t>
    </dgm:pt>
    <dgm:pt modelId="{571263B0-9F3C-4E1F-BA15-166A98AB80F4}">
      <dgm:prSet custT="1"/>
      <dgm:spPr>
        <a:xfrm>
          <a:off x="0" y="1317361"/>
          <a:ext cx="4402604" cy="374400"/>
        </a:xfrm>
        <a:prstGeom prst="roundRect">
          <a:avLst/>
        </a:prstGeom>
      </dgm:spPr>
      <dgm:t>
        <a:bodyPr/>
        <a:lstStyle/>
        <a:p>
          <a:pPr>
            <a:buNone/>
          </a:pPr>
          <a:r>
            <a:rPr lang="cs-CZ" sz="1600">
              <a:latin typeface="Trebuchet MS" panose="020B0603020202020204"/>
              <a:ea typeface="+mn-ea"/>
              <a:cs typeface="+mn-cs"/>
            </a:rPr>
            <a:t>Pracovní právo</a:t>
          </a:r>
          <a:endParaRPr lang="cs-CZ" sz="1600" dirty="0">
            <a:latin typeface="Trebuchet MS" panose="020B0603020202020204"/>
            <a:ea typeface="+mn-ea"/>
            <a:cs typeface="+mn-cs"/>
          </a:endParaRPr>
        </a:p>
      </dgm:t>
    </dgm:pt>
    <dgm:pt modelId="{AAF63DC7-45E4-4414-96FB-E96969CE24B7}" type="parTrans" cxnId="{A1034C31-3F40-4749-81A2-F1084F2E0CBD}">
      <dgm:prSet/>
      <dgm:spPr/>
      <dgm:t>
        <a:bodyPr/>
        <a:lstStyle/>
        <a:p>
          <a:endParaRPr lang="cs-CZ" sz="1600"/>
        </a:p>
      </dgm:t>
    </dgm:pt>
    <dgm:pt modelId="{A9AA3EC1-02B4-404E-9737-FC15CCAE0FD8}" type="sibTrans" cxnId="{A1034C31-3F40-4749-81A2-F1084F2E0CBD}">
      <dgm:prSet/>
      <dgm:spPr/>
      <dgm:t>
        <a:bodyPr/>
        <a:lstStyle/>
        <a:p>
          <a:endParaRPr lang="cs-CZ" sz="1600"/>
        </a:p>
      </dgm:t>
    </dgm:pt>
    <dgm:pt modelId="{76B4BF5D-28C0-4EE0-B21C-61410E310A95}">
      <dgm:prSet custT="1"/>
      <dgm:spPr>
        <a:xfrm>
          <a:off x="0" y="1737841"/>
          <a:ext cx="4402604" cy="374400"/>
        </a:xfrm>
        <a:prstGeom prst="roundRect">
          <a:avLst/>
        </a:prstGeom>
      </dgm:spPr>
      <dgm:t>
        <a:bodyPr/>
        <a:lstStyle/>
        <a:p>
          <a:pPr>
            <a:buNone/>
          </a:pPr>
          <a:r>
            <a:rPr lang="cs-CZ" sz="1600">
              <a:latin typeface="Trebuchet MS" panose="020B0603020202020204"/>
              <a:ea typeface="+mn-ea"/>
              <a:cs typeface="+mn-cs"/>
            </a:rPr>
            <a:t>Ochrana práv dětí a rodiny </a:t>
          </a:r>
          <a:endParaRPr lang="cs-CZ" sz="1600" dirty="0">
            <a:latin typeface="Trebuchet MS" panose="020B0603020202020204"/>
            <a:ea typeface="+mn-ea"/>
            <a:cs typeface="+mn-cs"/>
          </a:endParaRPr>
        </a:p>
      </dgm:t>
    </dgm:pt>
    <dgm:pt modelId="{2914660A-251C-4760-8CFB-4B5B6001FB82}" type="parTrans" cxnId="{A67B12E9-EA15-4580-87A7-BEFEB99A837E}">
      <dgm:prSet/>
      <dgm:spPr/>
      <dgm:t>
        <a:bodyPr/>
        <a:lstStyle/>
        <a:p>
          <a:endParaRPr lang="cs-CZ" sz="1600"/>
        </a:p>
      </dgm:t>
    </dgm:pt>
    <dgm:pt modelId="{23C80338-D430-4A0C-9053-9F0658034C22}" type="sibTrans" cxnId="{A67B12E9-EA15-4580-87A7-BEFEB99A837E}">
      <dgm:prSet/>
      <dgm:spPr/>
      <dgm:t>
        <a:bodyPr/>
        <a:lstStyle/>
        <a:p>
          <a:endParaRPr lang="cs-CZ" sz="1600"/>
        </a:p>
      </dgm:t>
    </dgm:pt>
    <dgm:pt modelId="{6646E593-7832-48B4-AFAB-D3D1B503592F}">
      <dgm:prSet custT="1"/>
      <dgm:spPr>
        <a:xfrm>
          <a:off x="0" y="2158321"/>
          <a:ext cx="4402604" cy="374400"/>
        </a:xfrm>
        <a:prstGeom prst="roundRect">
          <a:avLst/>
        </a:prstGeom>
      </dgm:spPr>
      <dgm:t>
        <a:bodyPr/>
        <a:lstStyle/>
        <a:p>
          <a:pPr>
            <a:buNone/>
          </a:pPr>
          <a:r>
            <a:rPr lang="cs-CZ" sz="1600">
              <a:latin typeface="Trebuchet MS" panose="020B0603020202020204"/>
              <a:ea typeface="+mn-ea"/>
              <a:cs typeface="+mn-cs"/>
            </a:rPr>
            <a:t>Péče o seniory a osoby s postižením a další … </a:t>
          </a:r>
          <a:endParaRPr lang="cs-CZ" sz="1600" dirty="0">
            <a:latin typeface="Trebuchet MS" panose="020B0603020202020204"/>
            <a:ea typeface="+mn-ea"/>
            <a:cs typeface="+mn-cs"/>
          </a:endParaRPr>
        </a:p>
      </dgm:t>
    </dgm:pt>
    <dgm:pt modelId="{2CDF9906-C64B-4CDB-837C-BD48D9B49774}" type="parTrans" cxnId="{65B8B9A8-F47A-4307-A90D-0012561D1ED9}">
      <dgm:prSet/>
      <dgm:spPr/>
      <dgm:t>
        <a:bodyPr/>
        <a:lstStyle/>
        <a:p>
          <a:endParaRPr lang="cs-CZ" sz="1600"/>
        </a:p>
      </dgm:t>
    </dgm:pt>
    <dgm:pt modelId="{FF968CFC-1FA2-41F8-8268-411510809675}" type="sibTrans" cxnId="{65B8B9A8-F47A-4307-A90D-0012561D1ED9}">
      <dgm:prSet/>
      <dgm:spPr/>
      <dgm:t>
        <a:bodyPr/>
        <a:lstStyle/>
        <a:p>
          <a:endParaRPr lang="cs-CZ" sz="1600"/>
        </a:p>
      </dgm:t>
    </dgm:pt>
    <dgm:pt modelId="{BECD3629-D36F-4835-8E8E-55B776FEE447}" type="pres">
      <dgm:prSet presAssocID="{9F1B1163-B9CF-4D9C-A766-5193731C8F8A}" presName="linear" presStyleCnt="0">
        <dgm:presLayoutVars>
          <dgm:animLvl val="lvl"/>
          <dgm:resizeHandles val="exact"/>
        </dgm:presLayoutVars>
      </dgm:prSet>
      <dgm:spPr/>
    </dgm:pt>
    <dgm:pt modelId="{71B7EF30-56C4-45D0-951B-93877B613C70}" type="pres">
      <dgm:prSet presAssocID="{F787B251-EF87-4171-A760-2D3C4A93957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16A6668-6390-4FBD-A832-2048B8EECFAA}" type="pres">
      <dgm:prSet presAssocID="{71393295-7779-4AB1-B5DB-89DA4D83F447}" presName="spacer" presStyleCnt="0"/>
      <dgm:spPr/>
    </dgm:pt>
    <dgm:pt modelId="{E8AEBE8A-1CC8-487A-B4F8-2763C7AF1311}" type="pres">
      <dgm:prSet presAssocID="{5CEE57A0-6285-4F01-BDEB-7223FC0F848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B7C8451-0C77-4044-A9B9-051D569B35B4}" type="pres">
      <dgm:prSet presAssocID="{C3C73E8F-95AD-4DE3-B1EA-61BF4981C687}" presName="spacer" presStyleCnt="0"/>
      <dgm:spPr/>
    </dgm:pt>
    <dgm:pt modelId="{56558758-4041-4665-AAE2-F4FF0917CA55}" type="pres">
      <dgm:prSet presAssocID="{C9C76A75-98E1-46FC-AC90-918E17FD34F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5423530-1E6E-46D9-86C7-B1058B35DA60}" type="pres">
      <dgm:prSet presAssocID="{97B64B5D-EFD5-4FCB-ACED-F7D6A5BD04C3}" presName="spacer" presStyleCnt="0"/>
      <dgm:spPr/>
    </dgm:pt>
    <dgm:pt modelId="{DC7F7761-4003-4C0F-BA3D-FC0A7523A56F}" type="pres">
      <dgm:prSet presAssocID="{571263B0-9F3C-4E1F-BA15-166A98AB80F4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4B25F44-15EF-433B-BA6E-6229335B4C9F}" type="pres">
      <dgm:prSet presAssocID="{A9AA3EC1-02B4-404E-9737-FC15CCAE0FD8}" presName="spacer" presStyleCnt="0"/>
      <dgm:spPr/>
    </dgm:pt>
    <dgm:pt modelId="{A161ACF2-2A02-43AF-8862-15BB715B77B7}" type="pres">
      <dgm:prSet presAssocID="{76B4BF5D-28C0-4EE0-B21C-61410E310A9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2B1AC4F-9C47-4932-A44C-BE3190DB197A}" type="pres">
      <dgm:prSet presAssocID="{23C80338-D430-4A0C-9053-9F0658034C22}" presName="spacer" presStyleCnt="0"/>
      <dgm:spPr/>
    </dgm:pt>
    <dgm:pt modelId="{6EC04088-F197-4D2C-8FC6-8AE3110C2702}" type="pres">
      <dgm:prSet presAssocID="{6646E593-7832-48B4-AFAB-D3D1B503592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D68C8505-A678-420C-952C-27C7531613BB}" type="presOf" srcId="{5CEE57A0-6285-4F01-BDEB-7223FC0F8483}" destId="{E8AEBE8A-1CC8-487A-B4F8-2763C7AF1311}" srcOrd="0" destOrd="0" presId="urn:microsoft.com/office/officeart/2005/8/layout/vList2"/>
    <dgm:cxn modelId="{E06AF20C-4C77-4659-8564-D7C4BA9257F6}" type="presOf" srcId="{9F1B1163-B9CF-4D9C-A766-5193731C8F8A}" destId="{BECD3629-D36F-4835-8E8E-55B776FEE447}" srcOrd="0" destOrd="0" presId="urn:microsoft.com/office/officeart/2005/8/layout/vList2"/>
    <dgm:cxn modelId="{757D220F-24E5-4A49-A6E9-A5784124776B}" type="presOf" srcId="{F787B251-EF87-4171-A760-2D3C4A939573}" destId="{71B7EF30-56C4-45D0-951B-93877B613C70}" srcOrd="0" destOrd="0" presId="urn:microsoft.com/office/officeart/2005/8/layout/vList2"/>
    <dgm:cxn modelId="{304C7316-C847-46A8-ABDF-BA5FC7428174}" type="presOf" srcId="{6646E593-7832-48B4-AFAB-D3D1B503592F}" destId="{6EC04088-F197-4D2C-8FC6-8AE3110C2702}" srcOrd="0" destOrd="0" presId="urn:microsoft.com/office/officeart/2005/8/layout/vList2"/>
    <dgm:cxn modelId="{A1034C31-3F40-4749-81A2-F1084F2E0CBD}" srcId="{9F1B1163-B9CF-4D9C-A766-5193731C8F8A}" destId="{571263B0-9F3C-4E1F-BA15-166A98AB80F4}" srcOrd="3" destOrd="0" parTransId="{AAF63DC7-45E4-4414-96FB-E96969CE24B7}" sibTransId="{A9AA3EC1-02B4-404E-9737-FC15CCAE0FD8}"/>
    <dgm:cxn modelId="{F851F53B-0DAD-49DA-9946-7FB594CEC1EF}" srcId="{9F1B1163-B9CF-4D9C-A766-5193731C8F8A}" destId="{F787B251-EF87-4171-A760-2D3C4A939573}" srcOrd="0" destOrd="0" parTransId="{B3993DC1-381E-41C2-9C02-DFBB6BADB132}" sibTransId="{71393295-7779-4AB1-B5DB-89DA4D83F447}"/>
    <dgm:cxn modelId="{4F7BAB64-0F9D-4708-8BAF-83F4497741E9}" srcId="{9F1B1163-B9CF-4D9C-A766-5193731C8F8A}" destId="{5CEE57A0-6285-4F01-BDEB-7223FC0F8483}" srcOrd="1" destOrd="0" parTransId="{7F760FA8-F12E-42CB-8D34-4653DD45563F}" sibTransId="{C3C73E8F-95AD-4DE3-B1EA-61BF4981C687}"/>
    <dgm:cxn modelId="{B6B8DB6C-AC29-4713-A8F8-6B78C3C1F064}" type="presOf" srcId="{571263B0-9F3C-4E1F-BA15-166A98AB80F4}" destId="{DC7F7761-4003-4C0F-BA3D-FC0A7523A56F}" srcOrd="0" destOrd="0" presId="urn:microsoft.com/office/officeart/2005/8/layout/vList2"/>
    <dgm:cxn modelId="{7B284A86-FB06-4DC0-97AE-767C6D31FE15}" type="presOf" srcId="{76B4BF5D-28C0-4EE0-B21C-61410E310A95}" destId="{A161ACF2-2A02-43AF-8862-15BB715B77B7}" srcOrd="0" destOrd="0" presId="urn:microsoft.com/office/officeart/2005/8/layout/vList2"/>
    <dgm:cxn modelId="{24CDC691-9347-4D46-A474-C10C29B54417}" type="presOf" srcId="{C9C76A75-98E1-46FC-AC90-918E17FD34FB}" destId="{56558758-4041-4665-AAE2-F4FF0917CA55}" srcOrd="0" destOrd="0" presId="urn:microsoft.com/office/officeart/2005/8/layout/vList2"/>
    <dgm:cxn modelId="{65B8B9A8-F47A-4307-A90D-0012561D1ED9}" srcId="{9F1B1163-B9CF-4D9C-A766-5193731C8F8A}" destId="{6646E593-7832-48B4-AFAB-D3D1B503592F}" srcOrd="5" destOrd="0" parTransId="{2CDF9906-C64B-4CDB-837C-BD48D9B49774}" sibTransId="{FF968CFC-1FA2-41F8-8268-411510809675}"/>
    <dgm:cxn modelId="{933B63E7-FF66-49FF-A78C-BD0AD849E615}" srcId="{9F1B1163-B9CF-4D9C-A766-5193731C8F8A}" destId="{C9C76A75-98E1-46FC-AC90-918E17FD34FB}" srcOrd="2" destOrd="0" parTransId="{3B54D91D-7D90-455D-AB8F-CA0FB6BAA21B}" sibTransId="{97B64B5D-EFD5-4FCB-ACED-F7D6A5BD04C3}"/>
    <dgm:cxn modelId="{A67B12E9-EA15-4580-87A7-BEFEB99A837E}" srcId="{9F1B1163-B9CF-4D9C-A766-5193731C8F8A}" destId="{76B4BF5D-28C0-4EE0-B21C-61410E310A95}" srcOrd="4" destOrd="0" parTransId="{2914660A-251C-4760-8CFB-4B5B6001FB82}" sibTransId="{23C80338-D430-4A0C-9053-9F0658034C22}"/>
    <dgm:cxn modelId="{221E0E02-FA03-44B8-BA44-FCEE3F5AE7FD}" type="presParOf" srcId="{BECD3629-D36F-4835-8E8E-55B776FEE447}" destId="{71B7EF30-56C4-45D0-951B-93877B613C70}" srcOrd="0" destOrd="0" presId="urn:microsoft.com/office/officeart/2005/8/layout/vList2"/>
    <dgm:cxn modelId="{99406D9E-E691-439C-8CDE-DD199447E4BD}" type="presParOf" srcId="{BECD3629-D36F-4835-8E8E-55B776FEE447}" destId="{616A6668-6390-4FBD-A832-2048B8EECFAA}" srcOrd="1" destOrd="0" presId="urn:microsoft.com/office/officeart/2005/8/layout/vList2"/>
    <dgm:cxn modelId="{7E3DB548-888B-4070-BE89-AAC810692CB8}" type="presParOf" srcId="{BECD3629-D36F-4835-8E8E-55B776FEE447}" destId="{E8AEBE8A-1CC8-487A-B4F8-2763C7AF1311}" srcOrd="2" destOrd="0" presId="urn:microsoft.com/office/officeart/2005/8/layout/vList2"/>
    <dgm:cxn modelId="{B06EA8AE-7FCB-4281-8A4B-7DD90CB202BE}" type="presParOf" srcId="{BECD3629-D36F-4835-8E8E-55B776FEE447}" destId="{4B7C8451-0C77-4044-A9B9-051D569B35B4}" srcOrd="3" destOrd="0" presId="urn:microsoft.com/office/officeart/2005/8/layout/vList2"/>
    <dgm:cxn modelId="{7920C330-C299-4746-90A5-CBBB6B7353EC}" type="presParOf" srcId="{BECD3629-D36F-4835-8E8E-55B776FEE447}" destId="{56558758-4041-4665-AAE2-F4FF0917CA55}" srcOrd="4" destOrd="0" presId="urn:microsoft.com/office/officeart/2005/8/layout/vList2"/>
    <dgm:cxn modelId="{480C6FE9-2C33-4D98-85DF-BE57E6AC45E2}" type="presParOf" srcId="{BECD3629-D36F-4835-8E8E-55B776FEE447}" destId="{F5423530-1E6E-46D9-86C7-B1058B35DA60}" srcOrd="5" destOrd="0" presId="urn:microsoft.com/office/officeart/2005/8/layout/vList2"/>
    <dgm:cxn modelId="{6B06A829-C3BF-4FE8-808D-F8361FBDB719}" type="presParOf" srcId="{BECD3629-D36F-4835-8E8E-55B776FEE447}" destId="{DC7F7761-4003-4C0F-BA3D-FC0A7523A56F}" srcOrd="6" destOrd="0" presId="urn:microsoft.com/office/officeart/2005/8/layout/vList2"/>
    <dgm:cxn modelId="{591016A0-7DE4-4737-995D-2341DC9141ED}" type="presParOf" srcId="{BECD3629-D36F-4835-8E8E-55B776FEE447}" destId="{A4B25F44-15EF-433B-BA6E-6229335B4C9F}" srcOrd="7" destOrd="0" presId="urn:microsoft.com/office/officeart/2005/8/layout/vList2"/>
    <dgm:cxn modelId="{03FC59FB-5A40-4624-BCAD-E4DF40807361}" type="presParOf" srcId="{BECD3629-D36F-4835-8E8E-55B776FEE447}" destId="{A161ACF2-2A02-43AF-8862-15BB715B77B7}" srcOrd="8" destOrd="0" presId="urn:microsoft.com/office/officeart/2005/8/layout/vList2"/>
    <dgm:cxn modelId="{3D7914F6-2057-4B96-B4EF-ADAA30468D5E}" type="presParOf" srcId="{BECD3629-D36F-4835-8E8E-55B776FEE447}" destId="{F2B1AC4F-9C47-4932-A44C-BE3190DB197A}" srcOrd="9" destOrd="0" presId="urn:microsoft.com/office/officeart/2005/8/layout/vList2"/>
    <dgm:cxn modelId="{B2F4D401-71F9-4536-9550-CF88D806C1AC}" type="presParOf" srcId="{BECD3629-D36F-4835-8E8E-55B776FEE447}" destId="{6EC04088-F197-4D2C-8FC6-8AE3110C270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0AE734-679A-4E06-881B-2F2EA69D27C3}" type="doc">
      <dgm:prSet loTypeId="urn:microsoft.com/office/officeart/2005/8/layout/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cs-CZ"/>
        </a:p>
      </dgm:t>
    </dgm:pt>
    <dgm:pt modelId="{938464F6-A31B-4CFD-B27F-90FDDF01804D}">
      <dgm:prSet phldrT="[Text]" custT="1"/>
      <dgm:spPr>
        <a:xfrm>
          <a:off x="379420" y="0"/>
          <a:ext cx="5743451" cy="472320"/>
        </a:xfrm>
        <a:prstGeom prst="roundRect">
          <a:avLst/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Kolektivní vyjednávání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3A440D98-631A-4CBE-85C2-2C35F4212F0C}" type="parTrans" cxnId="{59425E98-9DCF-4291-876A-E2A4D5C081C9}">
      <dgm:prSet/>
      <dgm:spPr/>
      <dgm:t>
        <a:bodyPr/>
        <a:lstStyle/>
        <a:p>
          <a:endParaRPr lang="cs-CZ" sz="2000"/>
        </a:p>
      </dgm:t>
    </dgm:pt>
    <dgm:pt modelId="{9F637383-C449-422F-8E84-29AC7217257A}" type="sibTrans" cxnId="{59425E98-9DCF-4291-876A-E2A4D5C081C9}">
      <dgm:prSet/>
      <dgm:spPr/>
      <dgm:t>
        <a:bodyPr/>
        <a:lstStyle/>
        <a:p>
          <a:endParaRPr lang="cs-CZ" sz="2000"/>
        </a:p>
      </dgm:t>
    </dgm:pt>
    <dgm:pt modelId="{C1E76DB9-DB28-4493-8215-D5A43D51C604}">
      <dgm:prSet phldrT="[Text]" custT="1"/>
      <dgm:spPr>
        <a:xfrm>
          <a:off x="410246" y="2163239"/>
          <a:ext cx="5743451" cy="472320"/>
        </a:xfrm>
        <a:prstGeom prst="roundRect">
          <a:avLst/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Finanční nástroje 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3573A787-69C7-4AEE-8E2A-F4430BFF50F7}" type="parTrans" cxnId="{B662748D-61E8-4001-A505-E5F03C282FF7}">
      <dgm:prSet/>
      <dgm:spPr/>
      <dgm:t>
        <a:bodyPr/>
        <a:lstStyle/>
        <a:p>
          <a:endParaRPr lang="cs-CZ" sz="2000"/>
        </a:p>
      </dgm:t>
    </dgm:pt>
    <dgm:pt modelId="{1F6BD77A-CD28-449B-9C14-2CF0B6EFACE3}" type="sibTrans" cxnId="{B662748D-61E8-4001-A505-E5F03C282FF7}">
      <dgm:prSet/>
      <dgm:spPr/>
      <dgm:t>
        <a:bodyPr/>
        <a:lstStyle/>
        <a:p>
          <a:endParaRPr lang="cs-CZ" sz="2000"/>
        </a:p>
      </dgm:t>
    </dgm:pt>
    <dgm:pt modelId="{C4AF619B-CCDC-43F5-9A14-53305D4570C9}">
      <dgm:prSet phldrT="[Text]" custT="1"/>
      <dgm:spPr>
        <a:xfrm>
          <a:off x="410246" y="2888999"/>
          <a:ext cx="5743451" cy="472320"/>
        </a:xfrm>
        <a:prstGeom prst="roundRect">
          <a:avLst/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Specifické nástroje 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0A15AFB5-AF99-400A-9442-CDDC464FCFEE}" type="parTrans" cxnId="{0E52C1C9-818E-43A7-8EFE-BB2313335743}">
      <dgm:prSet/>
      <dgm:spPr/>
      <dgm:t>
        <a:bodyPr/>
        <a:lstStyle/>
        <a:p>
          <a:endParaRPr lang="cs-CZ" sz="2000"/>
        </a:p>
      </dgm:t>
    </dgm:pt>
    <dgm:pt modelId="{86927F5D-5B22-4136-ABAE-78F2806FE47A}" type="sibTrans" cxnId="{0E52C1C9-818E-43A7-8EFE-BB2313335743}">
      <dgm:prSet/>
      <dgm:spPr/>
      <dgm:t>
        <a:bodyPr/>
        <a:lstStyle/>
        <a:p>
          <a:endParaRPr lang="cs-CZ" sz="2000"/>
        </a:p>
      </dgm:t>
    </dgm:pt>
    <dgm:pt modelId="{566BFA82-06B1-434C-8286-EA43FE2F1C38}">
      <dgm:prSet custT="1"/>
      <dgm:spPr>
        <a:xfrm>
          <a:off x="410246" y="701446"/>
          <a:ext cx="5743451" cy="472320"/>
        </a:xfrm>
        <a:prstGeom prst="roundRect">
          <a:avLst/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Plánování a programování 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5087CF45-9A23-40B3-8BA0-2E7894C8AE68}" type="parTrans" cxnId="{F90AD1E3-E68D-425E-B71C-DBAB465A6E58}">
      <dgm:prSet/>
      <dgm:spPr/>
      <dgm:t>
        <a:bodyPr/>
        <a:lstStyle/>
        <a:p>
          <a:endParaRPr lang="cs-CZ" sz="2000"/>
        </a:p>
      </dgm:t>
    </dgm:pt>
    <dgm:pt modelId="{77EE300F-1073-45DF-8A2D-9119576C7B9F}" type="sibTrans" cxnId="{F90AD1E3-E68D-425E-B71C-DBAB465A6E58}">
      <dgm:prSet/>
      <dgm:spPr/>
      <dgm:t>
        <a:bodyPr/>
        <a:lstStyle/>
        <a:p>
          <a:endParaRPr lang="cs-CZ" sz="2000"/>
        </a:p>
      </dgm:t>
    </dgm:pt>
    <dgm:pt modelId="{BA0607F9-6CDB-4F52-BF2C-54CEF612AF71}">
      <dgm:prSet custT="1"/>
      <dgm:spPr>
        <a:xfrm>
          <a:off x="410246" y="1437479"/>
          <a:ext cx="5743451" cy="472320"/>
        </a:xfrm>
        <a:prstGeom prst="roundRect">
          <a:avLst/>
        </a:prstGeom>
      </dgm:spPr>
      <dgm:t>
        <a:bodyPr/>
        <a:lstStyle/>
        <a:p>
          <a:pPr>
            <a:buNone/>
          </a:pPr>
          <a:r>
            <a:rPr lang="cs-CZ" sz="1800" dirty="0">
              <a:latin typeface="Trebuchet MS" panose="020B0603020202020204"/>
              <a:ea typeface="+mn-ea"/>
              <a:cs typeface="+mn-cs"/>
            </a:rPr>
            <a:t>Právní nástroje </a:t>
          </a:r>
        </a:p>
      </dgm:t>
    </dgm:pt>
    <dgm:pt modelId="{2649EF3D-00B8-4B76-976C-3CAB3A7B8109}" type="parTrans" cxnId="{5B53927D-B600-432E-AF6A-14B95931D8D5}">
      <dgm:prSet/>
      <dgm:spPr/>
      <dgm:t>
        <a:bodyPr/>
        <a:lstStyle/>
        <a:p>
          <a:endParaRPr lang="cs-CZ" sz="2000"/>
        </a:p>
      </dgm:t>
    </dgm:pt>
    <dgm:pt modelId="{B141F264-4A02-41E1-BD95-61A1F4318EC1}" type="sibTrans" cxnId="{5B53927D-B600-432E-AF6A-14B95931D8D5}">
      <dgm:prSet/>
      <dgm:spPr/>
      <dgm:t>
        <a:bodyPr/>
        <a:lstStyle/>
        <a:p>
          <a:endParaRPr lang="cs-CZ" sz="2000"/>
        </a:p>
      </dgm:t>
    </dgm:pt>
    <dgm:pt modelId="{F0BC91A3-845E-4A0D-8FDC-14C81AD22A5B}" type="pres">
      <dgm:prSet presAssocID="{880AE734-679A-4E06-881B-2F2EA69D27C3}" presName="linear" presStyleCnt="0">
        <dgm:presLayoutVars>
          <dgm:dir/>
          <dgm:animLvl val="lvl"/>
          <dgm:resizeHandles val="exact"/>
        </dgm:presLayoutVars>
      </dgm:prSet>
      <dgm:spPr/>
    </dgm:pt>
    <dgm:pt modelId="{E73894C7-D551-426B-87A1-1381C89A9F29}" type="pres">
      <dgm:prSet presAssocID="{938464F6-A31B-4CFD-B27F-90FDDF01804D}" presName="parentLin" presStyleCnt="0"/>
      <dgm:spPr/>
    </dgm:pt>
    <dgm:pt modelId="{6E5411E7-4A10-4F30-BC31-E7E3BCF388F9}" type="pres">
      <dgm:prSet presAssocID="{938464F6-A31B-4CFD-B27F-90FDDF01804D}" presName="parentLeftMargin" presStyleLbl="node1" presStyleIdx="0" presStyleCnt="5"/>
      <dgm:spPr/>
    </dgm:pt>
    <dgm:pt modelId="{15673D4C-4085-4B58-AF36-03C792423EB3}" type="pres">
      <dgm:prSet presAssocID="{938464F6-A31B-4CFD-B27F-90FDDF01804D}" presName="parentText" presStyleLbl="node1" presStyleIdx="0" presStyleCnt="5" custLinFactNeighborX="-7514" custLinFactNeighborY="-5727">
        <dgm:presLayoutVars>
          <dgm:chMax val="0"/>
          <dgm:bulletEnabled val="1"/>
        </dgm:presLayoutVars>
      </dgm:prSet>
      <dgm:spPr/>
    </dgm:pt>
    <dgm:pt modelId="{7F87AB77-FD7D-477D-858D-5DEF0222F87A}" type="pres">
      <dgm:prSet presAssocID="{938464F6-A31B-4CFD-B27F-90FDDF01804D}" presName="negativeSpace" presStyleCnt="0"/>
      <dgm:spPr/>
    </dgm:pt>
    <dgm:pt modelId="{362830BA-AE68-45B5-817C-40A329991F3A}" type="pres">
      <dgm:prSet presAssocID="{938464F6-A31B-4CFD-B27F-90FDDF01804D}" presName="childText" presStyleLbl="conFgAcc1" presStyleIdx="0" presStyleCnt="5">
        <dgm:presLayoutVars>
          <dgm:bulletEnabled val="1"/>
        </dgm:presLayoutVars>
      </dgm:prSet>
      <dgm:spPr>
        <a:xfrm>
          <a:off x="0" y="252938"/>
          <a:ext cx="8204931" cy="403200"/>
        </a:xfrm>
        <a:prstGeom prst="rect">
          <a:avLst/>
        </a:prstGeom>
      </dgm:spPr>
    </dgm:pt>
    <dgm:pt modelId="{08EFBAAA-3750-488A-8E04-D8470133FAC1}" type="pres">
      <dgm:prSet presAssocID="{9F637383-C449-422F-8E84-29AC7217257A}" presName="spaceBetweenRectangles" presStyleCnt="0"/>
      <dgm:spPr/>
    </dgm:pt>
    <dgm:pt modelId="{ED529A49-3BBE-4A92-986B-C1EE19D3910C}" type="pres">
      <dgm:prSet presAssocID="{566BFA82-06B1-434C-8286-EA43FE2F1C38}" presName="parentLin" presStyleCnt="0"/>
      <dgm:spPr/>
    </dgm:pt>
    <dgm:pt modelId="{7C4BD67C-5B00-4E24-ADF9-55CB635049B2}" type="pres">
      <dgm:prSet presAssocID="{566BFA82-06B1-434C-8286-EA43FE2F1C38}" presName="parentLeftMargin" presStyleLbl="node1" presStyleIdx="0" presStyleCnt="5"/>
      <dgm:spPr/>
    </dgm:pt>
    <dgm:pt modelId="{AA15CD35-24CC-459B-B13D-6884BC9BD693}" type="pres">
      <dgm:prSet presAssocID="{566BFA82-06B1-434C-8286-EA43FE2F1C38}" presName="parentText" presStyleLbl="node1" presStyleIdx="1" presStyleCnt="5" custLinFactNeighborY="-8700">
        <dgm:presLayoutVars>
          <dgm:chMax val="0"/>
          <dgm:bulletEnabled val="1"/>
        </dgm:presLayoutVars>
      </dgm:prSet>
      <dgm:spPr/>
    </dgm:pt>
    <dgm:pt modelId="{F1445039-A5A8-45BB-B224-C808FEA3E927}" type="pres">
      <dgm:prSet presAssocID="{566BFA82-06B1-434C-8286-EA43FE2F1C38}" presName="negativeSpace" presStyleCnt="0"/>
      <dgm:spPr/>
    </dgm:pt>
    <dgm:pt modelId="{85AA4836-2C6B-425E-A84A-E3EC1DE67FFC}" type="pres">
      <dgm:prSet presAssocID="{566BFA82-06B1-434C-8286-EA43FE2F1C38}" presName="childText" presStyleLbl="conFgAcc1" presStyleIdx="1" presStyleCnt="5">
        <dgm:presLayoutVars>
          <dgm:bulletEnabled val="1"/>
        </dgm:presLayoutVars>
      </dgm:prSet>
      <dgm:spPr>
        <a:xfrm>
          <a:off x="0" y="978698"/>
          <a:ext cx="8204931" cy="403200"/>
        </a:xfrm>
        <a:prstGeom prst="rect">
          <a:avLst/>
        </a:prstGeom>
      </dgm:spPr>
    </dgm:pt>
    <dgm:pt modelId="{7F991559-5E61-4356-964E-748DE34B9248}" type="pres">
      <dgm:prSet presAssocID="{77EE300F-1073-45DF-8A2D-9119576C7B9F}" presName="spaceBetweenRectangles" presStyleCnt="0"/>
      <dgm:spPr/>
    </dgm:pt>
    <dgm:pt modelId="{4F556737-7DBB-4BC3-9B72-D7ACC4B402D6}" type="pres">
      <dgm:prSet presAssocID="{BA0607F9-6CDB-4F52-BF2C-54CEF612AF71}" presName="parentLin" presStyleCnt="0"/>
      <dgm:spPr/>
    </dgm:pt>
    <dgm:pt modelId="{05169802-9C3E-48C9-8E1B-8F518EAC8290}" type="pres">
      <dgm:prSet presAssocID="{BA0607F9-6CDB-4F52-BF2C-54CEF612AF71}" presName="parentLeftMargin" presStyleLbl="node1" presStyleIdx="1" presStyleCnt="5"/>
      <dgm:spPr/>
    </dgm:pt>
    <dgm:pt modelId="{7BC22C43-1B18-48A4-A0F7-40069AE1B3CE}" type="pres">
      <dgm:prSet presAssocID="{BA0607F9-6CDB-4F52-BF2C-54CEF612AF71}" presName="parentText" presStyleLbl="node1" presStyleIdx="2" presStyleCnt="5" custLinFactNeighborY="-6525">
        <dgm:presLayoutVars>
          <dgm:chMax val="0"/>
          <dgm:bulletEnabled val="1"/>
        </dgm:presLayoutVars>
      </dgm:prSet>
      <dgm:spPr/>
    </dgm:pt>
    <dgm:pt modelId="{AC28DFAE-67C6-4C4C-B552-4C181F414529}" type="pres">
      <dgm:prSet presAssocID="{BA0607F9-6CDB-4F52-BF2C-54CEF612AF71}" presName="negativeSpace" presStyleCnt="0"/>
      <dgm:spPr/>
    </dgm:pt>
    <dgm:pt modelId="{B6EAB307-651D-4FF1-8987-1DB82F296EE8}" type="pres">
      <dgm:prSet presAssocID="{BA0607F9-6CDB-4F52-BF2C-54CEF612AF71}" presName="childText" presStyleLbl="conFgAcc1" presStyleIdx="2" presStyleCnt="5">
        <dgm:presLayoutVars>
          <dgm:bulletEnabled val="1"/>
        </dgm:presLayoutVars>
      </dgm:prSet>
      <dgm:spPr>
        <a:xfrm>
          <a:off x="0" y="1704458"/>
          <a:ext cx="8204931" cy="403200"/>
        </a:xfrm>
        <a:prstGeom prst="rect">
          <a:avLst/>
        </a:prstGeom>
      </dgm:spPr>
    </dgm:pt>
    <dgm:pt modelId="{8D2919D3-5CB3-4A80-8E92-566635174E31}" type="pres">
      <dgm:prSet presAssocID="{B141F264-4A02-41E1-BD95-61A1F4318EC1}" presName="spaceBetweenRectangles" presStyleCnt="0"/>
      <dgm:spPr/>
    </dgm:pt>
    <dgm:pt modelId="{B0EF7048-F109-4CA4-99A2-EA2D58311810}" type="pres">
      <dgm:prSet presAssocID="{C1E76DB9-DB28-4493-8215-D5A43D51C604}" presName="parentLin" presStyleCnt="0"/>
      <dgm:spPr/>
    </dgm:pt>
    <dgm:pt modelId="{E9F52B2A-A334-47E9-95C4-FB1D39581097}" type="pres">
      <dgm:prSet presAssocID="{C1E76DB9-DB28-4493-8215-D5A43D51C604}" presName="parentLeftMargin" presStyleLbl="node1" presStyleIdx="2" presStyleCnt="5"/>
      <dgm:spPr/>
    </dgm:pt>
    <dgm:pt modelId="{349F2846-9A0A-465B-AA2E-E1FA4C8BFD3B}" type="pres">
      <dgm:prSet presAssocID="{C1E76DB9-DB28-4493-8215-D5A43D51C604}" presName="parentText" presStyleLbl="node1" presStyleIdx="3" presStyleCnt="5" custLinFactNeighborY="-6525">
        <dgm:presLayoutVars>
          <dgm:chMax val="0"/>
          <dgm:bulletEnabled val="1"/>
        </dgm:presLayoutVars>
      </dgm:prSet>
      <dgm:spPr/>
    </dgm:pt>
    <dgm:pt modelId="{DCEA10FE-A0B5-4751-95A4-45C60AFC2591}" type="pres">
      <dgm:prSet presAssocID="{C1E76DB9-DB28-4493-8215-D5A43D51C604}" presName="negativeSpace" presStyleCnt="0"/>
      <dgm:spPr/>
    </dgm:pt>
    <dgm:pt modelId="{14E514B7-29BB-4A77-936C-04A6DFBA3930}" type="pres">
      <dgm:prSet presAssocID="{C1E76DB9-DB28-4493-8215-D5A43D51C604}" presName="childText" presStyleLbl="conFgAcc1" presStyleIdx="3" presStyleCnt="5">
        <dgm:presLayoutVars>
          <dgm:bulletEnabled val="1"/>
        </dgm:presLayoutVars>
      </dgm:prSet>
      <dgm:spPr>
        <a:xfrm>
          <a:off x="0" y="2430217"/>
          <a:ext cx="8204931" cy="403200"/>
        </a:xfrm>
        <a:prstGeom prst="rect">
          <a:avLst/>
        </a:prstGeom>
      </dgm:spPr>
    </dgm:pt>
    <dgm:pt modelId="{91FD567E-C222-412C-B9C7-8C7FE07A27D8}" type="pres">
      <dgm:prSet presAssocID="{1F6BD77A-CD28-449B-9C14-2CF0B6EFACE3}" presName="spaceBetweenRectangles" presStyleCnt="0"/>
      <dgm:spPr/>
    </dgm:pt>
    <dgm:pt modelId="{D2BDFAB3-4D37-4B2A-A2AE-88EC390DE3AA}" type="pres">
      <dgm:prSet presAssocID="{C4AF619B-CCDC-43F5-9A14-53305D4570C9}" presName="parentLin" presStyleCnt="0"/>
      <dgm:spPr/>
    </dgm:pt>
    <dgm:pt modelId="{1A3F9129-4B96-4D96-BA7F-FFBD9920017F}" type="pres">
      <dgm:prSet presAssocID="{C4AF619B-CCDC-43F5-9A14-53305D4570C9}" presName="parentLeftMargin" presStyleLbl="node1" presStyleIdx="3" presStyleCnt="5"/>
      <dgm:spPr/>
    </dgm:pt>
    <dgm:pt modelId="{8C58401A-9FAA-420D-AEBE-AF94ED33E6AF}" type="pres">
      <dgm:prSet presAssocID="{C4AF619B-CCDC-43F5-9A14-53305D4570C9}" presName="parentText" presStyleLbl="node1" presStyleIdx="4" presStyleCnt="5" custLinFactNeighborX="-947" custLinFactNeighborY="-5505">
        <dgm:presLayoutVars>
          <dgm:chMax val="0"/>
          <dgm:bulletEnabled val="1"/>
        </dgm:presLayoutVars>
      </dgm:prSet>
      <dgm:spPr/>
    </dgm:pt>
    <dgm:pt modelId="{1C3F74F5-D4C7-481D-BD9E-C5C6159F4DD3}" type="pres">
      <dgm:prSet presAssocID="{C4AF619B-CCDC-43F5-9A14-53305D4570C9}" presName="negativeSpace" presStyleCnt="0"/>
      <dgm:spPr/>
    </dgm:pt>
    <dgm:pt modelId="{40DEA636-2B2E-487F-9199-B3CA4D211D75}" type="pres">
      <dgm:prSet presAssocID="{C4AF619B-CCDC-43F5-9A14-53305D4570C9}" presName="childText" presStyleLbl="conFgAcc1" presStyleIdx="4" presStyleCnt="5">
        <dgm:presLayoutVars>
          <dgm:bulletEnabled val="1"/>
        </dgm:presLayoutVars>
      </dgm:prSet>
      <dgm:spPr>
        <a:xfrm>
          <a:off x="0" y="3155978"/>
          <a:ext cx="8204931" cy="403200"/>
        </a:xfrm>
        <a:prstGeom prst="rect">
          <a:avLst/>
        </a:prstGeom>
      </dgm:spPr>
    </dgm:pt>
  </dgm:ptLst>
  <dgm:cxnLst>
    <dgm:cxn modelId="{2052FB06-ECA9-4D62-ACC5-DD4EC15AB220}" type="presOf" srcId="{938464F6-A31B-4CFD-B27F-90FDDF01804D}" destId="{6E5411E7-4A10-4F30-BC31-E7E3BCF388F9}" srcOrd="0" destOrd="0" presId="urn:microsoft.com/office/officeart/2005/8/layout/list1"/>
    <dgm:cxn modelId="{1635F03F-F62B-4AB2-973C-112E5EEF2286}" type="presOf" srcId="{BA0607F9-6CDB-4F52-BF2C-54CEF612AF71}" destId="{05169802-9C3E-48C9-8E1B-8F518EAC8290}" srcOrd="0" destOrd="0" presId="urn:microsoft.com/office/officeart/2005/8/layout/list1"/>
    <dgm:cxn modelId="{4D9CAA68-3560-4944-89CF-2FB7828B2E7D}" type="presOf" srcId="{566BFA82-06B1-434C-8286-EA43FE2F1C38}" destId="{AA15CD35-24CC-459B-B13D-6884BC9BD693}" srcOrd="1" destOrd="0" presId="urn:microsoft.com/office/officeart/2005/8/layout/list1"/>
    <dgm:cxn modelId="{4C676C6B-111B-4BBF-86CB-9DEBE68C5C3C}" type="presOf" srcId="{C4AF619B-CCDC-43F5-9A14-53305D4570C9}" destId="{8C58401A-9FAA-420D-AEBE-AF94ED33E6AF}" srcOrd="1" destOrd="0" presId="urn:microsoft.com/office/officeart/2005/8/layout/list1"/>
    <dgm:cxn modelId="{D655644E-7F82-4352-ADB8-B0C5DB2738CD}" type="presOf" srcId="{566BFA82-06B1-434C-8286-EA43FE2F1C38}" destId="{7C4BD67C-5B00-4E24-ADF9-55CB635049B2}" srcOrd="0" destOrd="0" presId="urn:microsoft.com/office/officeart/2005/8/layout/list1"/>
    <dgm:cxn modelId="{5B53927D-B600-432E-AF6A-14B95931D8D5}" srcId="{880AE734-679A-4E06-881B-2F2EA69D27C3}" destId="{BA0607F9-6CDB-4F52-BF2C-54CEF612AF71}" srcOrd="2" destOrd="0" parTransId="{2649EF3D-00B8-4B76-976C-3CAB3A7B8109}" sibTransId="{B141F264-4A02-41E1-BD95-61A1F4318EC1}"/>
    <dgm:cxn modelId="{B662748D-61E8-4001-A505-E5F03C282FF7}" srcId="{880AE734-679A-4E06-881B-2F2EA69D27C3}" destId="{C1E76DB9-DB28-4493-8215-D5A43D51C604}" srcOrd="3" destOrd="0" parTransId="{3573A787-69C7-4AEE-8E2A-F4430BFF50F7}" sibTransId="{1F6BD77A-CD28-449B-9C14-2CF0B6EFACE3}"/>
    <dgm:cxn modelId="{59425E98-9DCF-4291-876A-E2A4D5C081C9}" srcId="{880AE734-679A-4E06-881B-2F2EA69D27C3}" destId="{938464F6-A31B-4CFD-B27F-90FDDF01804D}" srcOrd="0" destOrd="0" parTransId="{3A440D98-631A-4CBE-85C2-2C35F4212F0C}" sibTransId="{9F637383-C449-422F-8E84-29AC7217257A}"/>
    <dgm:cxn modelId="{BAA0DBB3-5942-4D6C-A0A0-15060C88048B}" type="presOf" srcId="{C4AF619B-CCDC-43F5-9A14-53305D4570C9}" destId="{1A3F9129-4B96-4D96-BA7F-FFBD9920017F}" srcOrd="0" destOrd="0" presId="urn:microsoft.com/office/officeart/2005/8/layout/list1"/>
    <dgm:cxn modelId="{98CFA3BC-A73F-4262-A3B0-86C41EBBD661}" type="presOf" srcId="{938464F6-A31B-4CFD-B27F-90FDDF01804D}" destId="{15673D4C-4085-4B58-AF36-03C792423EB3}" srcOrd="1" destOrd="0" presId="urn:microsoft.com/office/officeart/2005/8/layout/list1"/>
    <dgm:cxn modelId="{0E52C1C9-818E-43A7-8EFE-BB2313335743}" srcId="{880AE734-679A-4E06-881B-2F2EA69D27C3}" destId="{C4AF619B-CCDC-43F5-9A14-53305D4570C9}" srcOrd="4" destOrd="0" parTransId="{0A15AFB5-AF99-400A-9442-CDDC464FCFEE}" sibTransId="{86927F5D-5B22-4136-ABAE-78F2806FE47A}"/>
    <dgm:cxn modelId="{97AB0FD9-D38A-4F4B-9994-A5B622EA03A3}" type="presOf" srcId="{C1E76DB9-DB28-4493-8215-D5A43D51C604}" destId="{349F2846-9A0A-465B-AA2E-E1FA4C8BFD3B}" srcOrd="1" destOrd="0" presId="urn:microsoft.com/office/officeart/2005/8/layout/list1"/>
    <dgm:cxn modelId="{F394CCD9-7363-43BF-BCC4-D815471802A3}" type="presOf" srcId="{880AE734-679A-4E06-881B-2F2EA69D27C3}" destId="{F0BC91A3-845E-4A0D-8FDC-14C81AD22A5B}" srcOrd="0" destOrd="0" presId="urn:microsoft.com/office/officeart/2005/8/layout/list1"/>
    <dgm:cxn modelId="{F90AD1E3-E68D-425E-B71C-DBAB465A6E58}" srcId="{880AE734-679A-4E06-881B-2F2EA69D27C3}" destId="{566BFA82-06B1-434C-8286-EA43FE2F1C38}" srcOrd="1" destOrd="0" parTransId="{5087CF45-9A23-40B3-8BA0-2E7894C8AE68}" sibTransId="{77EE300F-1073-45DF-8A2D-9119576C7B9F}"/>
    <dgm:cxn modelId="{9D22CDF9-D7DE-4D01-ABF9-8196C9F26018}" type="presOf" srcId="{C1E76DB9-DB28-4493-8215-D5A43D51C604}" destId="{E9F52B2A-A334-47E9-95C4-FB1D39581097}" srcOrd="0" destOrd="0" presId="urn:microsoft.com/office/officeart/2005/8/layout/list1"/>
    <dgm:cxn modelId="{3FCDDBFC-6D2B-4347-A77E-834530237AEC}" type="presOf" srcId="{BA0607F9-6CDB-4F52-BF2C-54CEF612AF71}" destId="{7BC22C43-1B18-48A4-A0F7-40069AE1B3CE}" srcOrd="1" destOrd="0" presId="urn:microsoft.com/office/officeart/2005/8/layout/list1"/>
    <dgm:cxn modelId="{E2388040-F8F5-4F43-A70C-63459C192B2F}" type="presParOf" srcId="{F0BC91A3-845E-4A0D-8FDC-14C81AD22A5B}" destId="{E73894C7-D551-426B-87A1-1381C89A9F29}" srcOrd="0" destOrd="0" presId="urn:microsoft.com/office/officeart/2005/8/layout/list1"/>
    <dgm:cxn modelId="{EE40C797-3858-46CD-9EA0-56EEDBFC29E3}" type="presParOf" srcId="{E73894C7-D551-426B-87A1-1381C89A9F29}" destId="{6E5411E7-4A10-4F30-BC31-E7E3BCF388F9}" srcOrd="0" destOrd="0" presId="urn:microsoft.com/office/officeart/2005/8/layout/list1"/>
    <dgm:cxn modelId="{B7EB2877-9E68-4960-9652-0720279E09C7}" type="presParOf" srcId="{E73894C7-D551-426B-87A1-1381C89A9F29}" destId="{15673D4C-4085-4B58-AF36-03C792423EB3}" srcOrd="1" destOrd="0" presId="urn:microsoft.com/office/officeart/2005/8/layout/list1"/>
    <dgm:cxn modelId="{78104208-A3C5-4007-9CAF-68080B8FED9F}" type="presParOf" srcId="{F0BC91A3-845E-4A0D-8FDC-14C81AD22A5B}" destId="{7F87AB77-FD7D-477D-858D-5DEF0222F87A}" srcOrd="1" destOrd="0" presId="urn:microsoft.com/office/officeart/2005/8/layout/list1"/>
    <dgm:cxn modelId="{BA81881A-235A-4927-AEDB-9698CD08C65B}" type="presParOf" srcId="{F0BC91A3-845E-4A0D-8FDC-14C81AD22A5B}" destId="{362830BA-AE68-45B5-817C-40A329991F3A}" srcOrd="2" destOrd="0" presId="urn:microsoft.com/office/officeart/2005/8/layout/list1"/>
    <dgm:cxn modelId="{D0531145-6332-4BF6-A201-264FCBADC64A}" type="presParOf" srcId="{F0BC91A3-845E-4A0D-8FDC-14C81AD22A5B}" destId="{08EFBAAA-3750-488A-8E04-D8470133FAC1}" srcOrd="3" destOrd="0" presId="urn:microsoft.com/office/officeart/2005/8/layout/list1"/>
    <dgm:cxn modelId="{DC01DEAB-90D6-45A8-BAB3-D1BF581B4593}" type="presParOf" srcId="{F0BC91A3-845E-4A0D-8FDC-14C81AD22A5B}" destId="{ED529A49-3BBE-4A92-986B-C1EE19D3910C}" srcOrd="4" destOrd="0" presId="urn:microsoft.com/office/officeart/2005/8/layout/list1"/>
    <dgm:cxn modelId="{A2B11F54-C400-49E0-AD52-1D58C2FD3498}" type="presParOf" srcId="{ED529A49-3BBE-4A92-986B-C1EE19D3910C}" destId="{7C4BD67C-5B00-4E24-ADF9-55CB635049B2}" srcOrd="0" destOrd="0" presId="urn:microsoft.com/office/officeart/2005/8/layout/list1"/>
    <dgm:cxn modelId="{753DCB33-5A75-42C1-9D39-14DB3B5E4E89}" type="presParOf" srcId="{ED529A49-3BBE-4A92-986B-C1EE19D3910C}" destId="{AA15CD35-24CC-459B-B13D-6884BC9BD693}" srcOrd="1" destOrd="0" presId="urn:microsoft.com/office/officeart/2005/8/layout/list1"/>
    <dgm:cxn modelId="{0C1EBAE1-9CB1-4845-9974-1A0EDA0B8F0A}" type="presParOf" srcId="{F0BC91A3-845E-4A0D-8FDC-14C81AD22A5B}" destId="{F1445039-A5A8-45BB-B224-C808FEA3E927}" srcOrd="5" destOrd="0" presId="urn:microsoft.com/office/officeart/2005/8/layout/list1"/>
    <dgm:cxn modelId="{AFB0802F-021E-451C-A9F1-4A8CD1C63472}" type="presParOf" srcId="{F0BC91A3-845E-4A0D-8FDC-14C81AD22A5B}" destId="{85AA4836-2C6B-425E-A84A-E3EC1DE67FFC}" srcOrd="6" destOrd="0" presId="urn:microsoft.com/office/officeart/2005/8/layout/list1"/>
    <dgm:cxn modelId="{926290B0-CE50-499F-BC17-25106244915B}" type="presParOf" srcId="{F0BC91A3-845E-4A0D-8FDC-14C81AD22A5B}" destId="{7F991559-5E61-4356-964E-748DE34B9248}" srcOrd="7" destOrd="0" presId="urn:microsoft.com/office/officeart/2005/8/layout/list1"/>
    <dgm:cxn modelId="{468606C4-39DA-4E8B-9C41-F33C94A11077}" type="presParOf" srcId="{F0BC91A3-845E-4A0D-8FDC-14C81AD22A5B}" destId="{4F556737-7DBB-4BC3-9B72-D7ACC4B402D6}" srcOrd="8" destOrd="0" presId="urn:microsoft.com/office/officeart/2005/8/layout/list1"/>
    <dgm:cxn modelId="{92F0FC80-0220-4D34-95E4-E8D93B51135A}" type="presParOf" srcId="{4F556737-7DBB-4BC3-9B72-D7ACC4B402D6}" destId="{05169802-9C3E-48C9-8E1B-8F518EAC8290}" srcOrd="0" destOrd="0" presId="urn:microsoft.com/office/officeart/2005/8/layout/list1"/>
    <dgm:cxn modelId="{84257BBF-FF96-4DED-9C9C-73372502EBC7}" type="presParOf" srcId="{4F556737-7DBB-4BC3-9B72-D7ACC4B402D6}" destId="{7BC22C43-1B18-48A4-A0F7-40069AE1B3CE}" srcOrd="1" destOrd="0" presId="urn:microsoft.com/office/officeart/2005/8/layout/list1"/>
    <dgm:cxn modelId="{13E04BB3-4850-411B-B22B-AEDF09221FB0}" type="presParOf" srcId="{F0BC91A3-845E-4A0D-8FDC-14C81AD22A5B}" destId="{AC28DFAE-67C6-4C4C-B552-4C181F414529}" srcOrd="9" destOrd="0" presId="urn:microsoft.com/office/officeart/2005/8/layout/list1"/>
    <dgm:cxn modelId="{79F4EC0B-B3BF-4277-9A8C-68D70697CF12}" type="presParOf" srcId="{F0BC91A3-845E-4A0D-8FDC-14C81AD22A5B}" destId="{B6EAB307-651D-4FF1-8987-1DB82F296EE8}" srcOrd="10" destOrd="0" presId="urn:microsoft.com/office/officeart/2005/8/layout/list1"/>
    <dgm:cxn modelId="{ED150124-FE2F-4643-BF5D-E4E6D3BAB0F7}" type="presParOf" srcId="{F0BC91A3-845E-4A0D-8FDC-14C81AD22A5B}" destId="{8D2919D3-5CB3-4A80-8E92-566635174E31}" srcOrd="11" destOrd="0" presId="urn:microsoft.com/office/officeart/2005/8/layout/list1"/>
    <dgm:cxn modelId="{9C46E2F3-2C96-4520-9E62-E5A938C95C9E}" type="presParOf" srcId="{F0BC91A3-845E-4A0D-8FDC-14C81AD22A5B}" destId="{B0EF7048-F109-4CA4-99A2-EA2D58311810}" srcOrd="12" destOrd="0" presId="urn:microsoft.com/office/officeart/2005/8/layout/list1"/>
    <dgm:cxn modelId="{9A551725-3150-49CD-8805-A188EA8E3DB7}" type="presParOf" srcId="{B0EF7048-F109-4CA4-99A2-EA2D58311810}" destId="{E9F52B2A-A334-47E9-95C4-FB1D39581097}" srcOrd="0" destOrd="0" presId="urn:microsoft.com/office/officeart/2005/8/layout/list1"/>
    <dgm:cxn modelId="{6E049559-7040-423E-8E1C-2C714872E3E7}" type="presParOf" srcId="{B0EF7048-F109-4CA4-99A2-EA2D58311810}" destId="{349F2846-9A0A-465B-AA2E-E1FA4C8BFD3B}" srcOrd="1" destOrd="0" presId="urn:microsoft.com/office/officeart/2005/8/layout/list1"/>
    <dgm:cxn modelId="{EFA93084-8CCA-4F0D-A114-A40716A96EC1}" type="presParOf" srcId="{F0BC91A3-845E-4A0D-8FDC-14C81AD22A5B}" destId="{DCEA10FE-A0B5-4751-95A4-45C60AFC2591}" srcOrd="13" destOrd="0" presId="urn:microsoft.com/office/officeart/2005/8/layout/list1"/>
    <dgm:cxn modelId="{C0CF37AB-B6F0-43CA-80C3-05F426336142}" type="presParOf" srcId="{F0BC91A3-845E-4A0D-8FDC-14C81AD22A5B}" destId="{14E514B7-29BB-4A77-936C-04A6DFBA3930}" srcOrd="14" destOrd="0" presId="urn:microsoft.com/office/officeart/2005/8/layout/list1"/>
    <dgm:cxn modelId="{DD0BB0CD-8EE0-4BBD-AC93-68B37E51C788}" type="presParOf" srcId="{F0BC91A3-845E-4A0D-8FDC-14C81AD22A5B}" destId="{91FD567E-C222-412C-B9C7-8C7FE07A27D8}" srcOrd="15" destOrd="0" presId="urn:microsoft.com/office/officeart/2005/8/layout/list1"/>
    <dgm:cxn modelId="{C9BE4F74-709C-412C-AF9D-75C37563C656}" type="presParOf" srcId="{F0BC91A3-845E-4A0D-8FDC-14C81AD22A5B}" destId="{D2BDFAB3-4D37-4B2A-A2AE-88EC390DE3AA}" srcOrd="16" destOrd="0" presId="urn:microsoft.com/office/officeart/2005/8/layout/list1"/>
    <dgm:cxn modelId="{2392C654-B189-42D2-AB4A-48F6318236B0}" type="presParOf" srcId="{D2BDFAB3-4D37-4B2A-A2AE-88EC390DE3AA}" destId="{1A3F9129-4B96-4D96-BA7F-FFBD9920017F}" srcOrd="0" destOrd="0" presId="urn:microsoft.com/office/officeart/2005/8/layout/list1"/>
    <dgm:cxn modelId="{192EE594-7BD7-43B5-80AD-A591C6C08C17}" type="presParOf" srcId="{D2BDFAB3-4D37-4B2A-A2AE-88EC390DE3AA}" destId="{8C58401A-9FAA-420D-AEBE-AF94ED33E6AF}" srcOrd="1" destOrd="0" presId="urn:microsoft.com/office/officeart/2005/8/layout/list1"/>
    <dgm:cxn modelId="{7049B0E0-25E4-4545-B893-0FE018BCF5C1}" type="presParOf" srcId="{F0BC91A3-845E-4A0D-8FDC-14C81AD22A5B}" destId="{1C3F74F5-D4C7-481D-BD9E-C5C6159F4DD3}" srcOrd="17" destOrd="0" presId="urn:microsoft.com/office/officeart/2005/8/layout/list1"/>
    <dgm:cxn modelId="{1C7C901E-96E1-474F-B9BE-AF25627B09F1}" type="presParOf" srcId="{F0BC91A3-845E-4A0D-8FDC-14C81AD22A5B}" destId="{40DEA636-2B2E-487F-9199-B3CA4D211D7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7F12A8-375D-4BBF-AFDE-39CDBF61184A}" type="doc">
      <dgm:prSet loTypeId="urn:microsoft.com/office/officeart/2005/8/layout/default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3965694B-5479-418F-9AA0-20E613DB6E7E}">
      <dgm:prSet phldrT="[Text]" custT="1"/>
      <dgm:spPr>
        <a:xfrm>
          <a:off x="708186" y="112"/>
          <a:ext cx="2636455" cy="1581873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důchodové pojištění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2F31BAB7-7A0F-4994-8653-F0B9FF949F02}" type="parTrans" cxnId="{E8DA3C10-0272-4B3C-9A5C-1704CAD6E26D}">
      <dgm:prSet/>
      <dgm:spPr/>
      <dgm:t>
        <a:bodyPr/>
        <a:lstStyle/>
        <a:p>
          <a:endParaRPr lang="cs-CZ" sz="1800"/>
        </a:p>
      </dgm:t>
    </dgm:pt>
    <dgm:pt modelId="{02C22EC7-0381-439E-AF54-CA0C0BCB5439}" type="sibTrans" cxnId="{E8DA3C10-0272-4B3C-9A5C-1704CAD6E26D}">
      <dgm:prSet/>
      <dgm:spPr/>
      <dgm:t>
        <a:bodyPr/>
        <a:lstStyle/>
        <a:p>
          <a:endParaRPr lang="cs-CZ" sz="1800"/>
        </a:p>
      </dgm:t>
    </dgm:pt>
    <dgm:pt modelId="{2676C6EE-506B-4CDE-810A-7DCDEFB15D31}">
      <dgm:prSet phldrT="[Text]" custT="1"/>
      <dgm:spPr>
        <a:xfrm>
          <a:off x="3608287" y="112"/>
          <a:ext cx="2636455" cy="1581873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penzijní pojištění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CD98B83D-1C48-450C-B70C-3F0B09AC25D4}" type="parTrans" cxnId="{0A8FA335-9E4C-421F-9105-3CEC63009BA2}">
      <dgm:prSet/>
      <dgm:spPr/>
      <dgm:t>
        <a:bodyPr/>
        <a:lstStyle/>
        <a:p>
          <a:endParaRPr lang="cs-CZ" sz="1800"/>
        </a:p>
      </dgm:t>
    </dgm:pt>
    <dgm:pt modelId="{5524DE69-C570-492C-A6A5-4977F7608864}" type="sibTrans" cxnId="{0A8FA335-9E4C-421F-9105-3CEC63009BA2}">
      <dgm:prSet/>
      <dgm:spPr/>
      <dgm:t>
        <a:bodyPr/>
        <a:lstStyle/>
        <a:p>
          <a:endParaRPr lang="cs-CZ" sz="1800"/>
        </a:p>
      </dgm:t>
    </dgm:pt>
    <dgm:pt modelId="{72922FF2-7294-4BD7-88FF-3AEE4B2ED652}">
      <dgm:prSet phldrT="[Text]" custT="1"/>
      <dgm:spPr>
        <a:xfrm>
          <a:off x="6508388" y="112"/>
          <a:ext cx="2636455" cy="1581873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nemocenské pojištění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269A423A-E6CA-44BB-B2DD-F378E9DE8E5B}" type="parTrans" cxnId="{71F4938D-4134-4C7E-A4B3-4A70A63524E3}">
      <dgm:prSet/>
      <dgm:spPr/>
      <dgm:t>
        <a:bodyPr/>
        <a:lstStyle/>
        <a:p>
          <a:endParaRPr lang="cs-CZ" sz="1800"/>
        </a:p>
      </dgm:t>
    </dgm:pt>
    <dgm:pt modelId="{1C549FB9-25EC-4DBC-81F5-BCCEC5DE6387}" type="sibTrans" cxnId="{71F4938D-4134-4C7E-A4B3-4A70A63524E3}">
      <dgm:prSet/>
      <dgm:spPr/>
      <dgm:t>
        <a:bodyPr/>
        <a:lstStyle/>
        <a:p>
          <a:endParaRPr lang="cs-CZ" sz="1800"/>
        </a:p>
      </dgm:t>
    </dgm:pt>
    <dgm:pt modelId="{2522082D-053F-44EA-97E3-D2B8AFBE7E2A}" type="pres">
      <dgm:prSet presAssocID="{BC7F12A8-375D-4BBF-AFDE-39CDBF61184A}" presName="diagram" presStyleCnt="0">
        <dgm:presLayoutVars>
          <dgm:dir/>
          <dgm:resizeHandles val="exact"/>
        </dgm:presLayoutVars>
      </dgm:prSet>
      <dgm:spPr/>
    </dgm:pt>
    <dgm:pt modelId="{6295563D-92E3-4FFD-AED2-C2D506E7DD97}" type="pres">
      <dgm:prSet presAssocID="{3965694B-5479-418F-9AA0-20E613DB6E7E}" presName="node" presStyleLbl="node1" presStyleIdx="0" presStyleCnt="3">
        <dgm:presLayoutVars>
          <dgm:bulletEnabled val="1"/>
        </dgm:presLayoutVars>
      </dgm:prSet>
      <dgm:spPr/>
    </dgm:pt>
    <dgm:pt modelId="{BDD270FF-F86E-4F2F-9367-7BDB88A00EF4}" type="pres">
      <dgm:prSet presAssocID="{02C22EC7-0381-439E-AF54-CA0C0BCB5439}" presName="sibTrans" presStyleCnt="0"/>
      <dgm:spPr/>
    </dgm:pt>
    <dgm:pt modelId="{B7A0F499-241D-4C7C-A6CF-B4AACD1CCADB}" type="pres">
      <dgm:prSet presAssocID="{2676C6EE-506B-4CDE-810A-7DCDEFB15D31}" presName="node" presStyleLbl="node1" presStyleIdx="1" presStyleCnt="3">
        <dgm:presLayoutVars>
          <dgm:bulletEnabled val="1"/>
        </dgm:presLayoutVars>
      </dgm:prSet>
      <dgm:spPr/>
    </dgm:pt>
    <dgm:pt modelId="{61C1045F-2D9D-4A95-874E-E603C1AFC083}" type="pres">
      <dgm:prSet presAssocID="{5524DE69-C570-492C-A6A5-4977F7608864}" presName="sibTrans" presStyleCnt="0"/>
      <dgm:spPr/>
    </dgm:pt>
    <dgm:pt modelId="{8EF8CA59-B11D-445D-A502-9C1DC62B8710}" type="pres">
      <dgm:prSet presAssocID="{72922FF2-7294-4BD7-88FF-3AEE4B2ED652}" presName="node" presStyleLbl="node1" presStyleIdx="2" presStyleCnt="3">
        <dgm:presLayoutVars>
          <dgm:bulletEnabled val="1"/>
        </dgm:presLayoutVars>
      </dgm:prSet>
      <dgm:spPr/>
    </dgm:pt>
  </dgm:ptLst>
  <dgm:cxnLst>
    <dgm:cxn modelId="{E8DA3C10-0272-4B3C-9A5C-1704CAD6E26D}" srcId="{BC7F12A8-375D-4BBF-AFDE-39CDBF61184A}" destId="{3965694B-5479-418F-9AA0-20E613DB6E7E}" srcOrd="0" destOrd="0" parTransId="{2F31BAB7-7A0F-4994-8653-F0B9FF949F02}" sibTransId="{02C22EC7-0381-439E-AF54-CA0C0BCB5439}"/>
    <dgm:cxn modelId="{BF534C21-CD4E-46B2-86EA-B91BE341AFD7}" type="presOf" srcId="{2676C6EE-506B-4CDE-810A-7DCDEFB15D31}" destId="{B7A0F499-241D-4C7C-A6CF-B4AACD1CCADB}" srcOrd="0" destOrd="0" presId="urn:microsoft.com/office/officeart/2005/8/layout/default"/>
    <dgm:cxn modelId="{4CE50324-4AA8-404F-989A-5531C6418C2B}" type="presOf" srcId="{BC7F12A8-375D-4BBF-AFDE-39CDBF61184A}" destId="{2522082D-053F-44EA-97E3-D2B8AFBE7E2A}" srcOrd="0" destOrd="0" presId="urn:microsoft.com/office/officeart/2005/8/layout/default"/>
    <dgm:cxn modelId="{0A8FA335-9E4C-421F-9105-3CEC63009BA2}" srcId="{BC7F12A8-375D-4BBF-AFDE-39CDBF61184A}" destId="{2676C6EE-506B-4CDE-810A-7DCDEFB15D31}" srcOrd="1" destOrd="0" parTransId="{CD98B83D-1C48-450C-B70C-3F0B09AC25D4}" sibTransId="{5524DE69-C570-492C-A6A5-4977F7608864}"/>
    <dgm:cxn modelId="{EACD9138-69EB-414F-AAAB-7D8E4263F891}" type="presOf" srcId="{72922FF2-7294-4BD7-88FF-3AEE4B2ED652}" destId="{8EF8CA59-B11D-445D-A502-9C1DC62B8710}" srcOrd="0" destOrd="0" presId="urn:microsoft.com/office/officeart/2005/8/layout/default"/>
    <dgm:cxn modelId="{71F4938D-4134-4C7E-A4B3-4A70A63524E3}" srcId="{BC7F12A8-375D-4BBF-AFDE-39CDBF61184A}" destId="{72922FF2-7294-4BD7-88FF-3AEE4B2ED652}" srcOrd="2" destOrd="0" parTransId="{269A423A-E6CA-44BB-B2DD-F378E9DE8E5B}" sibTransId="{1C549FB9-25EC-4DBC-81F5-BCCEC5DE6387}"/>
    <dgm:cxn modelId="{872951EA-292B-4CC3-9AC8-3ABDE879113A}" type="presOf" srcId="{3965694B-5479-418F-9AA0-20E613DB6E7E}" destId="{6295563D-92E3-4FFD-AED2-C2D506E7DD97}" srcOrd="0" destOrd="0" presId="urn:microsoft.com/office/officeart/2005/8/layout/default"/>
    <dgm:cxn modelId="{32542515-CFA9-4DF9-A83B-3E589F705911}" type="presParOf" srcId="{2522082D-053F-44EA-97E3-D2B8AFBE7E2A}" destId="{6295563D-92E3-4FFD-AED2-C2D506E7DD97}" srcOrd="0" destOrd="0" presId="urn:microsoft.com/office/officeart/2005/8/layout/default"/>
    <dgm:cxn modelId="{23736E5B-C31F-486E-A9CF-B73260729935}" type="presParOf" srcId="{2522082D-053F-44EA-97E3-D2B8AFBE7E2A}" destId="{BDD270FF-F86E-4F2F-9367-7BDB88A00EF4}" srcOrd="1" destOrd="0" presId="urn:microsoft.com/office/officeart/2005/8/layout/default"/>
    <dgm:cxn modelId="{FBF86DFA-0E2A-4109-BC6E-EF52CC45266B}" type="presParOf" srcId="{2522082D-053F-44EA-97E3-D2B8AFBE7E2A}" destId="{B7A0F499-241D-4C7C-A6CF-B4AACD1CCADB}" srcOrd="2" destOrd="0" presId="urn:microsoft.com/office/officeart/2005/8/layout/default"/>
    <dgm:cxn modelId="{96F45826-D195-4E66-A6B2-50AB148FDD17}" type="presParOf" srcId="{2522082D-053F-44EA-97E3-D2B8AFBE7E2A}" destId="{61C1045F-2D9D-4A95-874E-E603C1AFC083}" srcOrd="3" destOrd="0" presId="urn:microsoft.com/office/officeart/2005/8/layout/default"/>
    <dgm:cxn modelId="{D672A06C-E1A1-4985-8F47-39BC5DCF217E}" type="presParOf" srcId="{2522082D-053F-44EA-97E3-D2B8AFBE7E2A}" destId="{8EF8CA59-B11D-445D-A502-9C1DC62B8710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94E605-0E7A-4840-AAEF-6A33B4AA04C6}" type="doc">
      <dgm:prSet loTypeId="urn:microsoft.com/office/officeart/2005/8/layout/hierarchy3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ACEDED0B-9316-440E-A66E-2E8C63F4AD11}">
      <dgm:prSet phldrT="[Text]" custT="1"/>
      <dgm:spPr>
        <a:xfrm>
          <a:off x="1667645" y="1839"/>
          <a:ext cx="1694476" cy="847238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cs-CZ" sz="1400">
              <a:latin typeface="Trebuchet MS" panose="020B0603020202020204"/>
              <a:ea typeface="+mn-ea"/>
              <a:cs typeface="+mn-cs"/>
            </a:rPr>
            <a:t>Dávky testovatelné</a:t>
          </a:r>
          <a:endParaRPr lang="cs-CZ" sz="1400" dirty="0">
            <a:latin typeface="Trebuchet MS" panose="020B0603020202020204"/>
            <a:ea typeface="+mn-ea"/>
            <a:cs typeface="+mn-cs"/>
          </a:endParaRPr>
        </a:p>
      </dgm:t>
    </dgm:pt>
    <dgm:pt modelId="{C2362E0B-DCD5-43E6-A5A2-693D7570C6EE}" type="parTrans" cxnId="{B9323D53-91BB-4339-B06B-72F3D09FE8DA}">
      <dgm:prSet/>
      <dgm:spPr/>
      <dgm:t>
        <a:bodyPr/>
        <a:lstStyle/>
        <a:p>
          <a:endParaRPr lang="cs-CZ" sz="1400"/>
        </a:p>
      </dgm:t>
    </dgm:pt>
    <dgm:pt modelId="{C5134A7F-87B4-4B3B-A51A-C3890A912C12}" type="sibTrans" cxnId="{B9323D53-91BB-4339-B06B-72F3D09FE8DA}">
      <dgm:prSet/>
      <dgm:spPr/>
      <dgm:t>
        <a:bodyPr/>
        <a:lstStyle/>
        <a:p>
          <a:endParaRPr lang="cs-CZ" sz="1400"/>
        </a:p>
      </dgm:t>
    </dgm:pt>
    <dgm:pt modelId="{74E0320F-4625-4B85-8DCA-5683E2ED7093}">
      <dgm:prSet phldrT="[Text]" custT="1"/>
      <dgm:spPr>
        <a:xfrm>
          <a:off x="2006540" y="1060887"/>
          <a:ext cx="1355580" cy="847238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cs-CZ" sz="1400" dirty="0">
              <a:solidFill>
                <a:srgbClr val="307871"/>
              </a:solidFill>
              <a:latin typeface="Trebuchet MS" panose="020B0603020202020204"/>
              <a:ea typeface="+mn-ea"/>
              <a:cs typeface="+mn-cs"/>
            </a:rPr>
            <a:t>přídavek na dítě </a:t>
          </a:r>
        </a:p>
      </dgm:t>
    </dgm:pt>
    <dgm:pt modelId="{4E8FE115-635F-4219-BB10-A8850CC7C6B2}" type="parTrans" cxnId="{15E78CBD-DB6E-4702-A0DC-985114B5BED2}">
      <dgm:prSet/>
      <dgm:spPr>
        <a:xfrm>
          <a:off x="1837093" y="849077"/>
          <a:ext cx="169447" cy="635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5428"/>
              </a:lnTo>
              <a:lnTo>
                <a:pt x="169447" y="635428"/>
              </a:lnTo>
            </a:path>
          </a:pathLst>
        </a:custGeom>
      </dgm:spPr>
      <dgm:t>
        <a:bodyPr/>
        <a:lstStyle/>
        <a:p>
          <a:endParaRPr lang="cs-CZ" sz="1400"/>
        </a:p>
      </dgm:t>
    </dgm:pt>
    <dgm:pt modelId="{BAFD09F4-4735-48DF-BE45-24A77B5C9CB8}" type="sibTrans" cxnId="{15E78CBD-DB6E-4702-A0DC-985114B5BED2}">
      <dgm:prSet/>
      <dgm:spPr/>
      <dgm:t>
        <a:bodyPr/>
        <a:lstStyle/>
        <a:p>
          <a:endParaRPr lang="cs-CZ" sz="1400"/>
        </a:p>
      </dgm:t>
    </dgm:pt>
    <dgm:pt modelId="{AC53AAB3-4C4E-4E1C-B186-F83A53EF8AAB}">
      <dgm:prSet phldrT="[Text]" custT="1"/>
      <dgm:spPr>
        <a:xfrm>
          <a:off x="2006540" y="2119934"/>
          <a:ext cx="1355580" cy="847238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cs-CZ" sz="1400">
              <a:solidFill>
                <a:srgbClr val="307871"/>
              </a:solidFill>
              <a:latin typeface="Trebuchet MS" panose="020B0603020202020204"/>
              <a:ea typeface="+mn-ea"/>
              <a:cs typeface="+mn-cs"/>
            </a:rPr>
            <a:t>příspěvek na bydlení</a:t>
          </a:r>
          <a:endParaRPr lang="cs-CZ" sz="1400" dirty="0">
            <a:solidFill>
              <a:srgbClr val="307871"/>
            </a:solidFill>
            <a:latin typeface="Trebuchet MS" panose="020B0603020202020204"/>
            <a:ea typeface="+mn-ea"/>
            <a:cs typeface="+mn-cs"/>
          </a:endParaRPr>
        </a:p>
      </dgm:t>
    </dgm:pt>
    <dgm:pt modelId="{A642AE2A-C6C2-4C5D-A052-F4CF40FADAD2}" type="parTrans" cxnId="{B000396F-3E7F-49AF-A4C7-8837235AAAFB}">
      <dgm:prSet/>
      <dgm:spPr>
        <a:xfrm>
          <a:off x="1837093" y="849077"/>
          <a:ext cx="169447" cy="1694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4476"/>
              </a:lnTo>
              <a:lnTo>
                <a:pt x="169447" y="1694476"/>
              </a:lnTo>
            </a:path>
          </a:pathLst>
        </a:custGeom>
      </dgm:spPr>
      <dgm:t>
        <a:bodyPr/>
        <a:lstStyle/>
        <a:p>
          <a:endParaRPr lang="cs-CZ" sz="1400"/>
        </a:p>
      </dgm:t>
    </dgm:pt>
    <dgm:pt modelId="{FB0536FD-7DFB-4B50-8A4A-F81D7D59526A}" type="sibTrans" cxnId="{B000396F-3E7F-49AF-A4C7-8837235AAAFB}">
      <dgm:prSet/>
      <dgm:spPr/>
      <dgm:t>
        <a:bodyPr/>
        <a:lstStyle/>
        <a:p>
          <a:endParaRPr lang="cs-CZ" sz="1400"/>
        </a:p>
      </dgm:t>
    </dgm:pt>
    <dgm:pt modelId="{1949F533-C80A-49CB-BEEF-18EF60143757}">
      <dgm:prSet phldrT="[Text]" custT="1"/>
      <dgm:spPr>
        <a:xfrm>
          <a:off x="3785740" y="1839"/>
          <a:ext cx="1694476" cy="847238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cs-CZ" sz="1400">
              <a:latin typeface="Trebuchet MS" panose="020B0603020202020204"/>
              <a:ea typeface="+mn-ea"/>
              <a:cs typeface="+mn-cs"/>
            </a:rPr>
            <a:t>Dávky netestovatelné</a:t>
          </a:r>
          <a:endParaRPr lang="cs-CZ" sz="1400" dirty="0">
            <a:latin typeface="Trebuchet MS" panose="020B0603020202020204"/>
            <a:ea typeface="+mn-ea"/>
            <a:cs typeface="+mn-cs"/>
          </a:endParaRPr>
        </a:p>
      </dgm:t>
    </dgm:pt>
    <dgm:pt modelId="{4965D06D-1AAF-43FD-A93C-42717942FAC6}" type="parTrans" cxnId="{747EE4D9-6BB3-4695-8794-BA8D4A2C4359}">
      <dgm:prSet/>
      <dgm:spPr/>
      <dgm:t>
        <a:bodyPr/>
        <a:lstStyle/>
        <a:p>
          <a:endParaRPr lang="cs-CZ" sz="1400"/>
        </a:p>
      </dgm:t>
    </dgm:pt>
    <dgm:pt modelId="{3C368F66-D625-421D-B65D-E82EE2337110}" type="sibTrans" cxnId="{747EE4D9-6BB3-4695-8794-BA8D4A2C4359}">
      <dgm:prSet/>
      <dgm:spPr/>
      <dgm:t>
        <a:bodyPr/>
        <a:lstStyle/>
        <a:p>
          <a:endParaRPr lang="cs-CZ" sz="1400"/>
        </a:p>
      </dgm:t>
    </dgm:pt>
    <dgm:pt modelId="{F1F299A9-30D1-4F7F-96AB-CE7F4C085B99}">
      <dgm:prSet phldrT="[Text]" custT="1"/>
      <dgm:spPr>
        <a:xfrm>
          <a:off x="4124635" y="1060887"/>
          <a:ext cx="1355580" cy="847238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cs-CZ" sz="1400">
              <a:solidFill>
                <a:srgbClr val="307871"/>
              </a:solidFill>
              <a:latin typeface="Trebuchet MS" panose="020B0603020202020204"/>
              <a:ea typeface="+mn-ea"/>
              <a:cs typeface="+mn-cs"/>
            </a:rPr>
            <a:t>rodičovský příspěvek</a:t>
          </a:r>
          <a:endParaRPr lang="cs-CZ" sz="1400" dirty="0">
            <a:solidFill>
              <a:srgbClr val="307871"/>
            </a:solidFill>
            <a:latin typeface="Trebuchet MS" panose="020B0603020202020204"/>
            <a:ea typeface="+mn-ea"/>
            <a:cs typeface="+mn-cs"/>
          </a:endParaRPr>
        </a:p>
      </dgm:t>
    </dgm:pt>
    <dgm:pt modelId="{BFEE2745-02A1-4357-8C65-5A30139C4C9E}" type="parTrans" cxnId="{CD7186E8-EFAD-4285-BAC6-E62B4F842AEC}">
      <dgm:prSet/>
      <dgm:spPr>
        <a:xfrm>
          <a:off x="3955188" y="849077"/>
          <a:ext cx="169447" cy="635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5428"/>
              </a:lnTo>
              <a:lnTo>
                <a:pt x="169447" y="635428"/>
              </a:lnTo>
            </a:path>
          </a:pathLst>
        </a:custGeom>
      </dgm:spPr>
      <dgm:t>
        <a:bodyPr/>
        <a:lstStyle/>
        <a:p>
          <a:endParaRPr lang="cs-CZ" sz="1400"/>
        </a:p>
      </dgm:t>
    </dgm:pt>
    <dgm:pt modelId="{B03BBF3C-8F40-42D0-A66C-03F5071AE8CE}" type="sibTrans" cxnId="{CD7186E8-EFAD-4285-BAC6-E62B4F842AEC}">
      <dgm:prSet/>
      <dgm:spPr/>
      <dgm:t>
        <a:bodyPr/>
        <a:lstStyle/>
        <a:p>
          <a:endParaRPr lang="cs-CZ" sz="1400"/>
        </a:p>
      </dgm:t>
    </dgm:pt>
    <dgm:pt modelId="{69BE05CD-3B6F-4357-A2F0-46CD0D990B83}">
      <dgm:prSet phldrT="[Text]" custT="1"/>
      <dgm:spPr>
        <a:xfrm>
          <a:off x="4124635" y="2119934"/>
          <a:ext cx="1355580" cy="847238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cs-CZ" sz="1400">
              <a:solidFill>
                <a:srgbClr val="307871"/>
              </a:solidFill>
              <a:latin typeface="Trebuchet MS" panose="020B0603020202020204"/>
              <a:ea typeface="+mn-ea"/>
              <a:cs typeface="+mn-cs"/>
            </a:rPr>
            <a:t>pohřebné</a:t>
          </a:r>
          <a:endParaRPr lang="cs-CZ" sz="1400" dirty="0">
            <a:solidFill>
              <a:srgbClr val="307871"/>
            </a:solidFill>
            <a:latin typeface="Trebuchet MS" panose="020B0603020202020204"/>
            <a:ea typeface="+mn-ea"/>
            <a:cs typeface="+mn-cs"/>
          </a:endParaRPr>
        </a:p>
      </dgm:t>
    </dgm:pt>
    <dgm:pt modelId="{316D9BE9-193A-412B-A89A-514E7DAF00F5}" type="parTrans" cxnId="{FBEC8FB7-A664-4640-9FCB-4A3F87EF62A1}">
      <dgm:prSet/>
      <dgm:spPr>
        <a:xfrm>
          <a:off x="3955188" y="849077"/>
          <a:ext cx="169447" cy="1694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4476"/>
              </a:lnTo>
              <a:lnTo>
                <a:pt x="169447" y="1694476"/>
              </a:lnTo>
            </a:path>
          </a:pathLst>
        </a:custGeom>
      </dgm:spPr>
      <dgm:t>
        <a:bodyPr/>
        <a:lstStyle/>
        <a:p>
          <a:endParaRPr lang="cs-CZ" sz="1400"/>
        </a:p>
      </dgm:t>
    </dgm:pt>
    <dgm:pt modelId="{A4249DE1-C720-46A2-B390-546B34BE099B}" type="sibTrans" cxnId="{FBEC8FB7-A664-4640-9FCB-4A3F87EF62A1}">
      <dgm:prSet/>
      <dgm:spPr/>
      <dgm:t>
        <a:bodyPr/>
        <a:lstStyle/>
        <a:p>
          <a:endParaRPr lang="cs-CZ" sz="1400"/>
        </a:p>
      </dgm:t>
    </dgm:pt>
    <dgm:pt modelId="{B90803E1-1D94-4465-9E06-43499495DC71}">
      <dgm:prSet custT="1"/>
      <dgm:spPr>
        <a:xfrm>
          <a:off x="2006540" y="3178982"/>
          <a:ext cx="1355580" cy="847238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cs-CZ" sz="1400">
              <a:solidFill>
                <a:srgbClr val="307871"/>
              </a:solidFill>
              <a:latin typeface="Trebuchet MS" panose="020B0603020202020204"/>
              <a:ea typeface="+mn-ea"/>
              <a:cs typeface="+mn-cs"/>
            </a:rPr>
            <a:t>porodné</a:t>
          </a:r>
          <a:endParaRPr lang="cs-CZ" sz="1400" dirty="0">
            <a:solidFill>
              <a:srgbClr val="307871"/>
            </a:solidFill>
            <a:latin typeface="Trebuchet MS" panose="020B0603020202020204"/>
            <a:ea typeface="+mn-ea"/>
            <a:cs typeface="+mn-cs"/>
          </a:endParaRPr>
        </a:p>
      </dgm:t>
    </dgm:pt>
    <dgm:pt modelId="{4ACF67B3-F8DC-4957-BA79-A465FFB7D254}" type="parTrans" cxnId="{8ED1C334-85E0-45AD-B21D-974839826069}">
      <dgm:prSet/>
      <dgm:spPr>
        <a:xfrm>
          <a:off x="1837093" y="849077"/>
          <a:ext cx="169447" cy="2753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3523"/>
              </a:lnTo>
              <a:lnTo>
                <a:pt x="169447" y="2753523"/>
              </a:lnTo>
            </a:path>
          </a:pathLst>
        </a:custGeom>
      </dgm:spPr>
      <dgm:t>
        <a:bodyPr/>
        <a:lstStyle/>
        <a:p>
          <a:endParaRPr lang="cs-CZ" sz="1400"/>
        </a:p>
      </dgm:t>
    </dgm:pt>
    <dgm:pt modelId="{FE906D03-ED11-4B19-9228-E996505095D9}" type="sibTrans" cxnId="{8ED1C334-85E0-45AD-B21D-974839826069}">
      <dgm:prSet/>
      <dgm:spPr/>
      <dgm:t>
        <a:bodyPr/>
        <a:lstStyle/>
        <a:p>
          <a:endParaRPr lang="cs-CZ" sz="1400"/>
        </a:p>
      </dgm:t>
    </dgm:pt>
    <dgm:pt modelId="{A7868867-1A72-46C6-8BBC-1A8700FF5329}" type="pres">
      <dgm:prSet presAssocID="{DD94E605-0E7A-4840-AAEF-6A33B4AA04C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5AE3179-1236-4BEA-8F7F-A85B75A737B5}" type="pres">
      <dgm:prSet presAssocID="{ACEDED0B-9316-440E-A66E-2E8C63F4AD11}" presName="root" presStyleCnt="0"/>
      <dgm:spPr/>
    </dgm:pt>
    <dgm:pt modelId="{82A9C93E-FAEB-4555-8438-CCF08D379012}" type="pres">
      <dgm:prSet presAssocID="{ACEDED0B-9316-440E-A66E-2E8C63F4AD11}" presName="rootComposite" presStyleCnt="0"/>
      <dgm:spPr/>
    </dgm:pt>
    <dgm:pt modelId="{969E2AE9-B5F9-4CEE-8416-C1C0D3F116FD}" type="pres">
      <dgm:prSet presAssocID="{ACEDED0B-9316-440E-A66E-2E8C63F4AD11}" presName="rootText" presStyleLbl="node1" presStyleIdx="0" presStyleCnt="2"/>
      <dgm:spPr/>
    </dgm:pt>
    <dgm:pt modelId="{07DAE69C-0F16-4BD0-ACB9-0594E7280345}" type="pres">
      <dgm:prSet presAssocID="{ACEDED0B-9316-440E-A66E-2E8C63F4AD11}" presName="rootConnector" presStyleLbl="node1" presStyleIdx="0" presStyleCnt="2"/>
      <dgm:spPr/>
    </dgm:pt>
    <dgm:pt modelId="{C3F060B5-AA76-443C-82DD-8377B3E3E045}" type="pres">
      <dgm:prSet presAssocID="{ACEDED0B-9316-440E-A66E-2E8C63F4AD11}" presName="childShape" presStyleCnt="0"/>
      <dgm:spPr/>
    </dgm:pt>
    <dgm:pt modelId="{57F61075-C4DD-4634-A664-94E7CEA36F5D}" type="pres">
      <dgm:prSet presAssocID="{4E8FE115-635F-4219-BB10-A8850CC7C6B2}" presName="Name13" presStyleLbl="parChTrans1D2" presStyleIdx="0" presStyleCnt="5"/>
      <dgm:spPr/>
    </dgm:pt>
    <dgm:pt modelId="{FEFA46DD-D36E-4FA2-B798-BD73A1B2B95D}" type="pres">
      <dgm:prSet presAssocID="{74E0320F-4625-4B85-8DCA-5683E2ED7093}" presName="childText" presStyleLbl="bgAcc1" presStyleIdx="0" presStyleCnt="5">
        <dgm:presLayoutVars>
          <dgm:bulletEnabled val="1"/>
        </dgm:presLayoutVars>
      </dgm:prSet>
      <dgm:spPr/>
    </dgm:pt>
    <dgm:pt modelId="{5D93351E-5AD0-40AC-B99A-BCED1DE4B04D}" type="pres">
      <dgm:prSet presAssocID="{A642AE2A-C6C2-4C5D-A052-F4CF40FADAD2}" presName="Name13" presStyleLbl="parChTrans1D2" presStyleIdx="1" presStyleCnt="5"/>
      <dgm:spPr/>
    </dgm:pt>
    <dgm:pt modelId="{EF4EB1CB-EE98-4177-B2B2-591BC6917445}" type="pres">
      <dgm:prSet presAssocID="{AC53AAB3-4C4E-4E1C-B186-F83A53EF8AAB}" presName="childText" presStyleLbl="bgAcc1" presStyleIdx="1" presStyleCnt="5">
        <dgm:presLayoutVars>
          <dgm:bulletEnabled val="1"/>
        </dgm:presLayoutVars>
      </dgm:prSet>
      <dgm:spPr/>
    </dgm:pt>
    <dgm:pt modelId="{1B8C3234-46F9-4186-BF1F-147D9E319B98}" type="pres">
      <dgm:prSet presAssocID="{4ACF67B3-F8DC-4957-BA79-A465FFB7D254}" presName="Name13" presStyleLbl="parChTrans1D2" presStyleIdx="2" presStyleCnt="5"/>
      <dgm:spPr/>
    </dgm:pt>
    <dgm:pt modelId="{A51B2D54-9604-4CAB-95D3-CC32E93F0665}" type="pres">
      <dgm:prSet presAssocID="{B90803E1-1D94-4465-9E06-43499495DC71}" presName="childText" presStyleLbl="bgAcc1" presStyleIdx="2" presStyleCnt="5">
        <dgm:presLayoutVars>
          <dgm:bulletEnabled val="1"/>
        </dgm:presLayoutVars>
      </dgm:prSet>
      <dgm:spPr/>
    </dgm:pt>
    <dgm:pt modelId="{8E151A8B-A163-4B53-AAD4-EBF9CAAE7233}" type="pres">
      <dgm:prSet presAssocID="{1949F533-C80A-49CB-BEEF-18EF60143757}" presName="root" presStyleCnt="0"/>
      <dgm:spPr/>
    </dgm:pt>
    <dgm:pt modelId="{E90263EC-658B-4ACE-856D-97D202C1ADB5}" type="pres">
      <dgm:prSet presAssocID="{1949F533-C80A-49CB-BEEF-18EF60143757}" presName="rootComposite" presStyleCnt="0"/>
      <dgm:spPr/>
    </dgm:pt>
    <dgm:pt modelId="{72A6AA86-5BBC-4A43-AE3C-809755A9E657}" type="pres">
      <dgm:prSet presAssocID="{1949F533-C80A-49CB-BEEF-18EF60143757}" presName="rootText" presStyleLbl="node1" presStyleIdx="1" presStyleCnt="2"/>
      <dgm:spPr/>
    </dgm:pt>
    <dgm:pt modelId="{3C428D38-AE1E-49EF-B2AB-3B813202C2AF}" type="pres">
      <dgm:prSet presAssocID="{1949F533-C80A-49CB-BEEF-18EF60143757}" presName="rootConnector" presStyleLbl="node1" presStyleIdx="1" presStyleCnt="2"/>
      <dgm:spPr/>
    </dgm:pt>
    <dgm:pt modelId="{6A7E08A6-B92E-4262-8FF0-B7F2FDB22159}" type="pres">
      <dgm:prSet presAssocID="{1949F533-C80A-49CB-BEEF-18EF60143757}" presName="childShape" presStyleCnt="0"/>
      <dgm:spPr/>
    </dgm:pt>
    <dgm:pt modelId="{2164F9F1-211F-4CDD-A711-9CC5F6AC041A}" type="pres">
      <dgm:prSet presAssocID="{BFEE2745-02A1-4357-8C65-5A30139C4C9E}" presName="Name13" presStyleLbl="parChTrans1D2" presStyleIdx="3" presStyleCnt="5"/>
      <dgm:spPr/>
    </dgm:pt>
    <dgm:pt modelId="{C9C556E1-09A4-4A91-9D58-14E6F0781CFB}" type="pres">
      <dgm:prSet presAssocID="{F1F299A9-30D1-4F7F-96AB-CE7F4C085B99}" presName="childText" presStyleLbl="bgAcc1" presStyleIdx="3" presStyleCnt="5">
        <dgm:presLayoutVars>
          <dgm:bulletEnabled val="1"/>
        </dgm:presLayoutVars>
      </dgm:prSet>
      <dgm:spPr/>
    </dgm:pt>
    <dgm:pt modelId="{97EE5FFB-67D5-4812-B175-BF2068DF3B5E}" type="pres">
      <dgm:prSet presAssocID="{316D9BE9-193A-412B-A89A-514E7DAF00F5}" presName="Name13" presStyleLbl="parChTrans1D2" presStyleIdx="4" presStyleCnt="5"/>
      <dgm:spPr/>
    </dgm:pt>
    <dgm:pt modelId="{D07B676E-8571-4C9A-8594-73999B5EE778}" type="pres">
      <dgm:prSet presAssocID="{69BE05CD-3B6F-4357-A2F0-46CD0D990B83}" presName="childText" presStyleLbl="bgAcc1" presStyleIdx="4" presStyleCnt="5">
        <dgm:presLayoutVars>
          <dgm:bulletEnabled val="1"/>
        </dgm:presLayoutVars>
      </dgm:prSet>
      <dgm:spPr/>
    </dgm:pt>
  </dgm:ptLst>
  <dgm:cxnLst>
    <dgm:cxn modelId="{F70B4118-E9A3-4A81-9708-E704F5C2EE23}" type="presOf" srcId="{1949F533-C80A-49CB-BEEF-18EF60143757}" destId="{3C428D38-AE1E-49EF-B2AB-3B813202C2AF}" srcOrd="1" destOrd="0" presId="urn:microsoft.com/office/officeart/2005/8/layout/hierarchy3"/>
    <dgm:cxn modelId="{BFAFFE2A-D301-421A-8804-1CA212763549}" type="presOf" srcId="{69BE05CD-3B6F-4357-A2F0-46CD0D990B83}" destId="{D07B676E-8571-4C9A-8594-73999B5EE778}" srcOrd="0" destOrd="0" presId="urn:microsoft.com/office/officeart/2005/8/layout/hierarchy3"/>
    <dgm:cxn modelId="{AA353E2D-CD93-4964-90A4-F6BE9958078E}" type="presOf" srcId="{BFEE2745-02A1-4357-8C65-5A30139C4C9E}" destId="{2164F9F1-211F-4CDD-A711-9CC5F6AC041A}" srcOrd="0" destOrd="0" presId="urn:microsoft.com/office/officeart/2005/8/layout/hierarchy3"/>
    <dgm:cxn modelId="{ECB8112F-2C44-48F5-8BA1-3A40CDE3E62F}" type="presOf" srcId="{ACEDED0B-9316-440E-A66E-2E8C63F4AD11}" destId="{969E2AE9-B5F9-4CEE-8416-C1C0D3F116FD}" srcOrd="0" destOrd="0" presId="urn:microsoft.com/office/officeart/2005/8/layout/hierarchy3"/>
    <dgm:cxn modelId="{8ED1C334-85E0-45AD-B21D-974839826069}" srcId="{ACEDED0B-9316-440E-A66E-2E8C63F4AD11}" destId="{B90803E1-1D94-4465-9E06-43499495DC71}" srcOrd="2" destOrd="0" parTransId="{4ACF67B3-F8DC-4957-BA79-A465FFB7D254}" sibTransId="{FE906D03-ED11-4B19-9228-E996505095D9}"/>
    <dgm:cxn modelId="{E4B3E138-ED72-4156-8F50-F2C95929D333}" type="presOf" srcId="{DD94E605-0E7A-4840-AAEF-6A33B4AA04C6}" destId="{A7868867-1A72-46C6-8BBC-1A8700FF5329}" srcOrd="0" destOrd="0" presId="urn:microsoft.com/office/officeart/2005/8/layout/hierarchy3"/>
    <dgm:cxn modelId="{D1136D66-50D5-4658-8E12-0A364419EE41}" type="presOf" srcId="{4E8FE115-635F-4219-BB10-A8850CC7C6B2}" destId="{57F61075-C4DD-4634-A664-94E7CEA36F5D}" srcOrd="0" destOrd="0" presId="urn:microsoft.com/office/officeart/2005/8/layout/hierarchy3"/>
    <dgm:cxn modelId="{B000396F-3E7F-49AF-A4C7-8837235AAAFB}" srcId="{ACEDED0B-9316-440E-A66E-2E8C63F4AD11}" destId="{AC53AAB3-4C4E-4E1C-B186-F83A53EF8AAB}" srcOrd="1" destOrd="0" parTransId="{A642AE2A-C6C2-4C5D-A052-F4CF40FADAD2}" sibTransId="{FB0536FD-7DFB-4B50-8A4A-F81D7D59526A}"/>
    <dgm:cxn modelId="{6CEA536F-AAA6-4C39-9C8B-E7202B6A352F}" type="presOf" srcId="{A642AE2A-C6C2-4C5D-A052-F4CF40FADAD2}" destId="{5D93351E-5AD0-40AC-B99A-BCED1DE4B04D}" srcOrd="0" destOrd="0" presId="urn:microsoft.com/office/officeart/2005/8/layout/hierarchy3"/>
    <dgm:cxn modelId="{291A8170-2F7E-4D29-AA6B-6D3ECBFE4688}" type="presOf" srcId="{1949F533-C80A-49CB-BEEF-18EF60143757}" destId="{72A6AA86-5BBC-4A43-AE3C-809755A9E657}" srcOrd="0" destOrd="0" presId="urn:microsoft.com/office/officeart/2005/8/layout/hierarchy3"/>
    <dgm:cxn modelId="{B9323D53-91BB-4339-B06B-72F3D09FE8DA}" srcId="{DD94E605-0E7A-4840-AAEF-6A33B4AA04C6}" destId="{ACEDED0B-9316-440E-A66E-2E8C63F4AD11}" srcOrd="0" destOrd="0" parTransId="{C2362E0B-DCD5-43E6-A5A2-693D7570C6EE}" sibTransId="{C5134A7F-87B4-4B3B-A51A-C3890A912C12}"/>
    <dgm:cxn modelId="{C5C71D74-749E-4A8E-A89E-1875E73F49E7}" type="presOf" srcId="{316D9BE9-193A-412B-A89A-514E7DAF00F5}" destId="{97EE5FFB-67D5-4812-B175-BF2068DF3B5E}" srcOrd="0" destOrd="0" presId="urn:microsoft.com/office/officeart/2005/8/layout/hierarchy3"/>
    <dgm:cxn modelId="{BF06AD7D-08FC-4957-B722-20080F4BEB27}" type="presOf" srcId="{74E0320F-4625-4B85-8DCA-5683E2ED7093}" destId="{FEFA46DD-D36E-4FA2-B798-BD73A1B2B95D}" srcOrd="0" destOrd="0" presId="urn:microsoft.com/office/officeart/2005/8/layout/hierarchy3"/>
    <dgm:cxn modelId="{3930F587-D76F-40AD-A9C3-1CCC38EE7860}" type="presOf" srcId="{B90803E1-1D94-4465-9E06-43499495DC71}" destId="{A51B2D54-9604-4CAB-95D3-CC32E93F0665}" srcOrd="0" destOrd="0" presId="urn:microsoft.com/office/officeart/2005/8/layout/hierarchy3"/>
    <dgm:cxn modelId="{4B69F7A2-2ADB-4DD6-BAD6-F848DD25FF0C}" type="presOf" srcId="{AC53AAB3-4C4E-4E1C-B186-F83A53EF8AAB}" destId="{EF4EB1CB-EE98-4177-B2B2-591BC6917445}" srcOrd="0" destOrd="0" presId="urn:microsoft.com/office/officeart/2005/8/layout/hierarchy3"/>
    <dgm:cxn modelId="{FBEC8FB7-A664-4640-9FCB-4A3F87EF62A1}" srcId="{1949F533-C80A-49CB-BEEF-18EF60143757}" destId="{69BE05CD-3B6F-4357-A2F0-46CD0D990B83}" srcOrd="1" destOrd="0" parTransId="{316D9BE9-193A-412B-A89A-514E7DAF00F5}" sibTransId="{A4249DE1-C720-46A2-B390-546B34BE099B}"/>
    <dgm:cxn modelId="{15E78CBD-DB6E-4702-A0DC-985114B5BED2}" srcId="{ACEDED0B-9316-440E-A66E-2E8C63F4AD11}" destId="{74E0320F-4625-4B85-8DCA-5683E2ED7093}" srcOrd="0" destOrd="0" parTransId="{4E8FE115-635F-4219-BB10-A8850CC7C6B2}" sibTransId="{BAFD09F4-4735-48DF-BE45-24A77B5C9CB8}"/>
    <dgm:cxn modelId="{0A2A9FCC-3004-4CA9-B9A0-6E3C906B8C6E}" type="presOf" srcId="{ACEDED0B-9316-440E-A66E-2E8C63F4AD11}" destId="{07DAE69C-0F16-4BD0-ACB9-0594E7280345}" srcOrd="1" destOrd="0" presId="urn:microsoft.com/office/officeart/2005/8/layout/hierarchy3"/>
    <dgm:cxn modelId="{6B37D4D1-D669-46D2-8BB5-26EB27EEF9D0}" type="presOf" srcId="{F1F299A9-30D1-4F7F-96AB-CE7F4C085B99}" destId="{C9C556E1-09A4-4A91-9D58-14E6F0781CFB}" srcOrd="0" destOrd="0" presId="urn:microsoft.com/office/officeart/2005/8/layout/hierarchy3"/>
    <dgm:cxn modelId="{747EE4D9-6BB3-4695-8794-BA8D4A2C4359}" srcId="{DD94E605-0E7A-4840-AAEF-6A33B4AA04C6}" destId="{1949F533-C80A-49CB-BEEF-18EF60143757}" srcOrd="1" destOrd="0" parTransId="{4965D06D-1AAF-43FD-A93C-42717942FAC6}" sibTransId="{3C368F66-D625-421D-B65D-E82EE2337110}"/>
    <dgm:cxn modelId="{41D4B8DE-8C69-4F5D-B58A-01E3DEA0F5E6}" type="presOf" srcId="{4ACF67B3-F8DC-4957-BA79-A465FFB7D254}" destId="{1B8C3234-46F9-4186-BF1F-147D9E319B98}" srcOrd="0" destOrd="0" presId="urn:microsoft.com/office/officeart/2005/8/layout/hierarchy3"/>
    <dgm:cxn modelId="{CD7186E8-EFAD-4285-BAC6-E62B4F842AEC}" srcId="{1949F533-C80A-49CB-BEEF-18EF60143757}" destId="{F1F299A9-30D1-4F7F-96AB-CE7F4C085B99}" srcOrd="0" destOrd="0" parTransId="{BFEE2745-02A1-4357-8C65-5A30139C4C9E}" sibTransId="{B03BBF3C-8F40-42D0-A66C-03F5071AE8CE}"/>
    <dgm:cxn modelId="{073E721A-124D-4DC9-AD13-045FD126FD4D}" type="presParOf" srcId="{A7868867-1A72-46C6-8BBC-1A8700FF5329}" destId="{B5AE3179-1236-4BEA-8F7F-A85B75A737B5}" srcOrd="0" destOrd="0" presId="urn:microsoft.com/office/officeart/2005/8/layout/hierarchy3"/>
    <dgm:cxn modelId="{0C32B8B6-7C9E-4E91-9D97-C56BCA6DAD86}" type="presParOf" srcId="{B5AE3179-1236-4BEA-8F7F-A85B75A737B5}" destId="{82A9C93E-FAEB-4555-8438-CCF08D379012}" srcOrd="0" destOrd="0" presId="urn:microsoft.com/office/officeart/2005/8/layout/hierarchy3"/>
    <dgm:cxn modelId="{053709CF-BBF0-4ABA-B53D-E1DDCEC7FA9E}" type="presParOf" srcId="{82A9C93E-FAEB-4555-8438-CCF08D379012}" destId="{969E2AE9-B5F9-4CEE-8416-C1C0D3F116FD}" srcOrd="0" destOrd="0" presId="urn:microsoft.com/office/officeart/2005/8/layout/hierarchy3"/>
    <dgm:cxn modelId="{1C857C0B-C1A0-4C4C-B0D2-BFCFA6F0337C}" type="presParOf" srcId="{82A9C93E-FAEB-4555-8438-CCF08D379012}" destId="{07DAE69C-0F16-4BD0-ACB9-0594E7280345}" srcOrd="1" destOrd="0" presId="urn:microsoft.com/office/officeart/2005/8/layout/hierarchy3"/>
    <dgm:cxn modelId="{CD322F6F-2D43-4357-AA01-E4980D0D7862}" type="presParOf" srcId="{B5AE3179-1236-4BEA-8F7F-A85B75A737B5}" destId="{C3F060B5-AA76-443C-82DD-8377B3E3E045}" srcOrd="1" destOrd="0" presId="urn:microsoft.com/office/officeart/2005/8/layout/hierarchy3"/>
    <dgm:cxn modelId="{4A7FA8F5-EA18-49F0-983B-298E5F506E43}" type="presParOf" srcId="{C3F060B5-AA76-443C-82DD-8377B3E3E045}" destId="{57F61075-C4DD-4634-A664-94E7CEA36F5D}" srcOrd="0" destOrd="0" presId="urn:microsoft.com/office/officeart/2005/8/layout/hierarchy3"/>
    <dgm:cxn modelId="{AE7023F9-EB78-409A-A9D1-9AFB21CC60BC}" type="presParOf" srcId="{C3F060B5-AA76-443C-82DD-8377B3E3E045}" destId="{FEFA46DD-D36E-4FA2-B798-BD73A1B2B95D}" srcOrd="1" destOrd="0" presId="urn:microsoft.com/office/officeart/2005/8/layout/hierarchy3"/>
    <dgm:cxn modelId="{4F64C5DE-C6B5-4BB0-BD40-276591E39B31}" type="presParOf" srcId="{C3F060B5-AA76-443C-82DD-8377B3E3E045}" destId="{5D93351E-5AD0-40AC-B99A-BCED1DE4B04D}" srcOrd="2" destOrd="0" presId="urn:microsoft.com/office/officeart/2005/8/layout/hierarchy3"/>
    <dgm:cxn modelId="{816D421E-24C9-43BE-A61B-B1C7BF92E6DC}" type="presParOf" srcId="{C3F060B5-AA76-443C-82DD-8377B3E3E045}" destId="{EF4EB1CB-EE98-4177-B2B2-591BC6917445}" srcOrd="3" destOrd="0" presId="urn:microsoft.com/office/officeart/2005/8/layout/hierarchy3"/>
    <dgm:cxn modelId="{33B7959B-DC9B-477E-891E-EADAA48DCC07}" type="presParOf" srcId="{C3F060B5-AA76-443C-82DD-8377B3E3E045}" destId="{1B8C3234-46F9-4186-BF1F-147D9E319B98}" srcOrd="4" destOrd="0" presId="urn:microsoft.com/office/officeart/2005/8/layout/hierarchy3"/>
    <dgm:cxn modelId="{9918B552-D5C1-47AA-B9B0-694B9FE36CAE}" type="presParOf" srcId="{C3F060B5-AA76-443C-82DD-8377B3E3E045}" destId="{A51B2D54-9604-4CAB-95D3-CC32E93F0665}" srcOrd="5" destOrd="0" presId="urn:microsoft.com/office/officeart/2005/8/layout/hierarchy3"/>
    <dgm:cxn modelId="{7C6765FD-F78E-43ED-B3FD-1CD00D10531E}" type="presParOf" srcId="{A7868867-1A72-46C6-8BBC-1A8700FF5329}" destId="{8E151A8B-A163-4B53-AAD4-EBF9CAAE7233}" srcOrd="1" destOrd="0" presId="urn:microsoft.com/office/officeart/2005/8/layout/hierarchy3"/>
    <dgm:cxn modelId="{50990953-EA4E-48B9-8B4C-CB976797C58E}" type="presParOf" srcId="{8E151A8B-A163-4B53-AAD4-EBF9CAAE7233}" destId="{E90263EC-658B-4ACE-856D-97D202C1ADB5}" srcOrd="0" destOrd="0" presId="urn:microsoft.com/office/officeart/2005/8/layout/hierarchy3"/>
    <dgm:cxn modelId="{65B6D6C3-C505-45CE-A24E-6429AD8BE3FD}" type="presParOf" srcId="{E90263EC-658B-4ACE-856D-97D202C1ADB5}" destId="{72A6AA86-5BBC-4A43-AE3C-809755A9E657}" srcOrd="0" destOrd="0" presId="urn:microsoft.com/office/officeart/2005/8/layout/hierarchy3"/>
    <dgm:cxn modelId="{F4CBCDA5-B7EF-40AF-B063-7F8F04473690}" type="presParOf" srcId="{E90263EC-658B-4ACE-856D-97D202C1ADB5}" destId="{3C428D38-AE1E-49EF-B2AB-3B813202C2AF}" srcOrd="1" destOrd="0" presId="urn:microsoft.com/office/officeart/2005/8/layout/hierarchy3"/>
    <dgm:cxn modelId="{7D2587F2-B909-4D56-A37C-6F99F7650333}" type="presParOf" srcId="{8E151A8B-A163-4B53-AAD4-EBF9CAAE7233}" destId="{6A7E08A6-B92E-4262-8FF0-B7F2FDB22159}" srcOrd="1" destOrd="0" presId="urn:microsoft.com/office/officeart/2005/8/layout/hierarchy3"/>
    <dgm:cxn modelId="{B06629BE-81AA-40A3-8EAA-8E559FC93D65}" type="presParOf" srcId="{6A7E08A6-B92E-4262-8FF0-B7F2FDB22159}" destId="{2164F9F1-211F-4CDD-A711-9CC5F6AC041A}" srcOrd="0" destOrd="0" presId="urn:microsoft.com/office/officeart/2005/8/layout/hierarchy3"/>
    <dgm:cxn modelId="{66D406FF-8EFE-4A40-BFC5-00265F65C5C2}" type="presParOf" srcId="{6A7E08A6-B92E-4262-8FF0-B7F2FDB22159}" destId="{C9C556E1-09A4-4A91-9D58-14E6F0781CFB}" srcOrd="1" destOrd="0" presId="urn:microsoft.com/office/officeart/2005/8/layout/hierarchy3"/>
    <dgm:cxn modelId="{D59D823A-5EF4-4197-BE60-A81D5A4F17CD}" type="presParOf" srcId="{6A7E08A6-B92E-4262-8FF0-B7F2FDB22159}" destId="{97EE5FFB-67D5-4812-B175-BF2068DF3B5E}" srcOrd="2" destOrd="0" presId="urn:microsoft.com/office/officeart/2005/8/layout/hierarchy3"/>
    <dgm:cxn modelId="{E7E957AD-EF98-4179-A969-702F8CC32D20}" type="presParOf" srcId="{6A7E08A6-B92E-4262-8FF0-B7F2FDB22159}" destId="{D07B676E-8571-4C9A-8594-73999B5EE77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256737-7711-4C81-A279-F4265CDF128E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BAE5C50D-4C41-40DA-93F8-0F97005A730B}">
      <dgm:prSet phldrT="[Text]" custT="1"/>
      <dgm:spPr>
        <a:xfrm>
          <a:off x="349449" y="228365"/>
          <a:ext cx="7315645" cy="456556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Pomoc při péči o vlastní osobu 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33F5A790-25C3-42FD-9E0D-B06F8D1D36E3}" type="parTrans" cxnId="{969A8AFD-A5E2-4C21-B834-64851B1DA610}">
      <dgm:prSet/>
      <dgm:spPr/>
      <dgm:t>
        <a:bodyPr/>
        <a:lstStyle/>
        <a:p>
          <a:endParaRPr lang="cs-CZ" sz="1600"/>
        </a:p>
      </dgm:t>
    </dgm:pt>
    <dgm:pt modelId="{6DDE9500-EF31-4535-8682-171FD20306D1}" type="sibTrans" cxnId="{969A8AFD-A5E2-4C21-B834-64851B1DA610}">
      <dgm:prSet/>
      <dgm:spPr>
        <a:xfrm>
          <a:off x="-4902746" y="-751294"/>
          <a:ext cx="5839186" cy="5839186"/>
        </a:xfrm>
        <a:prstGeom prst="blockArc">
          <a:avLst>
            <a:gd name="adj1" fmla="val 18900000"/>
            <a:gd name="adj2" fmla="val 2700000"/>
            <a:gd name="adj3" fmla="val 370"/>
          </a:avLst>
        </a:prstGeom>
      </dgm:spPr>
      <dgm:t>
        <a:bodyPr/>
        <a:lstStyle/>
        <a:p>
          <a:endParaRPr lang="cs-CZ" sz="1600"/>
        </a:p>
      </dgm:t>
    </dgm:pt>
    <dgm:pt modelId="{2344F573-80D7-4290-9D38-52F1BC864F1B}">
      <dgm:prSet phldrT="[Text]" custT="1"/>
      <dgm:spPr>
        <a:xfrm>
          <a:off x="724998" y="913113"/>
          <a:ext cx="6940096" cy="456556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Zajištění stavování a ubytování 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D090141C-4A04-49EC-85CE-4A4439D46991}" type="parTrans" cxnId="{5891414A-D7F7-4907-8B5F-FC6B430A2845}">
      <dgm:prSet/>
      <dgm:spPr/>
      <dgm:t>
        <a:bodyPr/>
        <a:lstStyle/>
        <a:p>
          <a:endParaRPr lang="cs-CZ" sz="1600"/>
        </a:p>
      </dgm:t>
    </dgm:pt>
    <dgm:pt modelId="{F721FD15-7F2B-4287-95DD-68A7134A5DC6}" type="sibTrans" cxnId="{5891414A-D7F7-4907-8B5F-FC6B430A2845}">
      <dgm:prSet/>
      <dgm:spPr/>
      <dgm:t>
        <a:bodyPr/>
        <a:lstStyle/>
        <a:p>
          <a:endParaRPr lang="cs-CZ" sz="1600"/>
        </a:p>
      </dgm:t>
    </dgm:pt>
    <dgm:pt modelId="{CF09A496-6D35-419F-827D-111592766A5C}">
      <dgm:prSet phldrT="[Text]" custT="1"/>
      <dgm:spPr>
        <a:xfrm>
          <a:off x="896727" y="1597862"/>
          <a:ext cx="6768367" cy="456556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Pomoc při zajištění chodu domácnosti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8C3F1D4E-FD5C-406A-A3DF-4D20B3C3F435}" type="parTrans" cxnId="{ABE6DA27-FD67-401F-A483-906416537B63}">
      <dgm:prSet/>
      <dgm:spPr/>
      <dgm:t>
        <a:bodyPr/>
        <a:lstStyle/>
        <a:p>
          <a:endParaRPr lang="cs-CZ" sz="1600"/>
        </a:p>
      </dgm:t>
    </dgm:pt>
    <dgm:pt modelId="{F6134980-F970-4680-9B92-7CCADBAFDF36}" type="sibTrans" cxnId="{ABE6DA27-FD67-401F-A483-906416537B63}">
      <dgm:prSet/>
      <dgm:spPr/>
      <dgm:t>
        <a:bodyPr/>
        <a:lstStyle/>
        <a:p>
          <a:endParaRPr lang="cs-CZ" sz="1600"/>
        </a:p>
      </dgm:t>
    </dgm:pt>
    <dgm:pt modelId="{814AA626-FF29-47AD-9A74-56E9371EBD06}">
      <dgm:prSet custT="1"/>
      <dgm:spPr>
        <a:xfrm>
          <a:off x="896727" y="2282177"/>
          <a:ext cx="6768367" cy="456556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Ošetřování 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06BD12D2-7324-4785-AB67-4E8A0586F838}" type="parTrans" cxnId="{62505A77-DD7F-49EE-A6E7-3DCC93E89163}">
      <dgm:prSet/>
      <dgm:spPr/>
      <dgm:t>
        <a:bodyPr/>
        <a:lstStyle/>
        <a:p>
          <a:endParaRPr lang="cs-CZ" sz="1600"/>
        </a:p>
      </dgm:t>
    </dgm:pt>
    <dgm:pt modelId="{9A792BD9-B856-4290-B6DB-4FF40055CD1F}" type="sibTrans" cxnId="{62505A77-DD7F-49EE-A6E7-3DCC93E89163}">
      <dgm:prSet/>
      <dgm:spPr/>
      <dgm:t>
        <a:bodyPr/>
        <a:lstStyle/>
        <a:p>
          <a:endParaRPr lang="cs-CZ" sz="1600"/>
        </a:p>
      </dgm:t>
    </dgm:pt>
    <dgm:pt modelId="{C7F1ACDE-A384-4919-B433-7415AC20D101}">
      <dgm:prSet custT="1"/>
      <dgm:spPr>
        <a:xfrm>
          <a:off x="724998" y="2966926"/>
          <a:ext cx="6940096" cy="456556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Pomoc s výchovou 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7F13C5ED-D733-440F-904E-FB0F933A8E70}" type="parTrans" cxnId="{EE4B7983-2812-4740-BF60-1755842EC6E5}">
      <dgm:prSet/>
      <dgm:spPr/>
      <dgm:t>
        <a:bodyPr/>
        <a:lstStyle/>
        <a:p>
          <a:endParaRPr lang="cs-CZ" sz="1600"/>
        </a:p>
      </dgm:t>
    </dgm:pt>
    <dgm:pt modelId="{C131B47D-BA39-4604-88E3-526E8B94B76B}" type="sibTrans" cxnId="{EE4B7983-2812-4740-BF60-1755842EC6E5}">
      <dgm:prSet/>
      <dgm:spPr/>
      <dgm:t>
        <a:bodyPr/>
        <a:lstStyle/>
        <a:p>
          <a:endParaRPr lang="cs-CZ" sz="1600"/>
        </a:p>
      </dgm:t>
    </dgm:pt>
    <dgm:pt modelId="{B16A673B-863D-4BE8-AE4A-D2E060D0DF79}">
      <dgm:prSet custT="1"/>
      <dgm:spPr>
        <a:xfrm>
          <a:off x="349449" y="3651674"/>
          <a:ext cx="7315645" cy="456556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cs-CZ" sz="1800">
              <a:latin typeface="Trebuchet MS" panose="020B0603020202020204"/>
              <a:ea typeface="+mn-ea"/>
              <a:cs typeface="+mn-cs"/>
            </a:rPr>
            <a:t>Psychoterapie a socioterapie, a další … </a:t>
          </a:r>
          <a:endParaRPr lang="cs-CZ" sz="1800" dirty="0">
            <a:latin typeface="Trebuchet MS" panose="020B0603020202020204"/>
            <a:ea typeface="+mn-ea"/>
            <a:cs typeface="+mn-cs"/>
          </a:endParaRPr>
        </a:p>
      </dgm:t>
    </dgm:pt>
    <dgm:pt modelId="{F8D349A1-0945-4E84-BB4C-C2B5C7A51A5F}" type="parTrans" cxnId="{60A0AA99-5431-4918-B0E0-5E2C4AC69E26}">
      <dgm:prSet/>
      <dgm:spPr/>
      <dgm:t>
        <a:bodyPr/>
        <a:lstStyle/>
        <a:p>
          <a:endParaRPr lang="cs-CZ" sz="1600"/>
        </a:p>
      </dgm:t>
    </dgm:pt>
    <dgm:pt modelId="{11C7218D-5972-4EE5-B85A-2439B3BC0D5A}" type="sibTrans" cxnId="{60A0AA99-5431-4918-B0E0-5E2C4AC69E26}">
      <dgm:prSet/>
      <dgm:spPr/>
      <dgm:t>
        <a:bodyPr/>
        <a:lstStyle/>
        <a:p>
          <a:endParaRPr lang="cs-CZ" sz="1600"/>
        </a:p>
      </dgm:t>
    </dgm:pt>
    <dgm:pt modelId="{E5C695ED-0183-4C4C-B327-3BBC177442F7}" type="pres">
      <dgm:prSet presAssocID="{FF256737-7711-4C81-A279-F4265CDF128E}" presName="Name0" presStyleCnt="0">
        <dgm:presLayoutVars>
          <dgm:chMax val="7"/>
          <dgm:chPref val="7"/>
          <dgm:dir/>
        </dgm:presLayoutVars>
      </dgm:prSet>
      <dgm:spPr/>
    </dgm:pt>
    <dgm:pt modelId="{4FE986E6-4F58-4A8F-997C-F3CFEBCC74A3}" type="pres">
      <dgm:prSet presAssocID="{FF256737-7711-4C81-A279-F4265CDF128E}" presName="Name1" presStyleCnt="0"/>
      <dgm:spPr/>
    </dgm:pt>
    <dgm:pt modelId="{F60ECA5F-A159-49E5-9B0A-1DF2FAB0E7FF}" type="pres">
      <dgm:prSet presAssocID="{FF256737-7711-4C81-A279-F4265CDF128E}" presName="cycle" presStyleCnt="0"/>
      <dgm:spPr/>
    </dgm:pt>
    <dgm:pt modelId="{0B34DF9E-5588-441E-BB7A-6E1A86E14506}" type="pres">
      <dgm:prSet presAssocID="{FF256737-7711-4C81-A279-F4265CDF128E}" presName="srcNode" presStyleLbl="node1" presStyleIdx="0" presStyleCnt="6"/>
      <dgm:spPr/>
    </dgm:pt>
    <dgm:pt modelId="{7560E7EB-E763-49DA-B001-918DD86F066C}" type="pres">
      <dgm:prSet presAssocID="{FF256737-7711-4C81-A279-F4265CDF128E}" presName="conn" presStyleLbl="parChTrans1D2" presStyleIdx="0" presStyleCnt="1"/>
      <dgm:spPr/>
    </dgm:pt>
    <dgm:pt modelId="{72A2A70D-7712-48BE-811E-4F9FD694213C}" type="pres">
      <dgm:prSet presAssocID="{FF256737-7711-4C81-A279-F4265CDF128E}" presName="extraNode" presStyleLbl="node1" presStyleIdx="0" presStyleCnt="6"/>
      <dgm:spPr/>
    </dgm:pt>
    <dgm:pt modelId="{BB357939-1E28-4702-8462-87629A10F65B}" type="pres">
      <dgm:prSet presAssocID="{FF256737-7711-4C81-A279-F4265CDF128E}" presName="dstNode" presStyleLbl="node1" presStyleIdx="0" presStyleCnt="6"/>
      <dgm:spPr/>
    </dgm:pt>
    <dgm:pt modelId="{97EADD2A-9144-4E03-8EBA-10D152765E67}" type="pres">
      <dgm:prSet presAssocID="{BAE5C50D-4C41-40DA-93F8-0F97005A730B}" presName="text_1" presStyleLbl="node1" presStyleIdx="0" presStyleCnt="6">
        <dgm:presLayoutVars>
          <dgm:bulletEnabled val="1"/>
        </dgm:presLayoutVars>
      </dgm:prSet>
      <dgm:spPr/>
    </dgm:pt>
    <dgm:pt modelId="{2B675D14-56BD-42BE-8332-DDC683EB8668}" type="pres">
      <dgm:prSet presAssocID="{BAE5C50D-4C41-40DA-93F8-0F97005A730B}" presName="accent_1" presStyleCnt="0"/>
      <dgm:spPr/>
    </dgm:pt>
    <dgm:pt modelId="{3AB8BFFF-5EFA-4478-B272-A74A81953B38}" type="pres">
      <dgm:prSet presAssocID="{BAE5C50D-4C41-40DA-93F8-0F97005A730B}" presName="accentRepeatNode" presStyleLbl="solidFgAcc1" presStyleIdx="0" presStyleCnt="6"/>
      <dgm:spPr>
        <a:xfrm>
          <a:off x="64101" y="171295"/>
          <a:ext cx="570696" cy="570696"/>
        </a:xfrm>
        <a:prstGeom prst="ellipse">
          <a:avLst/>
        </a:prstGeom>
      </dgm:spPr>
    </dgm:pt>
    <dgm:pt modelId="{8FA28441-E625-4FAA-B5F8-80D461D0B870}" type="pres">
      <dgm:prSet presAssocID="{2344F573-80D7-4290-9D38-52F1BC864F1B}" presName="text_2" presStyleLbl="node1" presStyleIdx="1" presStyleCnt="6">
        <dgm:presLayoutVars>
          <dgm:bulletEnabled val="1"/>
        </dgm:presLayoutVars>
      </dgm:prSet>
      <dgm:spPr/>
    </dgm:pt>
    <dgm:pt modelId="{AAEBEA92-A261-4840-A685-1CF5F459405B}" type="pres">
      <dgm:prSet presAssocID="{2344F573-80D7-4290-9D38-52F1BC864F1B}" presName="accent_2" presStyleCnt="0"/>
      <dgm:spPr/>
    </dgm:pt>
    <dgm:pt modelId="{B439BBA3-A40E-4136-950C-624C3504906D}" type="pres">
      <dgm:prSet presAssocID="{2344F573-80D7-4290-9D38-52F1BC864F1B}" presName="accentRepeatNode" presStyleLbl="solidFgAcc1" presStyleIdx="1" presStyleCnt="6"/>
      <dgm:spPr>
        <a:xfrm>
          <a:off x="439650" y="856044"/>
          <a:ext cx="570696" cy="570696"/>
        </a:xfrm>
        <a:prstGeom prst="ellipse">
          <a:avLst/>
        </a:prstGeom>
      </dgm:spPr>
    </dgm:pt>
    <dgm:pt modelId="{5482008A-B601-411F-8FDC-0F447306E3B6}" type="pres">
      <dgm:prSet presAssocID="{CF09A496-6D35-419F-827D-111592766A5C}" presName="text_3" presStyleLbl="node1" presStyleIdx="2" presStyleCnt="6">
        <dgm:presLayoutVars>
          <dgm:bulletEnabled val="1"/>
        </dgm:presLayoutVars>
      </dgm:prSet>
      <dgm:spPr/>
    </dgm:pt>
    <dgm:pt modelId="{591183E5-AAED-4E0E-A397-FC9C88818C5E}" type="pres">
      <dgm:prSet presAssocID="{CF09A496-6D35-419F-827D-111592766A5C}" presName="accent_3" presStyleCnt="0"/>
      <dgm:spPr/>
    </dgm:pt>
    <dgm:pt modelId="{CB0654F1-9F5F-4D1F-964A-6D4573F49920}" type="pres">
      <dgm:prSet presAssocID="{CF09A496-6D35-419F-827D-111592766A5C}" presName="accentRepeatNode" presStyleLbl="solidFgAcc1" presStyleIdx="2" presStyleCnt="6"/>
      <dgm:spPr>
        <a:xfrm>
          <a:off x="611379" y="1540792"/>
          <a:ext cx="570696" cy="570696"/>
        </a:xfrm>
        <a:prstGeom prst="ellipse">
          <a:avLst/>
        </a:prstGeom>
      </dgm:spPr>
    </dgm:pt>
    <dgm:pt modelId="{F077BA34-57BA-41AC-9ADE-F180DD529DB9}" type="pres">
      <dgm:prSet presAssocID="{814AA626-FF29-47AD-9A74-56E9371EBD06}" presName="text_4" presStyleLbl="node1" presStyleIdx="3" presStyleCnt="6">
        <dgm:presLayoutVars>
          <dgm:bulletEnabled val="1"/>
        </dgm:presLayoutVars>
      </dgm:prSet>
      <dgm:spPr/>
    </dgm:pt>
    <dgm:pt modelId="{6AFBDC73-7B8C-4CB7-A15B-DA40B945BAA1}" type="pres">
      <dgm:prSet presAssocID="{814AA626-FF29-47AD-9A74-56E9371EBD06}" presName="accent_4" presStyleCnt="0"/>
      <dgm:spPr/>
    </dgm:pt>
    <dgm:pt modelId="{6332DDB5-1F5D-4A8F-A6B0-F1079E28BFF9}" type="pres">
      <dgm:prSet presAssocID="{814AA626-FF29-47AD-9A74-56E9371EBD06}" presName="accentRepeatNode" presStyleLbl="solidFgAcc1" presStyleIdx="3" presStyleCnt="6"/>
      <dgm:spPr>
        <a:xfrm>
          <a:off x="611379" y="2225107"/>
          <a:ext cx="570696" cy="570696"/>
        </a:xfrm>
        <a:prstGeom prst="ellipse">
          <a:avLst/>
        </a:prstGeom>
      </dgm:spPr>
    </dgm:pt>
    <dgm:pt modelId="{A8075630-1720-4AA8-99AB-6236C18AC147}" type="pres">
      <dgm:prSet presAssocID="{C7F1ACDE-A384-4919-B433-7415AC20D101}" presName="text_5" presStyleLbl="node1" presStyleIdx="4" presStyleCnt="6">
        <dgm:presLayoutVars>
          <dgm:bulletEnabled val="1"/>
        </dgm:presLayoutVars>
      </dgm:prSet>
      <dgm:spPr/>
    </dgm:pt>
    <dgm:pt modelId="{C5103E31-AAF1-4907-9C49-9D76D08BB969}" type="pres">
      <dgm:prSet presAssocID="{C7F1ACDE-A384-4919-B433-7415AC20D101}" presName="accent_5" presStyleCnt="0"/>
      <dgm:spPr/>
    </dgm:pt>
    <dgm:pt modelId="{76D76C3E-72C5-4FEC-A5E5-C6F1D48F0788}" type="pres">
      <dgm:prSet presAssocID="{C7F1ACDE-A384-4919-B433-7415AC20D101}" presName="accentRepeatNode" presStyleLbl="solidFgAcc1" presStyleIdx="4" presStyleCnt="6"/>
      <dgm:spPr>
        <a:xfrm>
          <a:off x="439650" y="2909856"/>
          <a:ext cx="570696" cy="570696"/>
        </a:xfrm>
        <a:prstGeom prst="ellipse">
          <a:avLst/>
        </a:prstGeom>
      </dgm:spPr>
    </dgm:pt>
    <dgm:pt modelId="{39C6FA01-EA68-4472-8BA6-FD8AE05177C9}" type="pres">
      <dgm:prSet presAssocID="{B16A673B-863D-4BE8-AE4A-D2E060D0DF79}" presName="text_6" presStyleLbl="node1" presStyleIdx="5" presStyleCnt="6">
        <dgm:presLayoutVars>
          <dgm:bulletEnabled val="1"/>
        </dgm:presLayoutVars>
      </dgm:prSet>
      <dgm:spPr/>
    </dgm:pt>
    <dgm:pt modelId="{FB92E8E1-D231-476B-A586-7859DDB55733}" type="pres">
      <dgm:prSet presAssocID="{B16A673B-863D-4BE8-AE4A-D2E060D0DF79}" presName="accent_6" presStyleCnt="0"/>
      <dgm:spPr/>
    </dgm:pt>
    <dgm:pt modelId="{E4F30C73-E86A-48F9-AAF1-70BDEEF551D3}" type="pres">
      <dgm:prSet presAssocID="{B16A673B-863D-4BE8-AE4A-D2E060D0DF79}" presName="accentRepeatNode" presStyleLbl="solidFgAcc1" presStyleIdx="5" presStyleCnt="6"/>
      <dgm:spPr>
        <a:xfrm>
          <a:off x="64101" y="3594605"/>
          <a:ext cx="570696" cy="570696"/>
        </a:xfrm>
        <a:prstGeom prst="ellipse">
          <a:avLst/>
        </a:prstGeom>
      </dgm:spPr>
    </dgm:pt>
  </dgm:ptLst>
  <dgm:cxnLst>
    <dgm:cxn modelId="{AF089E05-E260-4B96-863A-F35B8E79934C}" type="presOf" srcId="{B16A673B-863D-4BE8-AE4A-D2E060D0DF79}" destId="{39C6FA01-EA68-4472-8BA6-FD8AE05177C9}" srcOrd="0" destOrd="0" presId="urn:microsoft.com/office/officeart/2008/layout/VerticalCurvedList"/>
    <dgm:cxn modelId="{9984BE1C-5B68-4614-8CB6-D55B5BC596BE}" type="presOf" srcId="{C7F1ACDE-A384-4919-B433-7415AC20D101}" destId="{A8075630-1720-4AA8-99AB-6236C18AC147}" srcOrd="0" destOrd="0" presId="urn:microsoft.com/office/officeart/2008/layout/VerticalCurvedList"/>
    <dgm:cxn modelId="{83D29B1D-EDBB-4607-9CE9-1A87ED7E78E3}" type="presOf" srcId="{CF09A496-6D35-419F-827D-111592766A5C}" destId="{5482008A-B601-411F-8FDC-0F447306E3B6}" srcOrd="0" destOrd="0" presId="urn:microsoft.com/office/officeart/2008/layout/VerticalCurvedList"/>
    <dgm:cxn modelId="{ABE6DA27-FD67-401F-A483-906416537B63}" srcId="{FF256737-7711-4C81-A279-F4265CDF128E}" destId="{CF09A496-6D35-419F-827D-111592766A5C}" srcOrd="2" destOrd="0" parTransId="{8C3F1D4E-FD5C-406A-A3DF-4D20B3C3F435}" sibTransId="{F6134980-F970-4680-9B92-7CCADBAFDF36}"/>
    <dgm:cxn modelId="{97651E5E-22FE-45B4-8D5C-82E1ECA2BE58}" type="presOf" srcId="{6DDE9500-EF31-4535-8682-171FD20306D1}" destId="{7560E7EB-E763-49DA-B001-918DD86F066C}" srcOrd="0" destOrd="0" presId="urn:microsoft.com/office/officeart/2008/layout/VerticalCurvedList"/>
    <dgm:cxn modelId="{422B3A45-7120-443E-AB8F-25DA77121C29}" type="presOf" srcId="{FF256737-7711-4C81-A279-F4265CDF128E}" destId="{E5C695ED-0183-4C4C-B327-3BBC177442F7}" srcOrd="0" destOrd="0" presId="urn:microsoft.com/office/officeart/2008/layout/VerticalCurvedList"/>
    <dgm:cxn modelId="{5891414A-D7F7-4907-8B5F-FC6B430A2845}" srcId="{FF256737-7711-4C81-A279-F4265CDF128E}" destId="{2344F573-80D7-4290-9D38-52F1BC864F1B}" srcOrd="1" destOrd="0" parTransId="{D090141C-4A04-49EC-85CE-4A4439D46991}" sibTransId="{F721FD15-7F2B-4287-95DD-68A7134A5DC6}"/>
    <dgm:cxn modelId="{2826534D-F069-40C4-88EF-79E80B049191}" type="presOf" srcId="{2344F573-80D7-4290-9D38-52F1BC864F1B}" destId="{8FA28441-E625-4FAA-B5F8-80D461D0B870}" srcOrd="0" destOrd="0" presId="urn:microsoft.com/office/officeart/2008/layout/VerticalCurvedList"/>
    <dgm:cxn modelId="{62505A77-DD7F-49EE-A6E7-3DCC93E89163}" srcId="{FF256737-7711-4C81-A279-F4265CDF128E}" destId="{814AA626-FF29-47AD-9A74-56E9371EBD06}" srcOrd="3" destOrd="0" parTransId="{06BD12D2-7324-4785-AB67-4E8A0586F838}" sibTransId="{9A792BD9-B856-4290-B6DB-4FF40055CD1F}"/>
    <dgm:cxn modelId="{EE4B7983-2812-4740-BF60-1755842EC6E5}" srcId="{FF256737-7711-4C81-A279-F4265CDF128E}" destId="{C7F1ACDE-A384-4919-B433-7415AC20D101}" srcOrd="4" destOrd="0" parTransId="{7F13C5ED-D733-440F-904E-FB0F933A8E70}" sibTransId="{C131B47D-BA39-4604-88E3-526E8B94B76B}"/>
    <dgm:cxn modelId="{60A0AA99-5431-4918-B0E0-5E2C4AC69E26}" srcId="{FF256737-7711-4C81-A279-F4265CDF128E}" destId="{B16A673B-863D-4BE8-AE4A-D2E060D0DF79}" srcOrd="5" destOrd="0" parTransId="{F8D349A1-0945-4E84-BB4C-C2B5C7A51A5F}" sibTransId="{11C7218D-5972-4EE5-B85A-2439B3BC0D5A}"/>
    <dgm:cxn modelId="{464A86E9-A366-4531-B5AE-AEA17DE7E542}" type="presOf" srcId="{814AA626-FF29-47AD-9A74-56E9371EBD06}" destId="{F077BA34-57BA-41AC-9ADE-F180DD529DB9}" srcOrd="0" destOrd="0" presId="urn:microsoft.com/office/officeart/2008/layout/VerticalCurvedList"/>
    <dgm:cxn modelId="{32C495F7-7A8C-4DCD-843D-53809EED3422}" type="presOf" srcId="{BAE5C50D-4C41-40DA-93F8-0F97005A730B}" destId="{97EADD2A-9144-4E03-8EBA-10D152765E67}" srcOrd="0" destOrd="0" presId="urn:microsoft.com/office/officeart/2008/layout/VerticalCurvedList"/>
    <dgm:cxn modelId="{969A8AFD-A5E2-4C21-B834-64851B1DA610}" srcId="{FF256737-7711-4C81-A279-F4265CDF128E}" destId="{BAE5C50D-4C41-40DA-93F8-0F97005A730B}" srcOrd="0" destOrd="0" parTransId="{33F5A790-25C3-42FD-9E0D-B06F8D1D36E3}" sibTransId="{6DDE9500-EF31-4535-8682-171FD20306D1}"/>
    <dgm:cxn modelId="{599939B2-C41E-46E7-9405-CE2D31E3D0CF}" type="presParOf" srcId="{E5C695ED-0183-4C4C-B327-3BBC177442F7}" destId="{4FE986E6-4F58-4A8F-997C-F3CFEBCC74A3}" srcOrd="0" destOrd="0" presId="urn:microsoft.com/office/officeart/2008/layout/VerticalCurvedList"/>
    <dgm:cxn modelId="{D25B93C7-BA3E-4E97-9042-11DF7DCED2A7}" type="presParOf" srcId="{4FE986E6-4F58-4A8F-997C-F3CFEBCC74A3}" destId="{F60ECA5F-A159-49E5-9B0A-1DF2FAB0E7FF}" srcOrd="0" destOrd="0" presId="urn:microsoft.com/office/officeart/2008/layout/VerticalCurvedList"/>
    <dgm:cxn modelId="{CE88CC69-5680-477A-9756-B9362D3E6734}" type="presParOf" srcId="{F60ECA5F-A159-49E5-9B0A-1DF2FAB0E7FF}" destId="{0B34DF9E-5588-441E-BB7A-6E1A86E14506}" srcOrd="0" destOrd="0" presId="urn:microsoft.com/office/officeart/2008/layout/VerticalCurvedList"/>
    <dgm:cxn modelId="{EE74C326-ADE2-434F-AD2F-01A5E22A3239}" type="presParOf" srcId="{F60ECA5F-A159-49E5-9B0A-1DF2FAB0E7FF}" destId="{7560E7EB-E763-49DA-B001-918DD86F066C}" srcOrd="1" destOrd="0" presId="urn:microsoft.com/office/officeart/2008/layout/VerticalCurvedList"/>
    <dgm:cxn modelId="{96D0EB18-AD5A-4704-A5DD-92E1D5F7A533}" type="presParOf" srcId="{F60ECA5F-A159-49E5-9B0A-1DF2FAB0E7FF}" destId="{72A2A70D-7712-48BE-811E-4F9FD694213C}" srcOrd="2" destOrd="0" presId="urn:microsoft.com/office/officeart/2008/layout/VerticalCurvedList"/>
    <dgm:cxn modelId="{C554152E-AA89-4FAD-94A3-2822D61BDFDF}" type="presParOf" srcId="{F60ECA5F-A159-49E5-9B0A-1DF2FAB0E7FF}" destId="{BB357939-1E28-4702-8462-87629A10F65B}" srcOrd="3" destOrd="0" presId="urn:microsoft.com/office/officeart/2008/layout/VerticalCurvedList"/>
    <dgm:cxn modelId="{ACDCBDC7-C866-42E8-AD99-BA40CBBB6385}" type="presParOf" srcId="{4FE986E6-4F58-4A8F-997C-F3CFEBCC74A3}" destId="{97EADD2A-9144-4E03-8EBA-10D152765E67}" srcOrd="1" destOrd="0" presId="urn:microsoft.com/office/officeart/2008/layout/VerticalCurvedList"/>
    <dgm:cxn modelId="{F1638FD7-5BA1-4E66-8187-639909143088}" type="presParOf" srcId="{4FE986E6-4F58-4A8F-997C-F3CFEBCC74A3}" destId="{2B675D14-56BD-42BE-8332-DDC683EB8668}" srcOrd="2" destOrd="0" presId="urn:microsoft.com/office/officeart/2008/layout/VerticalCurvedList"/>
    <dgm:cxn modelId="{D0A49011-D690-4FD4-9F5D-31438FED7FF1}" type="presParOf" srcId="{2B675D14-56BD-42BE-8332-DDC683EB8668}" destId="{3AB8BFFF-5EFA-4478-B272-A74A81953B38}" srcOrd="0" destOrd="0" presId="urn:microsoft.com/office/officeart/2008/layout/VerticalCurvedList"/>
    <dgm:cxn modelId="{8986C697-311D-491C-9691-8846D4F16ED6}" type="presParOf" srcId="{4FE986E6-4F58-4A8F-997C-F3CFEBCC74A3}" destId="{8FA28441-E625-4FAA-B5F8-80D461D0B870}" srcOrd="3" destOrd="0" presId="urn:microsoft.com/office/officeart/2008/layout/VerticalCurvedList"/>
    <dgm:cxn modelId="{B92D3C4C-D2B3-4FFF-82E5-CD612DFE5BA9}" type="presParOf" srcId="{4FE986E6-4F58-4A8F-997C-F3CFEBCC74A3}" destId="{AAEBEA92-A261-4840-A685-1CF5F459405B}" srcOrd="4" destOrd="0" presId="urn:microsoft.com/office/officeart/2008/layout/VerticalCurvedList"/>
    <dgm:cxn modelId="{C7CE8BFC-8342-4136-BF77-1D24742A48CD}" type="presParOf" srcId="{AAEBEA92-A261-4840-A685-1CF5F459405B}" destId="{B439BBA3-A40E-4136-950C-624C3504906D}" srcOrd="0" destOrd="0" presId="urn:microsoft.com/office/officeart/2008/layout/VerticalCurvedList"/>
    <dgm:cxn modelId="{E8EF16FB-7865-4FA4-BC21-37D9CF7319B8}" type="presParOf" srcId="{4FE986E6-4F58-4A8F-997C-F3CFEBCC74A3}" destId="{5482008A-B601-411F-8FDC-0F447306E3B6}" srcOrd="5" destOrd="0" presId="urn:microsoft.com/office/officeart/2008/layout/VerticalCurvedList"/>
    <dgm:cxn modelId="{142B0977-034D-4807-A1C3-56C0C1BB7F93}" type="presParOf" srcId="{4FE986E6-4F58-4A8F-997C-F3CFEBCC74A3}" destId="{591183E5-AAED-4E0E-A397-FC9C88818C5E}" srcOrd="6" destOrd="0" presId="urn:microsoft.com/office/officeart/2008/layout/VerticalCurvedList"/>
    <dgm:cxn modelId="{CB8CB460-EA66-4AB0-BE50-DC691AC2B511}" type="presParOf" srcId="{591183E5-AAED-4E0E-A397-FC9C88818C5E}" destId="{CB0654F1-9F5F-4D1F-964A-6D4573F49920}" srcOrd="0" destOrd="0" presId="urn:microsoft.com/office/officeart/2008/layout/VerticalCurvedList"/>
    <dgm:cxn modelId="{140D2C41-3842-4345-B322-3AE6A1D7F791}" type="presParOf" srcId="{4FE986E6-4F58-4A8F-997C-F3CFEBCC74A3}" destId="{F077BA34-57BA-41AC-9ADE-F180DD529DB9}" srcOrd="7" destOrd="0" presId="urn:microsoft.com/office/officeart/2008/layout/VerticalCurvedList"/>
    <dgm:cxn modelId="{4179A54E-9ECD-41F7-A603-BB5EBB8CC348}" type="presParOf" srcId="{4FE986E6-4F58-4A8F-997C-F3CFEBCC74A3}" destId="{6AFBDC73-7B8C-4CB7-A15B-DA40B945BAA1}" srcOrd="8" destOrd="0" presId="urn:microsoft.com/office/officeart/2008/layout/VerticalCurvedList"/>
    <dgm:cxn modelId="{D59776FE-0611-4F49-9E71-DA8F100CF211}" type="presParOf" srcId="{6AFBDC73-7B8C-4CB7-A15B-DA40B945BAA1}" destId="{6332DDB5-1F5D-4A8F-A6B0-F1079E28BFF9}" srcOrd="0" destOrd="0" presId="urn:microsoft.com/office/officeart/2008/layout/VerticalCurvedList"/>
    <dgm:cxn modelId="{FF63941B-3536-443E-912F-F6D3FBBE484B}" type="presParOf" srcId="{4FE986E6-4F58-4A8F-997C-F3CFEBCC74A3}" destId="{A8075630-1720-4AA8-99AB-6236C18AC147}" srcOrd="9" destOrd="0" presId="urn:microsoft.com/office/officeart/2008/layout/VerticalCurvedList"/>
    <dgm:cxn modelId="{029DE051-449E-4FD9-A96A-6032B63EDB00}" type="presParOf" srcId="{4FE986E6-4F58-4A8F-997C-F3CFEBCC74A3}" destId="{C5103E31-AAF1-4907-9C49-9D76D08BB969}" srcOrd="10" destOrd="0" presId="urn:microsoft.com/office/officeart/2008/layout/VerticalCurvedList"/>
    <dgm:cxn modelId="{66ACFF3A-FCD7-41F4-8DC3-9EECE27EA018}" type="presParOf" srcId="{C5103E31-AAF1-4907-9C49-9D76D08BB969}" destId="{76D76C3E-72C5-4FEC-A5E5-C6F1D48F0788}" srcOrd="0" destOrd="0" presId="urn:microsoft.com/office/officeart/2008/layout/VerticalCurvedList"/>
    <dgm:cxn modelId="{719A8927-6934-4ADA-A4A5-89A06C5374C4}" type="presParOf" srcId="{4FE986E6-4F58-4A8F-997C-F3CFEBCC74A3}" destId="{39C6FA01-EA68-4472-8BA6-FD8AE05177C9}" srcOrd="11" destOrd="0" presId="urn:microsoft.com/office/officeart/2008/layout/VerticalCurvedList"/>
    <dgm:cxn modelId="{A292B8FD-6290-482A-8EE2-594F14EF0D63}" type="presParOf" srcId="{4FE986E6-4F58-4A8F-997C-F3CFEBCC74A3}" destId="{FB92E8E1-D231-476B-A586-7859DDB55733}" srcOrd="12" destOrd="0" presId="urn:microsoft.com/office/officeart/2008/layout/VerticalCurvedList"/>
    <dgm:cxn modelId="{25BB140F-0887-4C7D-B7B2-4103897F359F}" type="presParOf" srcId="{FB92E8E1-D231-476B-A586-7859DDB55733}" destId="{E4F30C73-E86A-48F9-AAF1-70BDEEF551D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917AE-4805-448C-BB35-9DC0C38E6070}">
      <dsp:nvSpPr>
        <dsp:cNvPr id="0" name=""/>
        <dsp:cNvSpPr/>
      </dsp:nvSpPr>
      <dsp:spPr>
        <a:xfrm>
          <a:off x="1720531" y="998"/>
          <a:ext cx="1942219" cy="1942219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06887" tIns="17780" rIns="106887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latin typeface="Trebuchet MS" panose="020B0603020202020204"/>
              <a:ea typeface="+mn-ea"/>
              <a:cs typeface="+mn-cs"/>
            </a:rPr>
            <a:t>Dávky sociálního pojištění</a:t>
          </a:r>
          <a:endParaRPr lang="cs-CZ" sz="1400" kern="1200" dirty="0">
            <a:latin typeface="Trebuchet MS" panose="020B0603020202020204"/>
            <a:ea typeface="+mn-ea"/>
            <a:cs typeface="+mn-cs"/>
          </a:endParaRPr>
        </a:p>
      </dsp:txBody>
      <dsp:txXfrm>
        <a:off x="2004962" y="285429"/>
        <a:ext cx="1373357" cy="1373357"/>
      </dsp:txXfrm>
    </dsp:sp>
    <dsp:sp modelId="{CAFFE37E-7F61-4541-B994-74C40598F99F}">
      <dsp:nvSpPr>
        <dsp:cNvPr id="0" name=""/>
        <dsp:cNvSpPr/>
      </dsp:nvSpPr>
      <dsp:spPr>
        <a:xfrm>
          <a:off x="3274306" y="998"/>
          <a:ext cx="1942219" cy="1942219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06887" tIns="17780" rIns="106887" bIns="17780" numCol="1" spcCol="1270" anchor="ctr" anchorCtr="0">
          <a:noAutofit/>
        </a:bodyPr>
        <a:lstStyle/>
        <a:p>
          <a:pPr marL="0" lvl="0" indent="0" algn="ctr" defTabSz="6000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50" kern="1200" dirty="0">
              <a:latin typeface="Trebuchet MS" panose="020B0603020202020204"/>
              <a:ea typeface="+mn-ea"/>
              <a:cs typeface="+mn-cs"/>
            </a:rPr>
            <a:t>Dávky pro nezaměstnané</a:t>
          </a:r>
        </a:p>
      </dsp:txBody>
      <dsp:txXfrm>
        <a:off x="3558737" y="285429"/>
        <a:ext cx="1373357" cy="1373357"/>
      </dsp:txXfrm>
    </dsp:sp>
    <dsp:sp modelId="{F4522326-569F-48B8-9A3F-DFCE6105F3DD}">
      <dsp:nvSpPr>
        <dsp:cNvPr id="0" name=""/>
        <dsp:cNvSpPr/>
      </dsp:nvSpPr>
      <dsp:spPr>
        <a:xfrm>
          <a:off x="4828082" y="998"/>
          <a:ext cx="1942219" cy="1942219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06887" tIns="17780" rIns="106887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Trebuchet MS" panose="020B0603020202020204"/>
              <a:ea typeface="+mn-ea"/>
              <a:cs typeface="+mn-cs"/>
            </a:rPr>
            <a:t>Dávky na péči o děti a starší osoby </a:t>
          </a:r>
        </a:p>
      </dsp:txBody>
      <dsp:txXfrm>
        <a:off x="5112513" y="285429"/>
        <a:ext cx="1373357" cy="1373357"/>
      </dsp:txXfrm>
    </dsp:sp>
    <dsp:sp modelId="{8F557750-539A-42F6-A479-F97B2239C133}">
      <dsp:nvSpPr>
        <dsp:cNvPr id="0" name=""/>
        <dsp:cNvSpPr/>
      </dsp:nvSpPr>
      <dsp:spPr>
        <a:xfrm>
          <a:off x="6381857" y="998"/>
          <a:ext cx="1942219" cy="1942219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06887" tIns="17780" rIns="106887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latin typeface="Trebuchet MS" panose="020B0603020202020204"/>
              <a:ea typeface="+mn-ea"/>
              <a:cs typeface="+mn-cs"/>
            </a:rPr>
            <a:t>Dávky pro osoby s tělesným nebo duševním postižením a další … </a:t>
          </a:r>
          <a:endParaRPr lang="cs-CZ" sz="1400" kern="1200" dirty="0">
            <a:latin typeface="Trebuchet MS" panose="020B0603020202020204"/>
            <a:ea typeface="+mn-ea"/>
            <a:cs typeface="+mn-cs"/>
          </a:endParaRPr>
        </a:p>
      </dsp:txBody>
      <dsp:txXfrm>
        <a:off x="6666288" y="285429"/>
        <a:ext cx="1373357" cy="13733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B7EF30-56C4-45D0-951B-93877B613C70}">
      <dsp:nvSpPr>
        <dsp:cNvPr id="0" name=""/>
        <dsp:cNvSpPr/>
      </dsp:nvSpPr>
      <dsp:spPr>
        <a:xfrm>
          <a:off x="0" y="27121"/>
          <a:ext cx="4402604" cy="374400"/>
        </a:xfrm>
        <a:prstGeom prst="round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Trebuchet MS" panose="020B0603020202020204"/>
              <a:ea typeface="+mn-ea"/>
              <a:cs typeface="+mn-cs"/>
            </a:rPr>
            <a:t>Zdravotní péče </a:t>
          </a:r>
          <a:endParaRPr lang="cs-CZ" sz="1600" kern="1200" dirty="0">
            <a:latin typeface="Trebuchet MS" panose="020B0603020202020204"/>
            <a:ea typeface="+mn-ea"/>
            <a:cs typeface="+mn-cs"/>
          </a:endParaRPr>
        </a:p>
      </dsp:txBody>
      <dsp:txXfrm>
        <a:off x="18277" y="45398"/>
        <a:ext cx="4366050" cy="337846"/>
      </dsp:txXfrm>
    </dsp:sp>
    <dsp:sp modelId="{E8AEBE8A-1CC8-487A-B4F8-2763C7AF1311}">
      <dsp:nvSpPr>
        <dsp:cNvPr id="0" name=""/>
        <dsp:cNvSpPr/>
      </dsp:nvSpPr>
      <dsp:spPr>
        <a:xfrm>
          <a:off x="0" y="459121"/>
          <a:ext cx="4402604" cy="374400"/>
        </a:xfrm>
        <a:prstGeom prst="roundRect">
          <a:avLst/>
        </a:prstGeom>
        <a:solidFill>
          <a:schemeClr val="accent5">
            <a:shade val="80000"/>
            <a:hueOff val="41044"/>
            <a:satOff val="-448"/>
            <a:lumOff val="51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Trebuchet MS" panose="020B0603020202020204"/>
              <a:ea typeface="+mn-ea"/>
              <a:cs typeface="+mn-cs"/>
            </a:rPr>
            <a:t>Důchodové a invalidní pojištění </a:t>
          </a:r>
          <a:endParaRPr lang="cs-CZ" sz="1600" kern="1200" dirty="0">
            <a:latin typeface="Trebuchet MS" panose="020B0603020202020204"/>
            <a:ea typeface="+mn-ea"/>
            <a:cs typeface="+mn-cs"/>
          </a:endParaRPr>
        </a:p>
      </dsp:txBody>
      <dsp:txXfrm>
        <a:off x="18277" y="477398"/>
        <a:ext cx="4366050" cy="337846"/>
      </dsp:txXfrm>
    </dsp:sp>
    <dsp:sp modelId="{56558758-4041-4665-AAE2-F4FF0917CA55}">
      <dsp:nvSpPr>
        <dsp:cNvPr id="0" name=""/>
        <dsp:cNvSpPr/>
      </dsp:nvSpPr>
      <dsp:spPr>
        <a:xfrm>
          <a:off x="0" y="891121"/>
          <a:ext cx="4402604" cy="374400"/>
        </a:xfrm>
        <a:prstGeom prst="roundRect">
          <a:avLst/>
        </a:prstGeom>
        <a:solidFill>
          <a:schemeClr val="accent5">
            <a:shade val="80000"/>
            <a:hueOff val="82088"/>
            <a:satOff val="-895"/>
            <a:lumOff val="1023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Trebuchet MS" panose="020B0603020202020204"/>
              <a:ea typeface="+mn-ea"/>
              <a:cs typeface="+mn-cs"/>
            </a:rPr>
            <a:t>Sociální dávky </a:t>
          </a:r>
          <a:endParaRPr lang="cs-CZ" sz="1600" kern="1200" dirty="0">
            <a:latin typeface="Trebuchet MS" panose="020B0603020202020204"/>
            <a:ea typeface="+mn-ea"/>
            <a:cs typeface="+mn-cs"/>
          </a:endParaRPr>
        </a:p>
      </dsp:txBody>
      <dsp:txXfrm>
        <a:off x="18277" y="909398"/>
        <a:ext cx="4366050" cy="337846"/>
      </dsp:txXfrm>
    </dsp:sp>
    <dsp:sp modelId="{DC7F7761-4003-4C0F-BA3D-FC0A7523A56F}">
      <dsp:nvSpPr>
        <dsp:cNvPr id="0" name=""/>
        <dsp:cNvSpPr/>
      </dsp:nvSpPr>
      <dsp:spPr>
        <a:xfrm>
          <a:off x="0" y="1323121"/>
          <a:ext cx="4402604" cy="374400"/>
        </a:xfrm>
        <a:prstGeom prst="roundRect">
          <a:avLst/>
        </a:prstGeom>
        <a:solidFill>
          <a:schemeClr val="accent5">
            <a:shade val="80000"/>
            <a:hueOff val="123133"/>
            <a:satOff val="-1343"/>
            <a:lumOff val="153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Trebuchet MS" panose="020B0603020202020204"/>
              <a:ea typeface="+mn-ea"/>
              <a:cs typeface="+mn-cs"/>
            </a:rPr>
            <a:t>Pracovní právo</a:t>
          </a:r>
          <a:endParaRPr lang="cs-CZ" sz="1600" kern="1200" dirty="0">
            <a:latin typeface="Trebuchet MS" panose="020B0603020202020204"/>
            <a:ea typeface="+mn-ea"/>
            <a:cs typeface="+mn-cs"/>
          </a:endParaRPr>
        </a:p>
      </dsp:txBody>
      <dsp:txXfrm>
        <a:off x="18277" y="1341398"/>
        <a:ext cx="4366050" cy="337846"/>
      </dsp:txXfrm>
    </dsp:sp>
    <dsp:sp modelId="{A161ACF2-2A02-43AF-8862-15BB715B77B7}">
      <dsp:nvSpPr>
        <dsp:cNvPr id="0" name=""/>
        <dsp:cNvSpPr/>
      </dsp:nvSpPr>
      <dsp:spPr>
        <a:xfrm>
          <a:off x="0" y="1755121"/>
          <a:ext cx="4402604" cy="374400"/>
        </a:xfrm>
        <a:prstGeom prst="roundRect">
          <a:avLst/>
        </a:prstGeom>
        <a:solidFill>
          <a:schemeClr val="accent5">
            <a:shade val="80000"/>
            <a:hueOff val="164177"/>
            <a:satOff val="-1790"/>
            <a:lumOff val="204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Trebuchet MS" panose="020B0603020202020204"/>
              <a:ea typeface="+mn-ea"/>
              <a:cs typeface="+mn-cs"/>
            </a:rPr>
            <a:t>Ochrana práv dětí a rodiny </a:t>
          </a:r>
          <a:endParaRPr lang="cs-CZ" sz="1600" kern="1200" dirty="0">
            <a:latin typeface="Trebuchet MS" panose="020B0603020202020204"/>
            <a:ea typeface="+mn-ea"/>
            <a:cs typeface="+mn-cs"/>
          </a:endParaRPr>
        </a:p>
      </dsp:txBody>
      <dsp:txXfrm>
        <a:off x="18277" y="1773398"/>
        <a:ext cx="4366050" cy="337846"/>
      </dsp:txXfrm>
    </dsp:sp>
    <dsp:sp modelId="{6EC04088-F197-4D2C-8FC6-8AE3110C2702}">
      <dsp:nvSpPr>
        <dsp:cNvPr id="0" name=""/>
        <dsp:cNvSpPr/>
      </dsp:nvSpPr>
      <dsp:spPr>
        <a:xfrm>
          <a:off x="0" y="2187121"/>
          <a:ext cx="4402604" cy="374400"/>
        </a:xfrm>
        <a:prstGeom prst="roundRect">
          <a:avLst/>
        </a:prstGeom>
        <a:solidFill>
          <a:schemeClr val="accent5">
            <a:shade val="80000"/>
            <a:hueOff val="205221"/>
            <a:satOff val="-2238"/>
            <a:lumOff val="255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Trebuchet MS" panose="020B0603020202020204"/>
              <a:ea typeface="+mn-ea"/>
              <a:cs typeface="+mn-cs"/>
            </a:rPr>
            <a:t>Péče o seniory a osoby s postižením a další … </a:t>
          </a:r>
          <a:endParaRPr lang="cs-CZ" sz="1600" kern="1200" dirty="0">
            <a:latin typeface="Trebuchet MS" panose="020B0603020202020204"/>
            <a:ea typeface="+mn-ea"/>
            <a:cs typeface="+mn-cs"/>
          </a:endParaRPr>
        </a:p>
      </dsp:txBody>
      <dsp:txXfrm>
        <a:off x="18277" y="2205398"/>
        <a:ext cx="4366050" cy="3378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2830BA-AE68-45B5-817C-40A329991F3A}">
      <dsp:nvSpPr>
        <dsp:cNvPr id="0" name=""/>
        <dsp:cNvSpPr/>
      </dsp:nvSpPr>
      <dsp:spPr>
        <a:xfrm>
          <a:off x="0" y="208061"/>
          <a:ext cx="6954935" cy="327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673D4C-4085-4B58-AF36-03C792423EB3}">
      <dsp:nvSpPr>
        <dsp:cNvPr id="0" name=""/>
        <dsp:cNvSpPr/>
      </dsp:nvSpPr>
      <dsp:spPr>
        <a:xfrm>
          <a:off x="321617" y="0"/>
          <a:ext cx="4868454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016" tIns="0" rIns="18401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Kolektivní vyjednávání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340351" y="18734"/>
        <a:ext cx="4830986" cy="346292"/>
      </dsp:txXfrm>
    </dsp:sp>
    <dsp:sp modelId="{85AA4836-2C6B-425E-A84A-E3EC1DE67FFC}">
      <dsp:nvSpPr>
        <dsp:cNvPr id="0" name=""/>
        <dsp:cNvSpPr/>
      </dsp:nvSpPr>
      <dsp:spPr>
        <a:xfrm>
          <a:off x="0" y="797741"/>
          <a:ext cx="6954935" cy="327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5CD35-24CC-459B-B13D-6884BC9BD693}">
      <dsp:nvSpPr>
        <dsp:cNvPr id="0" name=""/>
        <dsp:cNvSpPr/>
      </dsp:nvSpPr>
      <dsp:spPr>
        <a:xfrm>
          <a:off x="347746" y="572474"/>
          <a:ext cx="4868454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016" tIns="0" rIns="18401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Plánování a programování 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366480" y="591208"/>
        <a:ext cx="4830986" cy="346292"/>
      </dsp:txXfrm>
    </dsp:sp>
    <dsp:sp modelId="{B6EAB307-651D-4FF1-8987-1DB82F296EE8}">
      <dsp:nvSpPr>
        <dsp:cNvPr id="0" name=""/>
        <dsp:cNvSpPr/>
      </dsp:nvSpPr>
      <dsp:spPr>
        <a:xfrm>
          <a:off x="0" y="1387421"/>
          <a:ext cx="6954935" cy="327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C22C43-1B18-48A4-A0F7-40069AE1B3CE}">
      <dsp:nvSpPr>
        <dsp:cNvPr id="0" name=""/>
        <dsp:cNvSpPr/>
      </dsp:nvSpPr>
      <dsp:spPr>
        <a:xfrm>
          <a:off x="347746" y="1170501"/>
          <a:ext cx="4868454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016" tIns="0" rIns="18401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Trebuchet MS" panose="020B0603020202020204"/>
              <a:ea typeface="+mn-ea"/>
              <a:cs typeface="+mn-cs"/>
            </a:rPr>
            <a:t>Právní nástroje </a:t>
          </a:r>
        </a:p>
      </dsp:txBody>
      <dsp:txXfrm>
        <a:off x="366480" y="1189235"/>
        <a:ext cx="4830986" cy="346292"/>
      </dsp:txXfrm>
    </dsp:sp>
    <dsp:sp modelId="{14E514B7-29BB-4A77-936C-04A6DFBA3930}">
      <dsp:nvSpPr>
        <dsp:cNvPr id="0" name=""/>
        <dsp:cNvSpPr/>
      </dsp:nvSpPr>
      <dsp:spPr>
        <a:xfrm>
          <a:off x="0" y="1977102"/>
          <a:ext cx="6954935" cy="327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9F2846-9A0A-465B-AA2E-E1FA4C8BFD3B}">
      <dsp:nvSpPr>
        <dsp:cNvPr id="0" name=""/>
        <dsp:cNvSpPr/>
      </dsp:nvSpPr>
      <dsp:spPr>
        <a:xfrm>
          <a:off x="347746" y="1760181"/>
          <a:ext cx="4868454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016" tIns="0" rIns="18401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Finanční nástroje 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366480" y="1778915"/>
        <a:ext cx="4830986" cy="346292"/>
      </dsp:txXfrm>
    </dsp:sp>
    <dsp:sp modelId="{40DEA636-2B2E-487F-9199-B3CA4D211D75}">
      <dsp:nvSpPr>
        <dsp:cNvPr id="0" name=""/>
        <dsp:cNvSpPr/>
      </dsp:nvSpPr>
      <dsp:spPr>
        <a:xfrm>
          <a:off x="0" y="2566781"/>
          <a:ext cx="6954935" cy="32760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58401A-9FAA-420D-AEBE-AF94ED33E6AF}">
      <dsp:nvSpPr>
        <dsp:cNvPr id="0" name=""/>
        <dsp:cNvSpPr/>
      </dsp:nvSpPr>
      <dsp:spPr>
        <a:xfrm>
          <a:off x="344453" y="2353776"/>
          <a:ext cx="4868454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016" tIns="0" rIns="18401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Specifické nástroje 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363187" y="2372510"/>
        <a:ext cx="4830986" cy="3462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95563D-92E3-4FFD-AED2-C2D506E7DD97}">
      <dsp:nvSpPr>
        <dsp:cNvPr id="0" name=""/>
        <dsp:cNvSpPr/>
      </dsp:nvSpPr>
      <dsp:spPr>
        <a:xfrm>
          <a:off x="950730" y="28"/>
          <a:ext cx="1656043" cy="993626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důchodové pojištění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950730" y="28"/>
        <a:ext cx="1656043" cy="993626"/>
      </dsp:txXfrm>
    </dsp:sp>
    <dsp:sp modelId="{B7A0F499-241D-4C7C-A6CF-B4AACD1CCADB}">
      <dsp:nvSpPr>
        <dsp:cNvPr id="0" name=""/>
        <dsp:cNvSpPr/>
      </dsp:nvSpPr>
      <dsp:spPr>
        <a:xfrm>
          <a:off x="2772378" y="28"/>
          <a:ext cx="1656043" cy="993626"/>
        </a:xfrm>
        <a:prstGeom prst="rect">
          <a:avLst/>
        </a:prstGeom>
        <a:solidFill>
          <a:schemeClr val="accent3">
            <a:shade val="50000"/>
            <a:hueOff val="178371"/>
            <a:satOff val="-2846"/>
            <a:lumOff val="27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penzijní pojištění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2772378" y="28"/>
        <a:ext cx="1656043" cy="993626"/>
      </dsp:txXfrm>
    </dsp:sp>
    <dsp:sp modelId="{8EF8CA59-B11D-445D-A502-9C1DC62B8710}">
      <dsp:nvSpPr>
        <dsp:cNvPr id="0" name=""/>
        <dsp:cNvSpPr/>
      </dsp:nvSpPr>
      <dsp:spPr>
        <a:xfrm>
          <a:off x="4594026" y="28"/>
          <a:ext cx="1656043" cy="993626"/>
        </a:xfrm>
        <a:prstGeom prst="rect">
          <a:avLst/>
        </a:prstGeom>
        <a:solidFill>
          <a:schemeClr val="accent3">
            <a:shade val="50000"/>
            <a:hueOff val="178371"/>
            <a:satOff val="-2846"/>
            <a:lumOff val="27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nemocenské pojištění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4594026" y="28"/>
        <a:ext cx="1656043" cy="9936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E2AE9-B5F9-4CEE-8416-C1C0D3F116FD}">
      <dsp:nvSpPr>
        <dsp:cNvPr id="0" name=""/>
        <dsp:cNvSpPr/>
      </dsp:nvSpPr>
      <dsp:spPr>
        <a:xfrm>
          <a:off x="366000" y="32"/>
          <a:ext cx="1546249" cy="7731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latin typeface="Trebuchet MS" panose="020B0603020202020204"/>
              <a:ea typeface="+mn-ea"/>
              <a:cs typeface="+mn-cs"/>
            </a:rPr>
            <a:t>Dávky testovatelné</a:t>
          </a:r>
          <a:endParaRPr lang="cs-CZ" sz="1400" kern="1200" dirty="0">
            <a:latin typeface="Trebuchet MS" panose="020B0603020202020204"/>
            <a:ea typeface="+mn-ea"/>
            <a:cs typeface="+mn-cs"/>
          </a:endParaRPr>
        </a:p>
      </dsp:txBody>
      <dsp:txXfrm>
        <a:off x="388644" y="22676"/>
        <a:ext cx="1500961" cy="727836"/>
      </dsp:txXfrm>
    </dsp:sp>
    <dsp:sp modelId="{57F61075-C4DD-4634-A664-94E7CEA36F5D}">
      <dsp:nvSpPr>
        <dsp:cNvPr id="0" name=""/>
        <dsp:cNvSpPr/>
      </dsp:nvSpPr>
      <dsp:spPr>
        <a:xfrm>
          <a:off x="520625" y="773157"/>
          <a:ext cx="154624" cy="579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5428"/>
              </a:lnTo>
              <a:lnTo>
                <a:pt x="169447" y="63542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FA46DD-D36E-4FA2-B798-BD73A1B2B95D}">
      <dsp:nvSpPr>
        <dsp:cNvPr id="0" name=""/>
        <dsp:cNvSpPr/>
      </dsp:nvSpPr>
      <dsp:spPr>
        <a:xfrm>
          <a:off x="675250" y="966438"/>
          <a:ext cx="1236999" cy="773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307871"/>
              </a:solidFill>
              <a:latin typeface="Trebuchet MS" panose="020B0603020202020204"/>
              <a:ea typeface="+mn-ea"/>
              <a:cs typeface="+mn-cs"/>
            </a:rPr>
            <a:t>přídavek na dítě </a:t>
          </a:r>
        </a:p>
      </dsp:txBody>
      <dsp:txXfrm>
        <a:off x="697894" y="989082"/>
        <a:ext cx="1191711" cy="727836"/>
      </dsp:txXfrm>
    </dsp:sp>
    <dsp:sp modelId="{5D93351E-5AD0-40AC-B99A-BCED1DE4B04D}">
      <dsp:nvSpPr>
        <dsp:cNvPr id="0" name=""/>
        <dsp:cNvSpPr/>
      </dsp:nvSpPr>
      <dsp:spPr>
        <a:xfrm>
          <a:off x="520625" y="773157"/>
          <a:ext cx="154624" cy="1546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4476"/>
              </a:lnTo>
              <a:lnTo>
                <a:pt x="169447" y="169447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4EB1CB-EE98-4177-B2B2-591BC6917445}">
      <dsp:nvSpPr>
        <dsp:cNvPr id="0" name=""/>
        <dsp:cNvSpPr/>
      </dsp:nvSpPr>
      <dsp:spPr>
        <a:xfrm>
          <a:off x="675250" y="1932844"/>
          <a:ext cx="1236999" cy="773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rgbClr val="307871"/>
              </a:solidFill>
              <a:latin typeface="Trebuchet MS" panose="020B0603020202020204"/>
              <a:ea typeface="+mn-ea"/>
              <a:cs typeface="+mn-cs"/>
            </a:rPr>
            <a:t>příspěvek na bydlení</a:t>
          </a:r>
          <a:endParaRPr lang="cs-CZ" sz="1400" kern="1200" dirty="0">
            <a:solidFill>
              <a:srgbClr val="307871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697894" y="1955488"/>
        <a:ext cx="1191711" cy="727836"/>
      </dsp:txXfrm>
    </dsp:sp>
    <dsp:sp modelId="{1B8C3234-46F9-4186-BF1F-147D9E319B98}">
      <dsp:nvSpPr>
        <dsp:cNvPr id="0" name=""/>
        <dsp:cNvSpPr/>
      </dsp:nvSpPr>
      <dsp:spPr>
        <a:xfrm>
          <a:off x="520625" y="773157"/>
          <a:ext cx="154624" cy="2512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3523"/>
              </a:lnTo>
              <a:lnTo>
                <a:pt x="169447" y="2753523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1B2D54-9604-4CAB-95D3-CC32E93F0665}">
      <dsp:nvSpPr>
        <dsp:cNvPr id="0" name=""/>
        <dsp:cNvSpPr/>
      </dsp:nvSpPr>
      <dsp:spPr>
        <a:xfrm>
          <a:off x="675250" y="2899250"/>
          <a:ext cx="1236999" cy="773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rgbClr val="307871"/>
              </a:solidFill>
              <a:latin typeface="Trebuchet MS" panose="020B0603020202020204"/>
              <a:ea typeface="+mn-ea"/>
              <a:cs typeface="+mn-cs"/>
            </a:rPr>
            <a:t>porodné</a:t>
          </a:r>
          <a:endParaRPr lang="cs-CZ" sz="1400" kern="1200" dirty="0">
            <a:solidFill>
              <a:srgbClr val="307871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697894" y="2921894"/>
        <a:ext cx="1191711" cy="727836"/>
      </dsp:txXfrm>
    </dsp:sp>
    <dsp:sp modelId="{72A6AA86-5BBC-4A43-AE3C-809755A9E657}">
      <dsp:nvSpPr>
        <dsp:cNvPr id="0" name=""/>
        <dsp:cNvSpPr/>
      </dsp:nvSpPr>
      <dsp:spPr>
        <a:xfrm>
          <a:off x="2298812" y="32"/>
          <a:ext cx="1546249" cy="7731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latin typeface="Trebuchet MS" panose="020B0603020202020204"/>
              <a:ea typeface="+mn-ea"/>
              <a:cs typeface="+mn-cs"/>
            </a:rPr>
            <a:t>Dávky netestovatelné</a:t>
          </a:r>
          <a:endParaRPr lang="cs-CZ" sz="1400" kern="1200" dirty="0">
            <a:latin typeface="Trebuchet MS" panose="020B0603020202020204"/>
            <a:ea typeface="+mn-ea"/>
            <a:cs typeface="+mn-cs"/>
          </a:endParaRPr>
        </a:p>
      </dsp:txBody>
      <dsp:txXfrm>
        <a:off x="2321456" y="22676"/>
        <a:ext cx="1500961" cy="727836"/>
      </dsp:txXfrm>
    </dsp:sp>
    <dsp:sp modelId="{2164F9F1-211F-4CDD-A711-9CC5F6AC041A}">
      <dsp:nvSpPr>
        <dsp:cNvPr id="0" name=""/>
        <dsp:cNvSpPr/>
      </dsp:nvSpPr>
      <dsp:spPr>
        <a:xfrm>
          <a:off x="2453437" y="773157"/>
          <a:ext cx="154624" cy="579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5428"/>
              </a:lnTo>
              <a:lnTo>
                <a:pt x="169447" y="635428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556E1-09A4-4A91-9D58-14E6F0781CFB}">
      <dsp:nvSpPr>
        <dsp:cNvPr id="0" name=""/>
        <dsp:cNvSpPr/>
      </dsp:nvSpPr>
      <dsp:spPr>
        <a:xfrm>
          <a:off x="2608062" y="966438"/>
          <a:ext cx="1236999" cy="773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rgbClr val="307871"/>
              </a:solidFill>
              <a:latin typeface="Trebuchet MS" panose="020B0603020202020204"/>
              <a:ea typeface="+mn-ea"/>
              <a:cs typeface="+mn-cs"/>
            </a:rPr>
            <a:t>rodičovský příspěvek</a:t>
          </a:r>
          <a:endParaRPr lang="cs-CZ" sz="1400" kern="1200" dirty="0">
            <a:solidFill>
              <a:srgbClr val="307871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2630706" y="989082"/>
        <a:ext cx="1191711" cy="727836"/>
      </dsp:txXfrm>
    </dsp:sp>
    <dsp:sp modelId="{97EE5FFB-67D5-4812-B175-BF2068DF3B5E}">
      <dsp:nvSpPr>
        <dsp:cNvPr id="0" name=""/>
        <dsp:cNvSpPr/>
      </dsp:nvSpPr>
      <dsp:spPr>
        <a:xfrm>
          <a:off x="2453437" y="773157"/>
          <a:ext cx="154624" cy="1546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4476"/>
              </a:lnTo>
              <a:lnTo>
                <a:pt x="169447" y="1694476"/>
              </a:lnTo>
            </a:path>
          </a:pathLst>
        </a:cu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7B676E-8571-4C9A-8594-73999B5EE778}">
      <dsp:nvSpPr>
        <dsp:cNvPr id="0" name=""/>
        <dsp:cNvSpPr/>
      </dsp:nvSpPr>
      <dsp:spPr>
        <a:xfrm>
          <a:off x="2608062" y="1932844"/>
          <a:ext cx="1236999" cy="7731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>
              <a:solidFill>
                <a:srgbClr val="307871"/>
              </a:solidFill>
              <a:latin typeface="Trebuchet MS" panose="020B0603020202020204"/>
              <a:ea typeface="+mn-ea"/>
              <a:cs typeface="+mn-cs"/>
            </a:rPr>
            <a:t>pohřebné</a:t>
          </a:r>
          <a:endParaRPr lang="cs-CZ" sz="1400" kern="1200" dirty="0">
            <a:solidFill>
              <a:srgbClr val="307871"/>
            </a:solidFill>
            <a:latin typeface="Trebuchet MS" panose="020B0603020202020204"/>
            <a:ea typeface="+mn-ea"/>
            <a:cs typeface="+mn-cs"/>
          </a:endParaRPr>
        </a:p>
      </dsp:txBody>
      <dsp:txXfrm>
        <a:off x="2630706" y="1955488"/>
        <a:ext cx="1191711" cy="7278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0E7EB-E763-49DA-B001-918DD86F066C}">
      <dsp:nvSpPr>
        <dsp:cNvPr id="0" name=""/>
        <dsp:cNvSpPr/>
      </dsp:nvSpPr>
      <dsp:spPr>
        <a:xfrm>
          <a:off x="-3617442" y="-555894"/>
          <a:ext cx="4312337" cy="4312337"/>
        </a:xfrm>
        <a:prstGeom prst="blockArc">
          <a:avLst>
            <a:gd name="adj1" fmla="val 18900000"/>
            <a:gd name="adj2" fmla="val 2700000"/>
            <a:gd name="adj3" fmla="val 370"/>
          </a:avLst>
        </a:pr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EADD2A-9144-4E03-8EBA-10D152765E67}">
      <dsp:nvSpPr>
        <dsp:cNvPr id="0" name=""/>
        <dsp:cNvSpPr/>
      </dsp:nvSpPr>
      <dsp:spPr>
        <a:xfrm>
          <a:off x="260262" y="168540"/>
          <a:ext cx="6093265" cy="336953"/>
        </a:xfrm>
        <a:prstGeom prst="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45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Pomoc při péči o vlastní osobu 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260262" y="168540"/>
        <a:ext cx="6093265" cy="336953"/>
      </dsp:txXfrm>
    </dsp:sp>
    <dsp:sp modelId="{3AB8BFFF-5EFA-4478-B272-A74A81953B38}">
      <dsp:nvSpPr>
        <dsp:cNvPr id="0" name=""/>
        <dsp:cNvSpPr/>
      </dsp:nvSpPr>
      <dsp:spPr>
        <a:xfrm>
          <a:off x="49666" y="126421"/>
          <a:ext cx="421192" cy="4211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A28441-E625-4FAA-B5F8-80D461D0B870}">
      <dsp:nvSpPr>
        <dsp:cNvPr id="0" name=""/>
        <dsp:cNvSpPr/>
      </dsp:nvSpPr>
      <dsp:spPr>
        <a:xfrm>
          <a:off x="537430" y="673907"/>
          <a:ext cx="5816097" cy="336953"/>
        </a:xfrm>
        <a:prstGeom prst="rect">
          <a:avLst/>
        </a:prstGeom>
        <a:solidFill>
          <a:schemeClr val="accent3">
            <a:shade val="50000"/>
            <a:hueOff val="89185"/>
            <a:satOff val="-1423"/>
            <a:lumOff val="137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45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Zajištění stavování a ubytování 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537430" y="673907"/>
        <a:ext cx="5816097" cy="336953"/>
      </dsp:txXfrm>
    </dsp:sp>
    <dsp:sp modelId="{B439BBA3-A40E-4136-950C-624C3504906D}">
      <dsp:nvSpPr>
        <dsp:cNvPr id="0" name=""/>
        <dsp:cNvSpPr/>
      </dsp:nvSpPr>
      <dsp:spPr>
        <a:xfrm>
          <a:off x="326833" y="631788"/>
          <a:ext cx="421192" cy="4211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89185"/>
              <a:satOff val="-1423"/>
              <a:lumOff val="137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82008A-B601-411F-8FDC-0F447306E3B6}">
      <dsp:nvSpPr>
        <dsp:cNvPr id="0" name=""/>
        <dsp:cNvSpPr/>
      </dsp:nvSpPr>
      <dsp:spPr>
        <a:xfrm>
          <a:off x="664171" y="1179274"/>
          <a:ext cx="5689355" cy="336953"/>
        </a:xfrm>
        <a:prstGeom prst="rect">
          <a:avLst/>
        </a:prstGeom>
        <a:solidFill>
          <a:schemeClr val="accent3">
            <a:shade val="50000"/>
            <a:hueOff val="178371"/>
            <a:satOff val="-2846"/>
            <a:lumOff val="27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45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Pomoc při zajištění chodu domácnosti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664171" y="1179274"/>
        <a:ext cx="5689355" cy="336953"/>
      </dsp:txXfrm>
    </dsp:sp>
    <dsp:sp modelId="{CB0654F1-9F5F-4D1F-964A-6D4573F49920}">
      <dsp:nvSpPr>
        <dsp:cNvPr id="0" name=""/>
        <dsp:cNvSpPr/>
      </dsp:nvSpPr>
      <dsp:spPr>
        <a:xfrm>
          <a:off x="453575" y="1137155"/>
          <a:ext cx="421192" cy="4211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178371"/>
              <a:satOff val="-2846"/>
              <a:lumOff val="274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77BA34-57BA-41AC-9ADE-F180DD529DB9}">
      <dsp:nvSpPr>
        <dsp:cNvPr id="0" name=""/>
        <dsp:cNvSpPr/>
      </dsp:nvSpPr>
      <dsp:spPr>
        <a:xfrm>
          <a:off x="664171" y="1684320"/>
          <a:ext cx="5689355" cy="336953"/>
        </a:xfrm>
        <a:prstGeom prst="rect">
          <a:avLst/>
        </a:prstGeom>
        <a:solidFill>
          <a:schemeClr val="accent3">
            <a:shade val="50000"/>
            <a:hueOff val="267556"/>
            <a:satOff val="-4269"/>
            <a:lumOff val="411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45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Ošetřování 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664171" y="1684320"/>
        <a:ext cx="5689355" cy="336953"/>
      </dsp:txXfrm>
    </dsp:sp>
    <dsp:sp modelId="{6332DDB5-1F5D-4A8F-A6B0-F1079E28BFF9}">
      <dsp:nvSpPr>
        <dsp:cNvPr id="0" name=""/>
        <dsp:cNvSpPr/>
      </dsp:nvSpPr>
      <dsp:spPr>
        <a:xfrm>
          <a:off x="453575" y="1642201"/>
          <a:ext cx="421192" cy="4211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267556"/>
              <a:satOff val="-4269"/>
              <a:lumOff val="411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075630-1720-4AA8-99AB-6236C18AC147}">
      <dsp:nvSpPr>
        <dsp:cNvPr id="0" name=""/>
        <dsp:cNvSpPr/>
      </dsp:nvSpPr>
      <dsp:spPr>
        <a:xfrm>
          <a:off x="537430" y="2189687"/>
          <a:ext cx="5816097" cy="336953"/>
        </a:xfrm>
        <a:prstGeom prst="rect">
          <a:avLst/>
        </a:prstGeom>
        <a:solidFill>
          <a:schemeClr val="accent3">
            <a:shade val="50000"/>
            <a:hueOff val="178371"/>
            <a:satOff val="-2846"/>
            <a:lumOff val="27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45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Pomoc s výchovou 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537430" y="2189687"/>
        <a:ext cx="5816097" cy="336953"/>
      </dsp:txXfrm>
    </dsp:sp>
    <dsp:sp modelId="{76D76C3E-72C5-4FEC-A5E5-C6F1D48F0788}">
      <dsp:nvSpPr>
        <dsp:cNvPr id="0" name=""/>
        <dsp:cNvSpPr/>
      </dsp:nvSpPr>
      <dsp:spPr>
        <a:xfrm>
          <a:off x="326833" y="2147568"/>
          <a:ext cx="421192" cy="4211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178371"/>
              <a:satOff val="-2846"/>
              <a:lumOff val="274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C6FA01-EA68-4472-8BA6-FD8AE05177C9}">
      <dsp:nvSpPr>
        <dsp:cNvPr id="0" name=""/>
        <dsp:cNvSpPr/>
      </dsp:nvSpPr>
      <dsp:spPr>
        <a:xfrm>
          <a:off x="260262" y="2695054"/>
          <a:ext cx="6093265" cy="336953"/>
        </a:xfrm>
        <a:prstGeom prst="rect">
          <a:avLst/>
        </a:prstGeom>
        <a:solidFill>
          <a:schemeClr val="accent3">
            <a:shade val="50000"/>
            <a:hueOff val="89185"/>
            <a:satOff val="-1423"/>
            <a:lumOff val="137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7457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>
              <a:latin typeface="Trebuchet MS" panose="020B0603020202020204"/>
              <a:ea typeface="+mn-ea"/>
              <a:cs typeface="+mn-cs"/>
            </a:rPr>
            <a:t>Psychoterapie a socioterapie, a další … </a:t>
          </a:r>
          <a:endParaRPr lang="cs-CZ" sz="1800" kern="1200" dirty="0">
            <a:latin typeface="Trebuchet MS" panose="020B0603020202020204"/>
            <a:ea typeface="+mn-ea"/>
            <a:cs typeface="+mn-cs"/>
          </a:endParaRPr>
        </a:p>
      </dsp:txBody>
      <dsp:txXfrm>
        <a:off x="260262" y="2695054"/>
        <a:ext cx="6093265" cy="336953"/>
      </dsp:txXfrm>
    </dsp:sp>
    <dsp:sp modelId="{E4F30C73-E86A-48F9-AAF1-70BDEEF551D3}">
      <dsp:nvSpPr>
        <dsp:cNvPr id="0" name=""/>
        <dsp:cNvSpPr/>
      </dsp:nvSpPr>
      <dsp:spPr>
        <a:xfrm>
          <a:off x="49666" y="2652935"/>
          <a:ext cx="421192" cy="4211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89185"/>
              <a:satOff val="-1423"/>
              <a:lumOff val="137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2137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49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800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5132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833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8597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722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0549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14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381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311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9856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1545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6820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2777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6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783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199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163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396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760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1116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191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307871"/>
                </a:solidFill>
              </a:defRPr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4008DE5-A60E-4243-8C9C-3A5FF532C2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876" y="91600"/>
            <a:ext cx="1311628" cy="109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07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70560"/>
            <a:ext cx="5256584" cy="2837294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r>
              <a:rPr lang="cs-CZ" sz="2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SOCIÁLNÍHO ZABEZPEČENÍ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299942"/>
            <a:ext cx="3960440" cy="4320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odvětví veřejného sektoru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37D8CC9-8599-4194-B51D-CC030F9188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528" y="195486"/>
            <a:ext cx="2664000" cy="219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SOCIÁLNÍ SYSTÉMY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57592B-7804-4127-9DAC-463362CE3C02}"/>
              </a:ext>
            </a:extLst>
          </p:cNvPr>
          <p:cNvSpPr txBox="1">
            <a:spLocks/>
          </p:cNvSpPr>
          <p:nvPr/>
        </p:nvSpPr>
        <p:spPr>
          <a:xfrm>
            <a:off x="104219" y="699543"/>
            <a:ext cx="7711426" cy="7798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sz="1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Mezi základní modely sociální politiky se z historického hlediska řadí především model liberální, sociálně-korporativní a sociálně-demokratické politiky. </a:t>
            </a: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46D71B3D-F9F5-4F64-8DB4-302BD32EF874}"/>
              </a:ext>
            </a:extLst>
          </p:cNvPr>
          <p:cNvSpPr txBox="1">
            <a:spLocks/>
          </p:cNvSpPr>
          <p:nvPr/>
        </p:nvSpPr>
        <p:spPr>
          <a:xfrm>
            <a:off x="186736" y="1771957"/>
            <a:ext cx="8568952" cy="31600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12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rgbClr val="0070C0"/>
                </a:solidFill>
                <a:latin typeface="Trebuchet MS" panose="020B0603020202020204"/>
              </a:rPr>
              <a:t>LIBERÁLNÍ MODEL</a:t>
            </a:r>
            <a:r>
              <a:rPr lang="cs-CZ" sz="1600" dirty="0">
                <a:solidFill>
                  <a:srgbClr val="0070C0"/>
                </a:solidFill>
                <a:latin typeface="Trebuchet MS" panose="020B0603020202020204"/>
              </a:rPr>
              <a:t> 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= </a:t>
            </a:r>
            <a:r>
              <a:rPr lang="cs-CZ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USA, JAR, Kanada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; tržní ekonomika; nezaručuje minimální mzdu; snižuje se důraz na státní sociální zabezpečení; sociální dávky se odvozují od sociální potřebnosti.</a:t>
            </a:r>
          </a:p>
          <a:p>
            <a:pPr marL="0" indent="0" algn="just">
              <a:spcBef>
                <a:spcPts val="600"/>
              </a:spcBef>
              <a:spcAft>
                <a:spcPts val="12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rgbClr val="00B0F0"/>
                </a:solidFill>
                <a:latin typeface="Trebuchet MS" panose="020B0603020202020204"/>
              </a:rPr>
              <a:t>SOCIÁLNĚ-KORPORATIVNÍ MODEL</a:t>
            </a:r>
            <a:r>
              <a:rPr lang="cs-CZ" sz="1600" b="1" dirty="0">
                <a:solidFill>
                  <a:srgbClr val="00B0F0"/>
                </a:solidFill>
                <a:latin typeface="Trebuchet MS" panose="020B0603020202020204"/>
              </a:rPr>
              <a:t> 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= </a:t>
            </a:r>
            <a:r>
              <a:rPr lang="cs-CZ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Německo, Rakousko, Francie, země Beneluxu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; garance sociální ochrany občanů na úrovni existenčního minima a nechává na vůli občana jeho zlepšení; nejdůležitějším doplňkovým systémem je podnikové připojištění, soukromé připojištění (daňové výhody).</a:t>
            </a:r>
          </a:p>
          <a:p>
            <a:pPr marL="0" indent="0" algn="just">
              <a:spcBef>
                <a:spcPts val="600"/>
              </a:spcBef>
              <a:spcAft>
                <a:spcPts val="12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rgbClr val="002060"/>
                </a:solidFill>
                <a:latin typeface="Trebuchet MS" panose="020B0603020202020204"/>
              </a:rPr>
              <a:t>MODEL SOCIÁLNĚ-DEMOKRATICKÝ</a:t>
            </a:r>
            <a:r>
              <a:rPr lang="cs-CZ" sz="1600" b="1" dirty="0">
                <a:solidFill>
                  <a:srgbClr val="002060"/>
                </a:solidFill>
                <a:latin typeface="Trebuchet MS" panose="020B0603020202020204"/>
              </a:rPr>
              <a:t> 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= </a:t>
            </a:r>
            <a:r>
              <a:rPr lang="cs-CZ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skandinávské státy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; systém funguje na občanském principu; univerzální způsob pokrytí sociálních služeb; vysoké kompenzace státu -&gt; zátěž pro stát. </a:t>
            </a:r>
          </a:p>
        </p:txBody>
      </p:sp>
    </p:spTree>
    <p:extLst>
      <p:ext uri="{BB962C8B-B14F-4D97-AF65-F5344CB8AC3E}">
        <p14:creationId xmlns:p14="http://schemas.microsoft.com/office/powerpoint/2010/main" val="2702264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TYPY SOCIÁLNÍ POLITIKY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E786A1-C4F5-403B-B77F-0267A43ACFEE}"/>
              </a:ext>
            </a:extLst>
          </p:cNvPr>
          <p:cNvSpPr txBox="1">
            <a:spLocks/>
          </p:cNvSpPr>
          <p:nvPr/>
        </p:nvSpPr>
        <p:spPr>
          <a:xfrm>
            <a:off x="0" y="801462"/>
            <a:ext cx="7886383" cy="6098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sz="1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Úzce souvisí s kulturou dané společnosti, mentalitou, politikou, s principem solidarity, ekonomickou úrovní daného státu a se systémem přerozdělování veřejných finančních prostředků.</a:t>
            </a: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2D0FDBE4-F0EE-48E6-A586-441A37E2A787}"/>
              </a:ext>
            </a:extLst>
          </p:cNvPr>
          <p:cNvSpPr txBox="1">
            <a:spLocks/>
          </p:cNvSpPr>
          <p:nvPr/>
        </p:nvSpPr>
        <p:spPr>
          <a:xfrm>
            <a:off x="309195" y="1795685"/>
            <a:ext cx="8525609" cy="2553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rgbClr val="002060"/>
                </a:solidFill>
                <a:latin typeface="Trebuchet MS" panose="020B0603020202020204"/>
              </a:rPr>
              <a:t>REDISTRIBUTIVNÍ</a:t>
            </a:r>
            <a:r>
              <a:rPr lang="cs-CZ" sz="1600" b="1" dirty="0">
                <a:solidFill>
                  <a:srgbClr val="70AD47"/>
                </a:solidFill>
                <a:latin typeface="Trebuchet MS" panose="020B0603020202020204"/>
              </a:rPr>
              <a:t> 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= tzv. přerozdělovací; vychází ze sociálně-demokratického modelu; stát přerozděluje finanční prostředky do sociálního systému; lidé se spoléhají na stát; princip solidarity; </a:t>
            </a:r>
            <a:r>
              <a:rPr lang="cs-CZ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skandinávské státy, ČR, Slovensko.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rgbClr val="00B0F0"/>
                </a:solidFill>
                <a:latin typeface="Trebuchet MS" panose="020B0603020202020204"/>
              </a:rPr>
              <a:t>VÝKONOVÝ</a:t>
            </a:r>
            <a:r>
              <a:rPr lang="cs-CZ" sz="1600" b="1" dirty="0">
                <a:solidFill>
                  <a:srgbClr val="00B0F0"/>
                </a:solidFill>
                <a:latin typeface="Trebuchet MS" panose="020B0603020202020204"/>
              </a:rPr>
              <a:t> 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= vychází ze sociálně-korporativního modelu; uznává společenskou stratifikaci a konzervatizmus; chrání občany existenčním minimem; velký význam má zde církev; nízká redistribuce, malé zásahy státu; princip subsidiarity a participace; </a:t>
            </a:r>
            <a:r>
              <a:rPr lang="cs-CZ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Německo, Velká Británie, Francie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rgbClr val="0070C0"/>
                </a:solidFill>
                <a:latin typeface="Trebuchet MS" panose="020B0603020202020204"/>
              </a:rPr>
              <a:t>REZIDUÁLNÍ</a:t>
            </a:r>
            <a:r>
              <a:rPr lang="cs-CZ" sz="1600" b="1" dirty="0">
                <a:solidFill>
                  <a:srgbClr val="ED7D31"/>
                </a:solidFill>
                <a:latin typeface="Trebuchet MS" panose="020B0603020202020204"/>
              </a:rPr>
              <a:t> 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= vychází z tržní ekonomiky; vše ovládá „ruka trhu“; stát nezabezpečuje minimu – zasahuje až v případě nejvyšší potřeby; princip subsidiarity a participace; </a:t>
            </a:r>
            <a:r>
              <a:rPr lang="cs-CZ" sz="1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USA, JAR, Kanada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7851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FUNKCE SOCIÁLNÍ POLITIKY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B63021-FF00-41BD-9868-41B213AD56BB}"/>
              </a:ext>
            </a:extLst>
          </p:cNvPr>
          <p:cNvSpPr txBox="1">
            <a:spLocks/>
          </p:cNvSpPr>
          <p:nvPr/>
        </p:nvSpPr>
        <p:spPr>
          <a:xfrm>
            <a:off x="179512" y="868662"/>
            <a:ext cx="6973767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Souvisí se sociálně-ekonomickou situací v jednotlivých zemích.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15A463BF-4226-4F0A-A582-32F894757A92}"/>
              </a:ext>
            </a:extLst>
          </p:cNvPr>
          <p:cNvSpPr txBox="1">
            <a:spLocks/>
          </p:cNvSpPr>
          <p:nvPr/>
        </p:nvSpPr>
        <p:spPr>
          <a:xfrm>
            <a:off x="208080" y="1400512"/>
            <a:ext cx="8539947" cy="33314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rgbClr val="0070C0"/>
                </a:solidFill>
                <a:latin typeface="Trebuchet MS" panose="020B0603020202020204"/>
              </a:rPr>
              <a:t>OCHRANNÁ</a:t>
            </a:r>
            <a:r>
              <a:rPr lang="cs-CZ" sz="1600" b="1" dirty="0">
                <a:solidFill>
                  <a:srgbClr val="70AD47"/>
                </a:solidFill>
                <a:latin typeface="Trebuchet MS" panose="020B0603020202020204"/>
              </a:rPr>
              <a:t> 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= řeší vzniklou sociální situaci; chrání občana, který je pod svým životním minimem vyrovnáním příjmu po dobu, než si občan nepříznivou situaci vyřeší a dostane se zpět na úroveň životního minima.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rgbClr val="00B0F0"/>
                </a:solidFill>
                <a:latin typeface="Trebuchet MS" panose="020B0603020202020204"/>
              </a:rPr>
              <a:t>REDISTRIBUTIVNÍ</a:t>
            </a:r>
            <a:r>
              <a:rPr lang="cs-CZ" sz="1600" b="1" dirty="0">
                <a:solidFill>
                  <a:srgbClr val="00B0F0"/>
                </a:solidFill>
                <a:latin typeface="Trebuchet MS" panose="020B0603020202020204"/>
              </a:rPr>
              <a:t> 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=  typická pro sociálně demokratické typy; přerozdělování veřejných finančních prostředků do sociální sféry a zabezpečit tak odpovídající životní úroveň občanů.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rgbClr val="002060"/>
                </a:solidFill>
                <a:latin typeface="Trebuchet MS" panose="020B0603020202020204"/>
              </a:rPr>
              <a:t>STIMULAČNÍ</a:t>
            </a:r>
            <a:r>
              <a:rPr lang="cs-CZ" sz="1600" b="1" dirty="0">
                <a:solidFill>
                  <a:srgbClr val="ED7D31"/>
                </a:solidFill>
                <a:latin typeface="Trebuchet MS" panose="020B0603020202020204"/>
              </a:rPr>
              <a:t> 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= podporuje, stimuluje směrem k žádoucímu sociálnímu chování jednotlivce, rodiny; podporuje občana ve snaze vyřešit si nepříznivou životní situaci.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chemeClr val="accent5">
                    <a:lumMod val="75000"/>
                  </a:schemeClr>
                </a:solidFill>
                <a:latin typeface="Trebuchet MS" panose="020B0603020202020204"/>
              </a:rPr>
              <a:t>PREVENTIVNÍ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= přijímání opatření odstraňující příčiny vzniku nepříznivých sociálních situací, nebo zabránění jejich vzniku.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rebuchet MS" panose="020B0603020202020204"/>
              </a:rPr>
              <a:t>HOMOGENIZAČNÍ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= tzv. stejnorodost; předpokládá realizaci vyrovnávání s cílem zmírnit sociální rozdíly; taková společnost je nesplnitelná.</a:t>
            </a:r>
          </a:p>
        </p:txBody>
      </p:sp>
    </p:spTree>
    <p:extLst>
      <p:ext uri="{BB962C8B-B14F-4D97-AF65-F5344CB8AC3E}">
        <p14:creationId xmlns:p14="http://schemas.microsoft.com/office/powerpoint/2010/main" val="2577130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PRINCIPY SOCIÁLNÍ POLITIKY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452EB2-2DFF-459A-ACF2-9E583C77E3E6}"/>
              </a:ext>
            </a:extLst>
          </p:cNvPr>
          <p:cNvSpPr txBox="1">
            <a:spLocks/>
          </p:cNvSpPr>
          <p:nvPr/>
        </p:nvSpPr>
        <p:spPr>
          <a:xfrm>
            <a:off x="48987" y="798327"/>
            <a:ext cx="7835381" cy="5040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sz="1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Souvisí s modelem sociálního systému a s typem sociálního státu.   Úzce souvisí s typem sociální politiky..</a:t>
            </a: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1A0C60EE-1D55-488A-BABB-E7FB35854A8C}"/>
              </a:ext>
            </a:extLst>
          </p:cNvPr>
          <p:cNvSpPr txBox="1">
            <a:spLocks/>
          </p:cNvSpPr>
          <p:nvPr/>
        </p:nvSpPr>
        <p:spPr>
          <a:xfrm>
            <a:off x="170360" y="1491630"/>
            <a:ext cx="8307593" cy="2589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rebuchet MS" panose="020B0603020202020204"/>
              </a:rPr>
              <a:t>SOCIÁLNÍ SPRAVEDLNOSTI</a:t>
            </a:r>
            <a:r>
              <a:rPr 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rebuchet MS" panose="020B0603020202020204"/>
              </a:rPr>
              <a:t> 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= základní princip; má subjektivní obsah a je realizovaný pod tlakem vnějších vlivů a zájmů.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rgbClr val="00B0F0"/>
                </a:solidFill>
                <a:latin typeface="Trebuchet MS" panose="020B0603020202020204"/>
              </a:rPr>
              <a:t>SOCIÁLNÍ SOLIDARITY</a:t>
            </a:r>
            <a:r>
              <a:rPr lang="cs-CZ" sz="1600" b="1" dirty="0">
                <a:solidFill>
                  <a:srgbClr val="00B0F0"/>
                </a:solidFill>
                <a:latin typeface="Trebuchet MS" panose="020B0603020202020204"/>
              </a:rPr>
              <a:t> 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=  vzájemná podpora a spolupráce mezi lidmi; je nutné utváření a rozdělování životních podmínek a prostředků jednotlivců a skupin.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chemeClr val="accent1">
                    <a:lumMod val="75000"/>
                  </a:schemeClr>
                </a:solidFill>
                <a:latin typeface="Trebuchet MS" panose="020B0603020202020204"/>
              </a:rPr>
              <a:t>SUBSIDIARITY</a:t>
            </a:r>
            <a:r>
              <a:rPr lang="cs-CZ" sz="1600" b="1" dirty="0">
                <a:solidFill>
                  <a:srgbClr val="ED7D31"/>
                </a:solidFill>
                <a:latin typeface="Trebuchet MS" panose="020B0603020202020204"/>
              </a:rPr>
              <a:t> 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= odpovědnost občana za sebe samotného a za osoby, které jsou na něm závislé; občan je povinen postarat se nejdřív sám o sebe a až potom, když vzniklou situaci sám nezvládá, požádat o pomoc rodinu či poté přátelé, charitu, obec a až jako poslední možnost stát.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rgbClr val="0070C0"/>
                </a:solidFill>
                <a:latin typeface="Trebuchet MS" panose="020B0603020202020204"/>
              </a:rPr>
              <a:t>PARTICIPACE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= každý občan se má podílet na tom, co bezprostředně ovlivňuje jeho život; občan není pasivním příjemcem sociální politiky (opatření) ale podílí se (participuje) na její tvorbě a spolurozhoduje o její realizaci.</a:t>
            </a:r>
          </a:p>
        </p:txBody>
      </p:sp>
    </p:spTree>
    <p:extLst>
      <p:ext uri="{BB962C8B-B14F-4D97-AF65-F5344CB8AC3E}">
        <p14:creationId xmlns:p14="http://schemas.microsoft.com/office/powerpoint/2010/main" val="611862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120D2E1B-3226-43DB-969B-9F1F6994B39D}"/>
              </a:ext>
            </a:extLst>
          </p:cNvPr>
          <p:cNvSpPr txBox="1">
            <a:spLocks/>
          </p:cNvSpPr>
          <p:nvPr/>
        </p:nvSpPr>
        <p:spPr>
          <a:xfrm>
            <a:off x="53752" y="699542"/>
            <a:ext cx="9036496" cy="4032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  <a:sym typeface="Wingdings" panose="05000000000000000000" pitchFamily="2" charset="2"/>
              </a:rPr>
              <a:t>SOCIÁLNÍ ZABEZPEČENÍ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35406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SOCIÁLNÍ ZABEZPEČENÍ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344816-CA8B-4924-BFAC-CF54925814D7}"/>
              </a:ext>
            </a:extLst>
          </p:cNvPr>
          <p:cNvSpPr txBox="1">
            <a:spLocks/>
          </p:cNvSpPr>
          <p:nvPr/>
        </p:nvSpPr>
        <p:spPr>
          <a:xfrm>
            <a:off x="202001" y="843558"/>
            <a:ext cx="7610360" cy="2880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Systém sociálního zabezpečení nemá jednu přesně specifikovanou definici a liší se v typech sociálních států.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Poskytuje ochranu a pomoc lidem v případě: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ohrožení zdraví a nemoci,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nezaměstnanosti,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zdravotního poškození a invalidity,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pracovního úrazu a nemoci z povolání,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stáří,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mateřství, rodičovství a úmrtí živitele.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54E1AF06-FAF3-414C-8AC5-C1E2D8A91F99}"/>
              </a:ext>
            </a:extLst>
          </p:cNvPr>
          <p:cNvSpPr txBox="1">
            <a:spLocks/>
          </p:cNvSpPr>
          <p:nvPr/>
        </p:nvSpPr>
        <p:spPr>
          <a:xfrm>
            <a:off x="202001" y="3719292"/>
            <a:ext cx="8785945" cy="13149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Sociální zabezpečení je založeno na </a:t>
            </a:r>
            <a:r>
              <a:rPr lang="cs-CZ" sz="1600" b="1" dirty="0">
                <a:solidFill>
                  <a:srgbClr val="307871"/>
                </a:solidFill>
                <a:latin typeface="Trebuchet MS" panose="020B0603020202020204"/>
              </a:rPr>
              <a:t>principu solidarity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Faktory ovlivňující sociální zabezpečení jsou </a:t>
            </a:r>
            <a:r>
              <a:rPr lang="cs-CZ" sz="1600" dirty="0">
                <a:solidFill>
                  <a:srgbClr val="307871"/>
                </a:solidFill>
                <a:latin typeface="Trebuchet MS" panose="020B0603020202020204"/>
              </a:rPr>
              <a:t>ekonomické, demografické, společensko-politické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7645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SOCIÁLNÍ POJIŠTĚNÍ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2EA12576-2B2E-43EF-BA7E-6B99AD98D954}"/>
              </a:ext>
            </a:extLst>
          </p:cNvPr>
          <p:cNvSpPr txBox="1">
            <a:spLocks/>
          </p:cNvSpPr>
          <p:nvPr/>
        </p:nvSpPr>
        <p:spPr>
          <a:xfrm>
            <a:off x="198613" y="707581"/>
            <a:ext cx="7469732" cy="507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První pilíř sociálního zabezpečení v ČR. Řeší se zde takové životní situace, na které se může občan předem připravit (pojistit).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EEE3173-18F9-4939-8397-9582E02848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6513942"/>
              </p:ext>
            </p:extLst>
          </p:nvPr>
        </p:nvGraphicFramePr>
        <p:xfrm>
          <a:off x="611560" y="1362043"/>
          <a:ext cx="7200800" cy="993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C2454B6B-2D09-4B5C-AB19-DAED67B816CE}"/>
              </a:ext>
            </a:extLst>
          </p:cNvPr>
          <p:cNvSpPr txBox="1">
            <a:spLocks/>
          </p:cNvSpPr>
          <p:nvPr/>
        </p:nvSpPr>
        <p:spPr>
          <a:xfrm>
            <a:off x="179512" y="2571751"/>
            <a:ext cx="878497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1800"/>
              </a:spcAft>
              <a:buClr>
                <a:srgbClr val="307871"/>
              </a:buClr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Zaměstnanci odvádí 6,5 % z vyměřovacího základu na důchodové pojištění. Zaměstnavatel pak 25 %, z toho 21,5 % na důchodové pojištění, 2,3 % na nemocenské pojištění a 1,2 % na státní politiku zaměstnanosti.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C0AEEC76-607E-4F12-98C3-D5A79488E126}"/>
              </a:ext>
            </a:extLst>
          </p:cNvPr>
          <p:cNvSpPr txBox="1">
            <a:spLocks/>
          </p:cNvSpPr>
          <p:nvPr/>
        </p:nvSpPr>
        <p:spPr>
          <a:xfrm>
            <a:off x="179512" y="3576215"/>
            <a:ext cx="8784976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1800"/>
              </a:spcAft>
              <a:buClr>
                <a:srgbClr val="307871"/>
              </a:buClr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OSVČ odvádí 29,2 % z vyměřovacího základu, z toho 28 % na důchodové pojištění a 1,2 % na státní politiku zaměstnanosti, pokud se účastní důchodového pojištění, a pokud se účastní nemocenského pojištění, odvádí 2,3 % z vyměřovacího základu na nemocenské pojištění.</a:t>
            </a:r>
          </a:p>
        </p:txBody>
      </p:sp>
    </p:spTree>
    <p:extLst>
      <p:ext uri="{BB962C8B-B14F-4D97-AF65-F5344CB8AC3E}">
        <p14:creationId xmlns:p14="http://schemas.microsoft.com/office/powerpoint/2010/main" val="1208375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STÁTNÍ SOCIÁLNÍ PODPORA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B5E8C2-2139-4B70-A944-C86A1BEF1086}"/>
              </a:ext>
            </a:extLst>
          </p:cNvPr>
          <p:cNvSpPr txBox="1">
            <a:spLocks/>
          </p:cNvSpPr>
          <p:nvPr/>
        </p:nvSpPr>
        <p:spPr>
          <a:xfrm>
            <a:off x="147152" y="1131590"/>
            <a:ext cx="4424848" cy="21426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Druhý pilíř sociální zabezpečení v ČR. Je financována z daní vybraných na základě celospolečenské solidarity.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Aplikuje se tam, kde už sociální pojištění nedosahuje.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F7C06B5-FD00-449D-B8E3-F087339C32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904133"/>
              </p:ext>
            </p:extLst>
          </p:nvPr>
        </p:nvGraphicFramePr>
        <p:xfrm>
          <a:off x="4572000" y="1131590"/>
          <a:ext cx="4211062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38291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SOCIÁLNÍ POMOC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AE19E0-6E2F-4CEC-B98C-D5FF289534AA}"/>
              </a:ext>
            </a:extLst>
          </p:cNvPr>
          <p:cNvSpPr txBox="1">
            <a:spLocks/>
          </p:cNvSpPr>
          <p:nvPr/>
        </p:nvSpPr>
        <p:spPr>
          <a:xfrm>
            <a:off x="323528" y="1131590"/>
            <a:ext cx="8213735" cy="3622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Třetí pilíř sociální zabezpečení v ČR.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Cílem je pomoci občanům, kteří se dostali do závažných životních situací, které sami nezvládnou.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Poskytuje se formou peněžitých dávek, sociálních služeb nebo kombinací.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Mezi využívané nástroje patří: 		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sociální poradenství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	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				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sociálně-právní ochrana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				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sociální prevence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				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poskytování sociální péče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											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nebo dávek hmotné nouze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FFC000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					</a:t>
            </a:r>
          </a:p>
        </p:txBody>
      </p:sp>
    </p:spTree>
    <p:extLst>
      <p:ext uri="{BB962C8B-B14F-4D97-AF65-F5344CB8AC3E}">
        <p14:creationId xmlns:p14="http://schemas.microsoft.com/office/powerpoint/2010/main" val="3677214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SOCIÁLNÍ SLUŽBY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D4FCDC-01CD-4CA2-BE20-55A86B5A4A46}"/>
              </a:ext>
            </a:extLst>
          </p:cNvPr>
          <p:cNvSpPr txBox="1">
            <a:spLocks/>
          </p:cNvSpPr>
          <p:nvPr/>
        </p:nvSpPr>
        <p:spPr>
          <a:xfrm>
            <a:off x="179512" y="735294"/>
            <a:ext cx="7277631" cy="848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Jedná se o činnost nebo soubor činností zajišťujících pomoc a podporu osobám, za účelem sociálního začlenění nebo prevence sociálního vyloučení.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FFC000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					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3D332AB-FA3F-4E28-90A9-4820BD8168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90454"/>
              </p:ext>
            </p:extLst>
          </p:nvPr>
        </p:nvGraphicFramePr>
        <p:xfrm>
          <a:off x="798397" y="1581537"/>
          <a:ext cx="6395077" cy="3200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7206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SOCIÁLNÍ POLITIKA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8716FB6-800F-4A95-878E-B35E9B7CA139}"/>
              </a:ext>
            </a:extLst>
          </p:cNvPr>
          <p:cNvSpPr/>
          <p:nvPr/>
        </p:nvSpPr>
        <p:spPr>
          <a:xfrm>
            <a:off x="3851920" y="244145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>
              <a:spcBef>
                <a:spcPts val="600"/>
              </a:spcBef>
              <a:spcAft>
                <a:spcPts val="1800"/>
              </a:spcAft>
            </a:pPr>
            <a:r>
              <a:rPr lang="cs-CZ" b="1" dirty="0">
                <a:solidFill>
                  <a:srgbClr val="6DC5BD"/>
                </a:solidFill>
                <a:latin typeface="Trebuchet MS" panose="020B0603020202020204"/>
              </a:rPr>
              <a:t>DEFINICE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4165592-1D21-42A3-A535-49832227CFC1}"/>
              </a:ext>
            </a:extLst>
          </p:cNvPr>
          <p:cNvSpPr txBox="1">
            <a:spLocks/>
          </p:cNvSpPr>
          <p:nvPr/>
        </p:nvSpPr>
        <p:spPr>
          <a:xfrm>
            <a:off x="170360" y="1466627"/>
            <a:ext cx="8362832" cy="3384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4472C4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50000"/>
                    <a:lumOff val="50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Jednoznačná a všeobecně používána definice sociální politiky v podstatě neexistuje.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Sociální politika je soustavné, cílevědomé úsilí sociálních subjektů o změnu nebo udržení sociálního systému.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4472C4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002060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Soubor aktivit, opatření, které cílevědomě směřují k rozvoji člověka, způsobu jeho života, k zabezpečení sociální suverenity, či bezpečí v rámci daných politických a hospodářských možností země.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4472C4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									</a:t>
            </a:r>
          </a:p>
        </p:txBody>
      </p:sp>
    </p:spTree>
    <p:extLst>
      <p:ext uri="{BB962C8B-B14F-4D97-AF65-F5344CB8AC3E}">
        <p14:creationId xmlns:p14="http://schemas.microsoft.com/office/powerpoint/2010/main" val="2877920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SOCIÁLNÍ SLUŽBY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4EB09B-FDC7-49FA-99A8-7AFA9E7D8C0B}"/>
              </a:ext>
            </a:extLst>
          </p:cNvPr>
          <p:cNvSpPr txBox="1">
            <a:spLocks/>
          </p:cNvSpPr>
          <p:nvPr/>
        </p:nvSpPr>
        <p:spPr>
          <a:xfrm>
            <a:off x="323528" y="1275606"/>
            <a:ext cx="8102376" cy="341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Můžeme je také rozdělit na služby pobytové, ambulantní nebo terénní. 	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Pobytové služby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jsou spojené s ubytováním v zařízeních sociálních služeb.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Ambulantní služby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jsou ty, za kterými osoba dochází a její součástí není ubytování.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Terénní služby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jsou poskytovány v přirozeném prostředí klienta.				</a:t>
            </a:r>
          </a:p>
        </p:txBody>
      </p:sp>
    </p:spTree>
    <p:extLst>
      <p:ext uri="{BB962C8B-B14F-4D97-AF65-F5344CB8AC3E}">
        <p14:creationId xmlns:p14="http://schemas.microsoft.com/office/powerpoint/2010/main" val="13102329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Sociální poradenství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B8BCD9-19B4-46F4-8C15-76EECD955F49}"/>
              </a:ext>
            </a:extLst>
          </p:cNvPr>
          <p:cNvSpPr txBox="1">
            <a:spLocks/>
          </p:cNvSpPr>
          <p:nvPr/>
        </p:nvSpPr>
        <p:spPr>
          <a:xfrm>
            <a:off x="224727" y="897799"/>
            <a:ext cx="7632848" cy="13859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Pro osoby v nepříznivé sociální situaci, které hledají potřebné informace k řešení jejich situace. Bezúplatní služba.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Poradny: občanské, rodinné, manželské, pro oběti trestných činů a domácího násilí, pro osoby se zdravotním postižením a seniory.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B0F0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B9751DD0-0993-4FA1-A0B1-CE651E7A1D3D}"/>
              </a:ext>
            </a:extLst>
          </p:cNvPr>
          <p:cNvSpPr txBox="1">
            <a:spLocks/>
          </p:cNvSpPr>
          <p:nvPr/>
        </p:nvSpPr>
        <p:spPr>
          <a:xfrm>
            <a:off x="150192" y="2545629"/>
            <a:ext cx="9161501" cy="5077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</a:rPr>
              <a:t>Sociální zdravotní služby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981F1F0-37AF-48F9-94DD-C840D56CC181}"/>
              </a:ext>
            </a:extLst>
          </p:cNvPr>
          <p:cNvSpPr txBox="1">
            <a:spLocks/>
          </p:cNvSpPr>
          <p:nvPr/>
        </p:nvSpPr>
        <p:spPr>
          <a:xfrm>
            <a:off x="185984" y="3044458"/>
            <a:ext cx="8598273" cy="216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Zajištění fyzické a psychické soběstačnosti osob, které nepotřebují akutní zdravotní lůžkovou péči, ale potřebují pomoc druhé osoby v každodenních úkonech, která nemůže být zajištěna v domácím prostředí.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Jsou poskytovány v pobytových zařízeních sociálních služeb nebo v pobytových zdravotnických zařízeních. </a:t>
            </a:r>
          </a:p>
        </p:txBody>
      </p:sp>
    </p:spTree>
    <p:extLst>
      <p:ext uri="{BB962C8B-B14F-4D97-AF65-F5344CB8AC3E}">
        <p14:creationId xmlns:p14="http://schemas.microsoft.com/office/powerpoint/2010/main" val="3935961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Sociální rehabilitace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B9751DD0-0993-4FA1-A0B1-CE651E7A1D3D}"/>
              </a:ext>
            </a:extLst>
          </p:cNvPr>
          <p:cNvSpPr txBox="1">
            <a:spLocks/>
          </p:cNvSpPr>
          <p:nvPr/>
        </p:nvSpPr>
        <p:spPr>
          <a:xfrm>
            <a:off x="224727" y="2702217"/>
            <a:ext cx="9161501" cy="5077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</a:rPr>
              <a:t>Osobní asistence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EAF6D19C-DB64-4D89-850F-B6590A51AAF2}"/>
              </a:ext>
            </a:extLst>
          </p:cNvPr>
          <p:cNvSpPr txBox="1">
            <a:spLocks/>
          </p:cNvSpPr>
          <p:nvPr/>
        </p:nvSpPr>
        <p:spPr>
          <a:xfrm>
            <a:off x="224727" y="897800"/>
            <a:ext cx="7587634" cy="21816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Soubor specifických činností zaměřujících se na nácvik potřebných dovedností osob se zdravotním postižením – směřuje k soběstačnosti a samostatnosti.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Cílem je nalezení vhodného pracovního uplatnění.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6F781520-3497-4E4F-BA16-E2104813EA85}"/>
              </a:ext>
            </a:extLst>
          </p:cNvPr>
          <p:cNvSpPr txBox="1">
            <a:spLocks/>
          </p:cNvSpPr>
          <p:nvPr/>
        </p:nvSpPr>
        <p:spPr>
          <a:xfrm>
            <a:off x="179512" y="3209920"/>
            <a:ext cx="8595747" cy="17380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Poskytována v přirozeném sociálním prostředí osobám se zdravotním postižením a seniorům, kteří potřebují pomoc.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Pomoc při osobní hygieně, zajištění chodu domácnosti, zprostředkování kontaktu se společenským prostředím, …</a:t>
            </a:r>
          </a:p>
        </p:txBody>
      </p:sp>
    </p:spTree>
    <p:extLst>
      <p:ext uri="{BB962C8B-B14F-4D97-AF65-F5344CB8AC3E}">
        <p14:creationId xmlns:p14="http://schemas.microsoft.com/office/powerpoint/2010/main" val="28949483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9064BE8A-96C5-48F7-95AC-9531F3503C77}"/>
              </a:ext>
            </a:extLst>
          </p:cNvPr>
          <p:cNvSpPr txBox="1">
            <a:spLocks/>
          </p:cNvSpPr>
          <p:nvPr/>
        </p:nvSpPr>
        <p:spPr>
          <a:xfrm>
            <a:off x="217838" y="320477"/>
            <a:ext cx="3868300" cy="423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Pečovatelská služba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B5F2114B-88FD-4252-BCFC-30AC490EEF42}"/>
              </a:ext>
            </a:extLst>
          </p:cNvPr>
          <p:cNvSpPr txBox="1">
            <a:spLocks/>
          </p:cNvSpPr>
          <p:nvPr/>
        </p:nvSpPr>
        <p:spPr>
          <a:xfrm>
            <a:off x="224728" y="666427"/>
            <a:ext cx="3510826" cy="3901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307871"/>
                </a:solidFill>
                <a:latin typeface="Trebuchet MS" panose="020B0603020202020204"/>
              </a:rPr>
              <a:t>Průvodcovská, předčitatelská a tlumočnická služba 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B5B39191-1372-45EB-83B8-867DBB7ADE4D}"/>
              </a:ext>
            </a:extLst>
          </p:cNvPr>
          <p:cNvSpPr txBox="1">
            <a:spLocks/>
          </p:cNvSpPr>
          <p:nvPr/>
        </p:nvSpPr>
        <p:spPr>
          <a:xfrm>
            <a:off x="224728" y="1317162"/>
            <a:ext cx="2406807" cy="3888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307871"/>
                </a:solidFill>
                <a:latin typeface="Trebuchet MS" panose="020B0603020202020204"/>
              </a:rPr>
              <a:t>Služby rané péče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733F4F86-4570-44F9-B9AE-F000909DBCC8}"/>
              </a:ext>
            </a:extLst>
          </p:cNvPr>
          <p:cNvSpPr txBox="1">
            <a:spLocks/>
          </p:cNvSpPr>
          <p:nvPr/>
        </p:nvSpPr>
        <p:spPr>
          <a:xfrm>
            <a:off x="224728" y="1702275"/>
            <a:ext cx="2619080" cy="4042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307871"/>
                </a:solidFill>
                <a:latin typeface="Trebuchet MS" panose="020B0603020202020204"/>
              </a:rPr>
              <a:t>Podporované bydlení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1FC641F5-FEA2-4172-BDA6-FD583F85785F}"/>
              </a:ext>
            </a:extLst>
          </p:cNvPr>
          <p:cNvSpPr txBox="1">
            <a:spLocks/>
          </p:cNvSpPr>
          <p:nvPr/>
        </p:nvSpPr>
        <p:spPr>
          <a:xfrm>
            <a:off x="224728" y="2081631"/>
            <a:ext cx="2547072" cy="4396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307871"/>
                </a:solidFill>
                <a:latin typeface="Trebuchet MS" panose="020B0603020202020204"/>
              </a:rPr>
              <a:t>Odlehčovací služby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211A9097-93C5-4EB5-983D-0823D080299F}"/>
              </a:ext>
            </a:extLst>
          </p:cNvPr>
          <p:cNvSpPr txBox="1">
            <a:spLocks/>
          </p:cNvSpPr>
          <p:nvPr/>
        </p:nvSpPr>
        <p:spPr>
          <a:xfrm>
            <a:off x="224728" y="2515290"/>
            <a:ext cx="2835104" cy="4532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307871"/>
                </a:solidFill>
                <a:latin typeface="Trebuchet MS" panose="020B0603020202020204"/>
              </a:rPr>
              <a:t>Centra denních služeb</a:t>
            </a: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5B00D21C-604E-4E03-9CA3-488B789AF3D1}"/>
              </a:ext>
            </a:extLst>
          </p:cNvPr>
          <p:cNvSpPr txBox="1">
            <a:spLocks/>
          </p:cNvSpPr>
          <p:nvPr/>
        </p:nvSpPr>
        <p:spPr>
          <a:xfrm>
            <a:off x="224728" y="2896889"/>
            <a:ext cx="2406807" cy="3579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307871"/>
                </a:solidFill>
                <a:latin typeface="Trebuchet MS" panose="020B0603020202020204"/>
              </a:rPr>
              <a:t>Denní stacionáře </a:t>
            </a: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68CA73E4-F642-4A5C-B219-EAA7026EE898}"/>
              </a:ext>
            </a:extLst>
          </p:cNvPr>
          <p:cNvSpPr txBox="1">
            <a:spLocks/>
          </p:cNvSpPr>
          <p:nvPr/>
        </p:nvSpPr>
        <p:spPr>
          <a:xfrm>
            <a:off x="224728" y="3300528"/>
            <a:ext cx="2619080" cy="4532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307871"/>
                </a:solidFill>
                <a:latin typeface="Trebuchet MS" panose="020B0603020202020204"/>
              </a:rPr>
              <a:t>Týdenní stacionáře </a:t>
            </a:r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id="{5901840B-D8BA-4328-962F-CF84800FF5A6}"/>
              </a:ext>
            </a:extLst>
          </p:cNvPr>
          <p:cNvSpPr txBox="1">
            <a:spLocks/>
          </p:cNvSpPr>
          <p:nvPr/>
        </p:nvSpPr>
        <p:spPr>
          <a:xfrm>
            <a:off x="5045529" y="101420"/>
            <a:ext cx="2808692" cy="82975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/>
              </a:rPr>
              <a:t>Domovy pro osoby se zdravotním postižením</a:t>
            </a:r>
          </a:p>
        </p:txBody>
      </p:sp>
      <p:sp>
        <p:nvSpPr>
          <p:cNvPr id="15" name="Nadpis 1">
            <a:extLst>
              <a:ext uri="{FF2B5EF4-FFF2-40B4-BE49-F238E27FC236}">
                <a16:creationId xmlns:a16="http://schemas.microsoft.com/office/drawing/2014/main" id="{21E63DC2-2D35-46A0-8209-C64CEC1FE991}"/>
              </a:ext>
            </a:extLst>
          </p:cNvPr>
          <p:cNvSpPr txBox="1">
            <a:spLocks/>
          </p:cNvSpPr>
          <p:nvPr/>
        </p:nvSpPr>
        <p:spPr>
          <a:xfrm>
            <a:off x="5050972" y="709015"/>
            <a:ext cx="2803249" cy="4671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/>
              </a:rPr>
              <a:t>Domovy pro seniory</a:t>
            </a:r>
          </a:p>
        </p:txBody>
      </p:sp>
      <p:sp>
        <p:nvSpPr>
          <p:cNvPr id="16" name="Nadpis 1">
            <a:extLst>
              <a:ext uri="{FF2B5EF4-FFF2-40B4-BE49-F238E27FC236}">
                <a16:creationId xmlns:a16="http://schemas.microsoft.com/office/drawing/2014/main" id="{A1E57177-61E0-49C1-AD3B-529241561448}"/>
              </a:ext>
            </a:extLst>
          </p:cNvPr>
          <p:cNvSpPr txBox="1">
            <a:spLocks/>
          </p:cNvSpPr>
          <p:nvPr/>
        </p:nvSpPr>
        <p:spPr>
          <a:xfrm>
            <a:off x="5045529" y="1056579"/>
            <a:ext cx="2206468" cy="5007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/>
              </a:rPr>
              <a:t>Azylové domy</a:t>
            </a:r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98930EEE-7A6B-4F17-BFE8-0C93BD99B058}"/>
              </a:ext>
            </a:extLst>
          </p:cNvPr>
          <p:cNvSpPr txBox="1">
            <a:spLocks/>
          </p:cNvSpPr>
          <p:nvPr/>
        </p:nvSpPr>
        <p:spPr>
          <a:xfrm>
            <a:off x="5034066" y="1474837"/>
            <a:ext cx="2406807" cy="4671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/>
              </a:rPr>
              <a:t>Domy na půl cesty</a:t>
            </a:r>
          </a:p>
        </p:txBody>
      </p:sp>
      <p:sp>
        <p:nvSpPr>
          <p:cNvPr id="18" name="Nadpis 1">
            <a:extLst>
              <a:ext uri="{FF2B5EF4-FFF2-40B4-BE49-F238E27FC236}">
                <a16:creationId xmlns:a16="http://schemas.microsoft.com/office/drawing/2014/main" id="{F2465F83-F0AD-4FE1-BC75-2306C0E06619}"/>
              </a:ext>
            </a:extLst>
          </p:cNvPr>
          <p:cNvSpPr txBox="1">
            <a:spLocks/>
          </p:cNvSpPr>
          <p:nvPr/>
        </p:nvSpPr>
        <p:spPr>
          <a:xfrm>
            <a:off x="5030162" y="1887143"/>
            <a:ext cx="2619080" cy="42659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/>
              </a:rPr>
              <a:t>Domovy pro seniory</a:t>
            </a:r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28AD0851-EB79-4A2B-9BE1-000256906D66}"/>
              </a:ext>
            </a:extLst>
          </p:cNvPr>
          <p:cNvSpPr txBox="1">
            <a:spLocks/>
          </p:cNvSpPr>
          <p:nvPr/>
        </p:nvSpPr>
        <p:spPr>
          <a:xfrm>
            <a:off x="5050972" y="2301460"/>
            <a:ext cx="2689380" cy="4938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/>
              </a:rPr>
              <a:t>Chráněné bydlení</a:t>
            </a:r>
          </a:p>
        </p:txBody>
      </p:sp>
      <p:sp>
        <p:nvSpPr>
          <p:cNvPr id="20" name="Nadpis 1">
            <a:extLst>
              <a:ext uri="{FF2B5EF4-FFF2-40B4-BE49-F238E27FC236}">
                <a16:creationId xmlns:a16="http://schemas.microsoft.com/office/drawing/2014/main" id="{CEB87E74-6B3E-4E78-A098-42254DD70489}"/>
              </a:ext>
            </a:extLst>
          </p:cNvPr>
          <p:cNvSpPr txBox="1">
            <a:spLocks/>
          </p:cNvSpPr>
          <p:nvPr/>
        </p:nvSpPr>
        <p:spPr>
          <a:xfrm>
            <a:off x="224728" y="3754002"/>
            <a:ext cx="2521107" cy="4532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6DC5BD"/>
                </a:solidFill>
                <a:latin typeface="Trebuchet MS" panose="020B0603020202020204"/>
              </a:rPr>
              <a:t>Kontaktní centra</a:t>
            </a:r>
          </a:p>
        </p:txBody>
      </p:sp>
      <p:sp>
        <p:nvSpPr>
          <p:cNvPr id="21" name="Nadpis 1">
            <a:extLst>
              <a:ext uri="{FF2B5EF4-FFF2-40B4-BE49-F238E27FC236}">
                <a16:creationId xmlns:a16="http://schemas.microsoft.com/office/drawing/2014/main" id="{000CE3AD-74AA-4289-9A25-4DC9EB4A6168}"/>
              </a:ext>
            </a:extLst>
          </p:cNvPr>
          <p:cNvSpPr txBox="1">
            <a:spLocks/>
          </p:cNvSpPr>
          <p:nvPr/>
        </p:nvSpPr>
        <p:spPr>
          <a:xfrm>
            <a:off x="224728" y="4077623"/>
            <a:ext cx="3615983" cy="3742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6DC5BD"/>
                </a:solidFill>
                <a:latin typeface="Trebuchet MS" panose="020B0603020202020204"/>
              </a:rPr>
              <a:t>Telefonická krizová intervence</a:t>
            </a:r>
          </a:p>
        </p:txBody>
      </p:sp>
      <p:sp>
        <p:nvSpPr>
          <p:cNvPr id="22" name="Nadpis 1">
            <a:extLst>
              <a:ext uri="{FF2B5EF4-FFF2-40B4-BE49-F238E27FC236}">
                <a16:creationId xmlns:a16="http://schemas.microsoft.com/office/drawing/2014/main" id="{16810697-B853-4E1A-A0C8-6983AD631A4B}"/>
              </a:ext>
            </a:extLst>
          </p:cNvPr>
          <p:cNvSpPr txBox="1">
            <a:spLocks/>
          </p:cNvSpPr>
          <p:nvPr/>
        </p:nvSpPr>
        <p:spPr>
          <a:xfrm>
            <a:off x="224728" y="4427325"/>
            <a:ext cx="1945043" cy="3847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6DC5BD"/>
                </a:solidFill>
                <a:latin typeface="Trebuchet MS" panose="020B0603020202020204"/>
              </a:rPr>
              <a:t>Krizová pomoc</a:t>
            </a:r>
          </a:p>
        </p:txBody>
      </p:sp>
      <p:sp>
        <p:nvSpPr>
          <p:cNvPr id="23" name="Nadpis 1">
            <a:extLst>
              <a:ext uri="{FF2B5EF4-FFF2-40B4-BE49-F238E27FC236}">
                <a16:creationId xmlns:a16="http://schemas.microsoft.com/office/drawing/2014/main" id="{412F7A2D-0935-4518-89A2-DD71F8CD8249}"/>
              </a:ext>
            </a:extLst>
          </p:cNvPr>
          <p:cNvSpPr txBox="1">
            <a:spLocks/>
          </p:cNvSpPr>
          <p:nvPr/>
        </p:nvSpPr>
        <p:spPr>
          <a:xfrm>
            <a:off x="3019462" y="2986674"/>
            <a:ext cx="3493005" cy="4523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chemeClr val="accent3">
                    <a:lumMod val="75000"/>
                  </a:schemeClr>
                </a:solidFill>
                <a:latin typeface="Trebuchet MS" panose="020B0603020202020204"/>
              </a:rPr>
              <a:t>Nízkoprahová denní centra</a:t>
            </a:r>
          </a:p>
        </p:txBody>
      </p:sp>
      <p:sp>
        <p:nvSpPr>
          <p:cNvPr id="24" name="Nadpis 1">
            <a:extLst>
              <a:ext uri="{FF2B5EF4-FFF2-40B4-BE49-F238E27FC236}">
                <a16:creationId xmlns:a16="http://schemas.microsoft.com/office/drawing/2014/main" id="{3F695831-FEB3-4D61-BD36-4B0783D4F4CB}"/>
              </a:ext>
            </a:extLst>
          </p:cNvPr>
          <p:cNvSpPr txBox="1">
            <a:spLocks/>
          </p:cNvSpPr>
          <p:nvPr/>
        </p:nvSpPr>
        <p:spPr>
          <a:xfrm>
            <a:off x="3059832" y="3358404"/>
            <a:ext cx="2808312" cy="3742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chemeClr val="accent3">
                    <a:lumMod val="75000"/>
                  </a:schemeClr>
                </a:solidFill>
                <a:latin typeface="Trebuchet MS" panose="020B0603020202020204"/>
              </a:rPr>
              <a:t>Noclehárny</a:t>
            </a:r>
          </a:p>
        </p:txBody>
      </p:sp>
      <p:sp>
        <p:nvSpPr>
          <p:cNvPr id="25" name="Nadpis 1">
            <a:extLst>
              <a:ext uri="{FF2B5EF4-FFF2-40B4-BE49-F238E27FC236}">
                <a16:creationId xmlns:a16="http://schemas.microsoft.com/office/drawing/2014/main" id="{08DF2F02-80BC-4A89-BA72-3F0C7DB51A97}"/>
              </a:ext>
            </a:extLst>
          </p:cNvPr>
          <p:cNvSpPr txBox="1">
            <a:spLocks/>
          </p:cNvSpPr>
          <p:nvPr/>
        </p:nvSpPr>
        <p:spPr>
          <a:xfrm>
            <a:off x="6195465" y="3181137"/>
            <a:ext cx="4720890" cy="5515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E7E6E6">
                    <a:lumMod val="50000"/>
                  </a:srgbClr>
                </a:solidFill>
                <a:latin typeface="Trebuchet MS" panose="020B0603020202020204"/>
              </a:rPr>
              <a:t>Služby následné péče </a:t>
            </a:r>
          </a:p>
        </p:txBody>
      </p:sp>
      <p:sp>
        <p:nvSpPr>
          <p:cNvPr id="26" name="Nadpis 1">
            <a:extLst>
              <a:ext uri="{FF2B5EF4-FFF2-40B4-BE49-F238E27FC236}">
                <a16:creationId xmlns:a16="http://schemas.microsoft.com/office/drawing/2014/main" id="{CF1FEC8D-95AB-4967-8C59-62FBB981B6B0}"/>
              </a:ext>
            </a:extLst>
          </p:cNvPr>
          <p:cNvSpPr txBox="1">
            <a:spLocks/>
          </p:cNvSpPr>
          <p:nvPr/>
        </p:nvSpPr>
        <p:spPr>
          <a:xfrm>
            <a:off x="6171187" y="3535412"/>
            <a:ext cx="2972814" cy="4523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E7E6E6">
                    <a:lumMod val="50000"/>
                  </a:srgbClr>
                </a:solidFill>
                <a:latin typeface="Trebuchet MS" panose="020B0603020202020204"/>
              </a:rPr>
              <a:t>Sociálně aktivizační služby pro rodiny s dětmi</a:t>
            </a:r>
          </a:p>
        </p:txBody>
      </p:sp>
      <p:sp>
        <p:nvSpPr>
          <p:cNvPr id="27" name="Nadpis 1">
            <a:extLst>
              <a:ext uri="{FF2B5EF4-FFF2-40B4-BE49-F238E27FC236}">
                <a16:creationId xmlns:a16="http://schemas.microsoft.com/office/drawing/2014/main" id="{C77A2783-5908-4FB6-85A7-34E862386AA0}"/>
              </a:ext>
            </a:extLst>
          </p:cNvPr>
          <p:cNvSpPr txBox="1">
            <a:spLocks/>
          </p:cNvSpPr>
          <p:nvPr/>
        </p:nvSpPr>
        <p:spPr>
          <a:xfrm>
            <a:off x="6148763" y="4436189"/>
            <a:ext cx="2887733" cy="364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E7E6E6">
                    <a:lumMod val="50000"/>
                  </a:srgbClr>
                </a:solidFill>
                <a:latin typeface="Trebuchet MS" panose="020B0603020202020204"/>
              </a:rPr>
              <a:t>Terapeutické komunity</a:t>
            </a:r>
          </a:p>
        </p:txBody>
      </p:sp>
      <p:sp>
        <p:nvSpPr>
          <p:cNvPr id="28" name="Nadpis 1">
            <a:extLst>
              <a:ext uri="{FF2B5EF4-FFF2-40B4-BE49-F238E27FC236}">
                <a16:creationId xmlns:a16="http://schemas.microsoft.com/office/drawing/2014/main" id="{AC7E6347-772B-4E9C-8CF7-1178DEB02C61}"/>
              </a:ext>
            </a:extLst>
          </p:cNvPr>
          <p:cNvSpPr txBox="1">
            <a:spLocks/>
          </p:cNvSpPr>
          <p:nvPr/>
        </p:nvSpPr>
        <p:spPr>
          <a:xfrm>
            <a:off x="6171187" y="4140336"/>
            <a:ext cx="2505269" cy="4334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800" b="1" dirty="0">
                <a:solidFill>
                  <a:srgbClr val="E7E6E6">
                    <a:lumMod val="50000"/>
                  </a:srgbClr>
                </a:solidFill>
                <a:latin typeface="Trebuchet MS" panose="020B0603020202020204"/>
              </a:rPr>
              <a:t>Terénní programy</a:t>
            </a:r>
          </a:p>
        </p:txBody>
      </p:sp>
    </p:spTree>
    <p:extLst>
      <p:ext uri="{BB962C8B-B14F-4D97-AF65-F5344CB8AC3E}">
        <p14:creationId xmlns:p14="http://schemas.microsoft.com/office/powerpoint/2010/main" val="1326468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120D2E1B-3226-43DB-969B-9F1F6994B39D}"/>
              </a:ext>
            </a:extLst>
          </p:cNvPr>
          <p:cNvSpPr txBox="1">
            <a:spLocks/>
          </p:cNvSpPr>
          <p:nvPr/>
        </p:nvSpPr>
        <p:spPr>
          <a:xfrm>
            <a:off x="53752" y="699542"/>
            <a:ext cx="9036496" cy="4032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DĚKUJI ZA POZORNOST </a:t>
            </a: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  <a:sym typeface="Wingdings" panose="05000000000000000000" pitchFamily="2" charset="2"/>
              </a:rPr>
              <a:t> 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36589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SOCIÁLNÍ POLITIKA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64C3B448-D6F7-4FD9-8103-5B92A0FADA19}"/>
              </a:ext>
            </a:extLst>
          </p:cNvPr>
          <p:cNvSpPr txBox="1">
            <a:spLocks/>
          </p:cNvSpPr>
          <p:nvPr/>
        </p:nvSpPr>
        <p:spPr>
          <a:xfrm>
            <a:off x="206184" y="915566"/>
            <a:ext cx="724184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Zabývá se zajištěním sociálního zabezpečení a ochrany občanů.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rgbClr val="4472C4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											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A1BF4261-700E-40A5-B832-3F138F786DF2}"/>
              </a:ext>
            </a:extLst>
          </p:cNvPr>
          <p:cNvSpPr txBox="1">
            <a:spLocks/>
          </p:cNvSpPr>
          <p:nvPr/>
        </p:nvSpPr>
        <p:spPr>
          <a:xfrm>
            <a:off x="222984" y="1419622"/>
            <a:ext cx="6367099" cy="4616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Zahrnuje různé formy sociální pomoci: </a:t>
            </a:r>
          </a:p>
          <a:p>
            <a:pPr marL="0" indent="0" algn="just">
              <a:spcBef>
                <a:spcPts val="600"/>
              </a:spcBef>
              <a:spcAft>
                <a:spcPts val="1800"/>
              </a:spcAft>
              <a:buClr>
                <a:srgbClr val="4472C4"/>
              </a:buClr>
              <a:buFont typeface="Wingdings 3" charset="2"/>
              <a:buNone/>
            </a:pPr>
            <a:endParaRPr lang="cs-CZ" dirty="0">
              <a:solidFill>
                <a:prstClr val="black">
                  <a:lumMod val="75000"/>
                  <a:lumOff val="25000"/>
                </a:prstClr>
              </a:solidFill>
              <a:latin typeface="Trebuchet MS" panose="020B0603020202020204"/>
            </a:endParaRPr>
          </a:p>
          <a:p>
            <a:pPr marL="0" indent="0" algn="just">
              <a:spcBef>
                <a:spcPts val="600"/>
              </a:spcBef>
              <a:spcAft>
                <a:spcPts val="1800"/>
              </a:spcAft>
              <a:buClr>
                <a:srgbClr val="4472C4"/>
              </a:buClr>
              <a:buFont typeface="Wingdings 3" charset="2"/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														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0756CB3B-559E-4119-89C1-9883075629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8798188"/>
              </p:ext>
            </p:extLst>
          </p:nvPr>
        </p:nvGraphicFramePr>
        <p:xfrm>
          <a:off x="-540568" y="1779662"/>
          <a:ext cx="10044608" cy="1944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Zástupný symbol pro obsah 2">
            <a:extLst>
              <a:ext uri="{FF2B5EF4-FFF2-40B4-BE49-F238E27FC236}">
                <a16:creationId xmlns:a16="http://schemas.microsoft.com/office/drawing/2014/main" id="{9E686B3E-E2D0-46B4-BEB1-542BD0021C97}"/>
              </a:ext>
            </a:extLst>
          </p:cNvPr>
          <p:cNvSpPr txBox="1">
            <a:spLocks/>
          </p:cNvSpPr>
          <p:nvPr/>
        </p:nvSpPr>
        <p:spPr>
          <a:xfrm>
            <a:off x="257240" y="4016563"/>
            <a:ext cx="8491224" cy="7874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1800"/>
              </a:spcAft>
              <a:buClr>
                <a:schemeClr val="tx1"/>
              </a:buClr>
            </a:pPr>
            <a:r>
              <a:rPr lang="cs-CZ" sz="1600" b="1" dirty="0">
                <a:solidFill>
                  <a:schemeClr val="tx1"/>
                </a:solidFill>
                <a:latin typeface="Trebuchet MS" panose="020B0603020202020204"/>
              </a:rPr>
              <a:t>Cílem</a:t>
            </a:r>
            <a:r>
              <a:rPr lang="cs-CZ" sz="1600" dirty="0">
                <a:solidFill>
                  <a:schemeClr val="tx1"/>
                </a:solidFill>
                <a:latin typeface="Trebuchet MS" panose="020B0603020202020204"/>
              </a:rPr>
              <a:t> je zajistit, aby každý občan měl přístup k základním životním potřebám a aby se minimalizovaly rozdíly mezi lidmi s různými příjmy a životními situacemi. </a:t>
            </a:r>
          </a:p>
          <a:p>
            <a:pPr marL="0" indent="0" algn="just">
              <a:spcBef>
                <a:spcPts val="600"/>
              </a:spcBef>
              <a:spcAft>
                <a:spcPts val="1800"/>
              </a:spcAft>
              <a:buClr>
                <a:srgbClr val="4472C4"/>
              </a:buClr>
              <a:buFont typeface="Wingdings 3" charset="2"/>
              <a:buNone/>
            </a:pPr>
            <a:r>
              <a:rPr lang="cs-CZ" sz="1600" dirty="0">
                <a:solidFill>
                  <a:schemeClr val="tx1"/>
                </a:solidFill>
                <a:latin typeface="Trebuchet MS" panose="020B0603020202020204"/>
              </a:rPr>
              <a:t>														</a:t>
            </a:r>
          </a:p>
        </p:txBody>
      </p:sp>
    </p:spTree>
    <p:extLst>
      <p:ext uri="{BB962C8B-B14F-4D97-AF65-F5344CB8AC3E}">
        <p14:creationId xmlns:p14="http://schemas.microsoft.com/office/powerpoint/2010/main" val="1849953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SOCIÁLNÍ POLITIKA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E6FF241-AB8E-4070-82A6-FBABB0435B26}"/>
              </a:ext>
            </a:extLst>
          </p:cNvPr>
          <p:cNvSpPr/>
          <p:nvPr/>
        </p:nvSpPr>
        <p:spPr>
          <a:xfrm>
            <a:off x="1979712" y="898419"/>
            <a:ext cx="6097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>
              <a:spcBef>
                <a:spcPts val="600"/>
              </a:spcBef>
              <a:spcAft>
                <a:spcPts val="1800"/>
              </a:spcAft>
            </a:pPr>
            <a:r>
              <a:rPr lang="cs-CZ" b="1" dirty="0">
                <a:solidFill>
                  <a:srgbClr val="44546A">
                    <a:lumMod val="60000"/>
                    <a:lumOff val="40000"/>
                  </a:srgbClr>
                </a:solidFill>
                <a:latin typeface="Trebuchet MS" panose="020B0603020202020204"/>
              </a:rPr>
              <a:t>HLAVNÍ VÝZVY, KTERÝM MUSÍ ČELIT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22B9FDA7-9108-4484-918C-A9A4906C5F70}"/>
              </a:ext>
            </a:extLst>
          </p:cNvPr>
          <p:cNvSpPr txBox="1">
            <a:spLocks/>
          </p:cNvSpPr>
          <p:nvPr/>
        </p:nvSpPr>
        <p:spPr>
          <a:xfrm>
            <a:off x="375402" y="1799899"/>
            <a:ext cx="8373062" cy="29320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Demografický vývoj, stárnutí populace a nezaměstnanos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FFC000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Politické strany a vlády v České republice se proto snaží přizpůsobit sociální politiku těmto výzvám a hledat efektivní řešení, aby byla zajištěna dostatečná ochrana sociálně slabších skupin obyvatelstva. </a:t>
            </a:r>
          </a:p>
        </p:txBody>
      </p:sp>
    </p:spTree>
    <p:extLst>
      <p:ext uri="{BB962C8B-B14F-4D97-AF65-F5344CB8AC3E}">
        <p14:creationId xmlns:p14="http://schemas.microsoft.com/office/powerpoint/2010/main" val="341068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PŘEDMĚT SOCIÁLNÍ POLITIKY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B9E7FA43-DC13-4B95-9087-399D280DEDEA}"/>
              </a:ext>
            </a:extLst>
          </p:cNvPr>
          <p:cNvSpPr txBox="1">
            <a:spLocks/>
          </p:cNvSpPr>
          <p:nvPr/>
        </p:nvSpPr>
        <p:spPr>
          <a:xfrm>
            <a:off x="147480" y="810452"/>
            <a:ext cx="7431546" cy="786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Předmětem SP jsou různé oblasti sociálního zabezpečení a ochrany občanů, jako jsou: 	</a:t>
            </a: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99B13398-98DF-46B4-A768-1DEA71183C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3075618"/>
              </p:ext>
            </p:extLst>
          </p:nvPr>
        </p:nvGraphicFramePr>
        <p:xfrm>
          <a:off x="2627784" y="1185707"/>
          <a:ext cx="4402604" cy="2588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79C5B7F0-CDDB-4AEF-868D-A508757D57D3}"/>
              </a:ext>
            </a:extLst>
          </p:cNvPr>
          <p:cNvSpPr txBox="1">
            <a:spLocks/>
          </p:cNvSpPr>
          <p:nvPr/>
        </p:nvSpPr>
        <p:spPr>
          <a:xfrm>
            <a:off x="179512" y="3985870"/>
            <a:ext cx="8568952" cy="786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1800"/>
              </a:spcAft>
              <a:buClr>
                <a:srgbClr val="307871"/>
              </a:buClr>
            </a:pP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Předmětem jsou </a:t>
            </a:r>
            <a:r>
              <a:rPr lang="cs-CZ" sz="1600" b="1" dirty="0">
                <a:solidFill>
                  <a:srgbClr val="307871"/>
                </a:solidFill>
                <a:latin typeface="Trebuchet MS" panose="020B0603020202020204"/>
              </a:rPr>
              <a:t>podmínky práce a života člověka</a:t>
            </a:r>
            <a:r>
              <a:rPr lang="cs-CZ" sz="1600" dirty="0">
                <a:solidFill>
                  <a:srgbClr val="307871"/>
                </a:solidFill>
                <a:latin typeface="Trebuchet MS" panose="020B0603020202020204"/>
              </a:rPr>
              <a:t> 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(sociální podmínky a prostředí člověka), složité sociální události (nezaměstnanost, dluhy,…).</a:t>
            </a:r>
          </a:p>
        </p:txBody>
      </p:sp>
    </p:spTree>
    <p:extLst>
      <p:ext uri="{BB962C8B-B14F-4D97-AF65-F5344CB8AC3E}">
        <p14:creationId xmlns:p14="http://schemas.microsoft.com/office/powerpoint/2010/main" val="155145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964488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SUBJEKT A OBJEKT SOCIÁLNÍ POLITIKY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41E2AF75-0F33-4223-B99E-FD63BA895039}"/>
              </a:ext>
            </a:extLst>
          </p:cNvPr>
          <p:cNvSpPr txBox="1">
            <a:spLocks/>
          </p:cNvSpPr>
          <p:nvPr/>
        </p:nvSpPr>
        <p:spPr>
          <a:xfrm>
            <a:off x="323528" y="1635646"/>
            <a:ext cx="8496944" cy="2232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Subjektem sociální politiky jsou </a:t>
            </a:r>
            <a:r>
              <a:rPr lang="cs-CZ" b="1" dirty="0">
                <a:solidFill>
                  <a:srgbClr val="307871"/>
                </a:solidFill>
                <a:latin typeface="Trebuchet MS" panose="020B0603020202020204"/>
              </a:rPr>
              <a:t>orgány veřejné správy, jako je vláda, ministerstva, úřady práce, sociální a zdravotní pojišťovny a další instituce</a:t>
            </a:r>
            <a:r>
              <a:rPr lang="cs-CZ" dirty="0">
                <a:solidFill>
                  <a:srgbClr val="307871"/>
                </a:solidFill>
                <a:latin typeface="Trebuchet MS" panose="020B0603020202020204"/>
              </a:rPr>
              <a:t>.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</a:t>
            </a:r>
            <a:r>
              <a:rPr lang="cs-CZ" i="1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Ten, kdo SP provádí.</a:t>
            </a:r>
          </a:p>
          <a:p>
            <a:pPr algn="just">
              <a:spcAft>
                <a:spcPts val="1800"/>
              </a:spcAft>
              <a:buClr>
                <a:srgbClr val="307871"/>
              </a:buClr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Objektem sociální politiky jsou </a:t>
            </a:r>
            <a:r>
              <a:rPr lang="cs-CZ" dirty="0">
                <a:solidFill>
                  <a:srgbClr val="002060"/>
                </a:solidFill>
                <a:latin typeface="Trebuchet MS" panose="020B0603020202020204"/>
              </a:rPr>
              <a:t>občané, kteří potřebují sociální ochranu a podporu.</a:t>
            </a:r>
            <a:r>
              <a:rPr lang="cs-CZ" dirty="0">
                <a:solidFill>
                  <a:srgbClr val="FFC000"/>
                </a:solidFill>
                <a:latin typeface="Trebuchet MS" panose="020B0603020202020204"/>
              </a:rPr>
              <a:t> </a:t>
            </a:r>
            <a:r>
              <a:rPr lang="cs-CZ" i="1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Ten, kdo SP potřebuje.</a:t>
            </a:r>
          </a:p>
        </p:txBody>
      </p:sp>
    </p:spTree>
    <p:extLst>
      <p:ext uri="{BB962C8B-B14F-4D97-AF65-F5344CB8AC3E}">
        <p14:creationId xmlns:p14="http://schemas.microsoft.com/office/powerpoint/2010/main" val="3848616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OBLASTI SOCIÁLNÍ POLITIKY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A09171-CAE9-4DA1-A25D-43E51AFA8EB1}"/>
              </a:ext>
            </a:extLst>
          </p:cNvPr>
          <p:cNvSpPr txBox="1">
            <a:spLocks/>
          </p:cNvSpPr>
          <p:nvPr/>
        </p:nvSpPr>
        <p:spPr>
          <a:xfrm>
            <a:off x="179512" y="1229485"/>
            <a:ext cx="8496944" cy="3574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Reálně funguje jako celek, ale i tak ji lze rozdělit do několika základních oblastí, které se prolínají nebo podmiňují: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k určitému cíli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(podpora zaměstnanosti -&gt; politika zaměstnanosti);</a:t>
            </a: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k demografické skupině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(péče o invalidy -&gt; důchodová politika);</a:t>
            </a: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			k určité ekonomické jednotce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(rodina -&gt; rodinná politika, region 												</a:t>
            </a:r>
            <a:r>
              <a:rPr lang="cs-CZ" sz="16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Trebuchet MS" panose="020B0603020202020204"/>
              </a:rPr>
              <a:t>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-&gt; regionální politika). </a:t>
            </a: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FFC000"/>
              </a:buClr>
              <a:buSzPct val="80000"/>
              <a:buFont typeface="Wingdings 3" charset="2"/>
              <a:buNone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18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Můžeme ji členit podle tematických oblastí jako je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sociální zabezpečení, zdravotní politika, sociální služby, vzdělávací politika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,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politika zaměstnanosti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bydlení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8129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NÁSTROJE SOCIÁLNÍ POLITIKY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25566A-3005-41B4-AF84-6676EDF57530}"/>
              </a:ext>
            </a:extLst>
          </p:cNvPr>
          <p:cNvSpPr txBox="1">
            <a:spLocks/>
          </p:cNvSpPr>
          <p:nvPr/>
        </p:nvSpPr>
        <p:spPr>
          <a:xfrm>
            <a:off x="179513" y="843558"/>
            <a:ext cx="7632848" cy="136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Jedná se o prostředky, kterými sociální subjekt působí na sociální objekt.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Sociální ochrana je poskytována prostřednictvím nástrojů sociální politiky, které se dělí do několika skupin: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0C2F694-13D3-4CEF-8531-6EDBF3DE0A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2408444"/>
              </p:ext>
            </p:extLst>
          </p:nvPr>
        </p:nvGraphicFramePr>
        <p:xfrm>
          <a:off x="785417" y="2186564"/>
          <a:ext cx="6954935" cy="2910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bdélník 4">
            <a:extLst>
              <a:ext uri="{FF2B5EF4-FFF2-40B4-BE49-F238E27FC236}">
                <a16:creationId xmlns:a16="http://schemas.microsoft.com/office/drawing/2014/main" id="{2C003B01-3E92-4DCC-BB8D-2FF7ADB7D813}"/>
              </a:ext>
            </a:extLst>
          </p:cNvPr>
          <p:cNvSpPr/>
          <p:nvPr/>
        </p:nvSpPr>
        <p:spPr>
          <a:xfrm>
            <a:off x="5284920" y="2488905"/>
            <a:ext cx="46318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200" i="1" dirty="0">
                <a:solidFill>
                  <a:srgbClr val="002060"/>
                </a:solidFill>
              </a:rPr>
              <a:t>kompromisy mezi sociálními partnery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2781BD9-164D-4A20-B3BC-EBF08756D860}"/>
              </a:ext>
            </a:extLst>
          </p:cNvPr>
          <p:cNvSpPr/>
          <p:nvPr/>
        </p:nvSpPr>
        <p:spPr>
          <a:xfrm>
            <a:off x="5796136" y="3076826"/>
            <a:ext cx="46318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200" i="1" dirty="0">
                <a:solidFill>
                  <a:srgbClr val="002060"/>
                </a:solidFill>
              </a:rPr>
              <a:t>programové prohlášení vlády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1572D79-D581-4FC7-BA76-CDE5FA51A59E}"/>
              </a:ext>
            </a:extLst>
          </p:cNvPr>
          <p:cNvSpPr/>
          <p:nvPr/>
        </p:nvSpPr>
        <p:spPr>
          <a:xfrm>
            <a:off x="2195736" y="4848307"/>
            <a:ext cx="581839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200" i="1" dirty="0">
                <a:solidFill>
                  <a:srgbClr val="002060"/>
                </a:solidFill>
              </a:rPr>
              <a:t>sociální služby, média, úlevy a výhody pro vybrané skupiny obyvatel, věcné dávky apod.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807C625-5F63-4DED-8C8B-18560B0F2252}"/>
              </a:ext>
            </a:extLst>
          </p:cNvPr>
          <p:cNvSpPr/>
          <p:nvPr/>
        </p:nvSpPr>
        <p:spPr>
          <a:xfrm>
            <a:off x="2771801" y="4263340"/>
            <a:ext cx="51125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200" i="1" dirty="0">
                <a:solidFill>
                  <a:srgbClr val="002060"/>
                </a:solidFill>
              </a:rPr>
              <a:t>dávky státní sociální podpory, dávky hmotné nouze, nemocenská, mateřská, ….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B67EE47-3EA5-457F-B4B3-BAF32D1D5C67}"/>
              </a:ext>
            </a:extLst>
          </p:cNvPr>
          <p:cNvSpPr/>
          <p:nvPr/>
        </p:nvSpPr>
        <p:spPr>
          <a:xfrm>
            <a:off x="6392380" y="3652986"/>
            <a:ext cx="18002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200" i="1" dirty="0">
                <a:solidFill>
                  <a:srgbClr val="002060"/>
                </a:solidFill>
              </a:rPr>
              <a:t>legislativa, zákony</a:t>
            </a:r>
          </a:p>
        </p:txBody>
      </p:sp>
    </p:spTree>
    <p:extLst>
      <p:ext uri="{BB962C8B-B14F-4D97-AF65-F5344CB8AC3E}">
        <p14:creationId xmlns:p14="http://schemas.microsoft.com/office/powerpoint/2010/main" val="964940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560840" cy="504056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FILOZOFICKÉ SMĚRY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F24391CE-1733-4FB9-9A05-81705C614B6C}"/>
              </a:ext>
            </a:extLst>
          </p:cNvPr>
          <p:cNvSpPr txBox="1">
            <a:spLocks/>
          </p:cNvSpPr>
          <p:nvPr/>
        </p:nvSpPr>
        <p:spPr>
          <a:xfrm>
            <a:off x="172942" y="726237"/>
            <a:ext cx="7711425" cy="14279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Typy sociální politiky ale i typy sociálního státu vycházejí z obecného filosofického myšlení.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30787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 Evropě se setkáváme s myšlenkami konzervativního směru, s křesťanským sociálním učením a s demokratickým socializmem.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46F2B13C-06CA-4080-8723-FEF299804150}"/>
              </a:ext>
            </a:extLst>
          </p:cNvPr>
          <p:cNvSpPr txBox="1">
            <a:spLocks/>
          </p:cNvSpPr>
          <p:nvPr/>
        </p:nvSpPr>
        <p:spPr>
          <a:xfrm>
            <a:off x="179512" y="2154176"/>
            <a:ext cx="8560944" cy="30285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Aft>
                <a:spcPts val="18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rgbClr val="002060"/>
                </a:solidFill>
                <a:latin typeface="Trebuchet MS" panose="020B0603020202020204"/>
              </a:rPr>
              <a:t>LIBERALISMUS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 = osobní svoboda a individuální odpovědnost; nepodporuje solidaritu státu a redistribuční procesy.</a:t>
            </a:r>
          </a:p>
          <a:p>
            <a:pPr marL="0" indent="0" algn="just">
              <a:spcAft>
                <a:spcPts val="18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rgbClr val="00B0F0"/>
                </a:solidFill>
                <a:latin typeface="Trebuchet MS" panose="020B0603020202020204"/>
              </a:rPr>
              <a:t>KŘESŤANSKÉ SOCIÁLNÍ UČENÍ 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= není zde odpovědnost jen na jedinci, ale do určité míry i na společenském systému; určitý podíl odpovědnosti za sociální situaci padá i na mocné a bohaté.</a:t>
            </a:r>
          </a:p>
          <a:p>
            <a:pPr marL="0" indent="0" algn="just">
              <a:spcAft>
                <a:spcPts val="1800"/>
              </a:spcAft>
              <a:buClr>
                <a:srgbClr val="FFC000"/>
              </a:buClr>
              <a:buFont typeface="Wingdings 3" charset="2"/>
              <a:buNone/>
            </a:pPr>
            <a:r>
              <a:rPr lang="cs-CZ" sz="1600" b="1" u="sng" dirty="0">
                <a:solidFill>
                  <a:srgbClr val="0070C0"/>
                </a:solidFill>
                <a:latin typeface="Trebuchet MS" panose="020B0603020202020204"/>
              </a:rPr>
              <a:t>DEMOKRATICKÝ SOCIALISMUS </a:t>
            </a:r>
            <a:r>
              <a:rPr lang="cs-CZ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rebuchet MS" panose="020B0603020202020204"/>
              </a:rPr>
              <a:t>= usiluje o zajištění důstojných životních podmínek pro všechny dle pravidel – převzetí určité odpovědnosti státem; silný veřejný sektor. </a:t>
            </a:r>
          </a:p>
        </p:txBody>
      </p:sp>
    </p:spTree>
    <p:extLst>
      <p:ext uri="{BB962C8B-B14F-4D97-AF65-F5344CB8AC3E}">
        <p14:creationId xmlns:p14="http://schemas.microsoft.com/office/powerpoint/2010/main" val="403707397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SLU-text">
      <a:dk1>
        <a:srgbClr val="981E3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2468</TotalTime>
  <Words>1937</Words>
  <Application>Microsoft Office PowerPoint</Application>
  <PresentationFormat>Předvádění na obrazovce (16:9)</PresentationFormat>
  <Paragraphs>198</Paragraphs>
  <Slides>24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Trebuchet MS</vt:lpstr>
      <vt:lpstr>Wingdings</vt:lpstr>
      <vt:lpstr>Wingdings 3</vt:lpstr>
      <vt:lpstr>SLU</vt:lpstr>
      <vt:lpstr>EKONOMIKA SOCIÁLNÍHO ZABEZPEČENÍ</vt:lpstr>
      <vt:lpstr>SOCIÁLNÍ POLITIKA</vt:lpstr>
      <vt:lpstr>SOCIÁLNÍ POLITIKA</vt:lpstr>
      <vt:lpstr>SOCIÁLNÍ POLITIKA</vt:lpstr>
      <vt:lpstr>PŘEDMĚT SOCIÁLNÍ POLITIKY</vt:lpstr>
      <vt:lpstr>SUBJEKT A OBJEKT SOCIÁLNÍ POLITIKY</vt:lpstr>
      <vt:lpstr>OBLASTI SOCIÁLNÍ POLITIKY</vt:lpstr>
      <vt:lpstr>NÁSTROJE SOCIÁLNÍ POLITIKY</vt:lpstr>
      <vt:lpstr>FILOZOFICKÉ SMĚRY</vt:lpstr>
      <vt:lpstr>SOCIÁLNÍ SYSTÉMY</vt:lpstr>
      <vt:lpstr>TYPY SOCIÁLNÍ POLITIKY</vt:lpstr>
      <vt:lpstr>FUNKCE SOCIÁLNÍ POLITIKY</vt:lpstr>
      <vt:lpstr>PRINCIPY SOCIÁLNÍ POLITIKY</vt:lpstr>
      <vt:lpstr>Prezentace aplikace PowerPoint</vt:lpstr>
      <vt:lpstr>SOCIÁLNÍ ZABEZPEČENÍ</vt:lpstr>
      <vt:lpstr>SOCIÁLNÍ POJIŠTĚNÍ</vt:lpstr>
      <vt:lpstr>STÁTNÍ SOCIÁLNÍ PODPORA</vt:lpstr>
      <vt:lpstr>SOCIÁLNÍ POMOC</vt:lpstr>
      <vt:lpstr>SOCIÁLNÍ SLUŽBY</vt:lpstr>
      <vt:lpstr>SOCIÁLNÍ SLUŽBY</vt:lpstr>
      <vt:lpstr>Sociální poradenství</vt:lpstr>
      <vt:lpstr>Sociální rehabilitace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 Chmielová</cp:lastModifiedBy>
  <cp:revision>70</cp:revision>
  <dcterms:created xsi:type="dcterms:W3CDTF">2016-07-06T15:42:34Z</dcterms:created>
  <dcterms:modified xsi:type="dcterms:W3CDTF">2023-12-19T10:07:46Z</dcterms:modified>
</cp:coreProperties>
</file>