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6" r:id="rId3"/>
    <p:sldId id="275" r:id="rId4"/>
    <p:sldId id="276" r:id="rId5"/>
    <p:sldId id="277" r:id="rId6"/>
    <p:sldId id="278" r:id="rId7"/>
    <p:sldId id="296" r:id="rId8"/>
    <p:sldId id="297" r:id="rId9"/>
    <p:sldId id="279" r:id="rId10"/>
    <p:sldId id="280" r:id="rId11"/>
    <p:sldId id="281" r:id="rId12"/>
    <p:sldId id="282" r:id="rId13"/>
    <p:sldId id="298" r:id="rId14"/>
    <p:sldId id="283" r:id="rId15"/>
    <p:sldId id="284" r:id="rId16"/>
    <p:sldId id="285" r:id="rId17"/>
    <p:sldId id="286" r:id="rId18"/>
    <p:sldId id="299" r:id="rId19"/>
    <p:sldId id="287" r:id="rId20"/>
    <p:sldId id="288" r:id="rId21"/>
    <p:sldId id="289" r:id="rId22"/>
    <p:sldId id="290" r:id="rId23"/>
    <p:sldId id="274" r:id="rId2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C5BD"/>
    <a:srgbClr val="307871"/>
    <a:srgbClr val="000000"/>
    <a:srgbClr val="B2E0DC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98" y="11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7B29F4-9E7B-43AE-9156-0B855894239F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BE393060-4E18-4B01-A822-E6EC6352FAC3}">
      <dgm:prSet phldrT="[Text]"/>
      <dgm:spPr>
        <a:xfrm>
          <a:off x="486228" y="38566"/>
          <a:ext cx="6807199" cy="112176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>
              <a:latin typeface="Trebuchet MS" panose="020B0603020202020204"/>
              <a:ea typeface="+mn-ea"/>
              <a:cs typeface="+mn-cs"/>
            </a:rPr>
            <a:t>Příjemce zdravotní péče</a:t>
          </a:r>
          <a:endParaRPr lang="cs-CZ" dirty="0">
            <a:latin typeface="Trebuchet MS" panose="020B0603020202020204"/>
            <a:ea typeface="+mn-ea"/>
            <a:cs typeface="+mn-cs"/>
          </a:endParaRPr>
        </a:p>
      </dgm:t>
    </dgm:pt>
    <dgm:pt modelId="{29B54FA7-952B-4BF3-9DA1-DD12B44E7158}" type="parTrans" cxnId="{791DEA90-6BD9-45E3-9ADF-0F85D92182D4}">
      <dgm:prSet/>
      <dgm:spPr/>
      <dgm:t>
        <a:bodyPr/>
        <a:lstStyle/>
        <a:p>
          <a:endParaRPr lang="cs-CZ"/>
        </a:p>
      </dgm:t>
    </dgm:pt>
    <dgm:pt modelId="{4885F121-8C88-4708-AA41-5AD59B7D8490}" type="sibTrans" cxnId="{791DEA90-6BD9-45E3-9ADF-0F85D92182D4}">
      <dgm:prSet/>
      <dgm:spPr/>
      <dgm:t>
        <a:bodyPr/>
        <a:lstStyle/>
        <a:p>
          <a:endParaRPr lang="cs-CZ"/>
        </a:p>
      </dgm:t>
    </dgm:pt>
    <dgm:pt modelId="{5B9D0B04-6B25-45D2-A634-8FD702390467}">
      <dgm:prSet phldrT="[Text]"/>
      <dgm:spPr>
        <a:xfrm>
          <a:off x="486228" y="1745913"/>
          <a:ext cx="8061358" cy="964062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>
              <a:latin typeface="Trebuchet MS" panose="020B0603020202020204"/>
              <a:ea typeface="+mn-ea"/>
              <a:cs typeface="+mn-cs"/>
            </a:rPr>
            <a:t>Poskytovatelé zdravotních služeb </a:t>
          </a:r>
          <a:endParaRPr lang="cs-CZ" dirty="0">
            <a:latin typeface="Trebuchet MS" panose="020B0603020202020204"/>
            <a:ea typeface="+mn-ea"/>
            <a:cs typeface="+mn-cs"/>
          </a:endParaRPr>
        </a:p>
      </dgm:t>
    </dgm:pt>
    <dgm:pt modelId="{A6E26F01-64C9-4EB0-A126-5481EF478393}" type="parTrans" cxnId="{63F0238A-2FB9-491D-8F68-1E11D5D7FB64}">
      <dgm:prSet/>
      <dgm:spPr/>
      <dgm:t>
        <a:bodyPr/>
        <a:lstStyle/>
        <a:p>
          <a:endParaRPr lang="cs-CZ"/>
        </a:p>
      </dgm:t>
    </dgm:pt>
    <dgm:pt modelId="{79FB2F29-719C-4C1E-A784-BE035FF8C2F0}" type="sibTrans" cxnId="{63F0238A-2FB9-491D-8F68-1E11D5D7FB64}">
      <dgm:prSet/>
      <dgm:spPr/>
      <dgm:t>
        <a:bodyPr/>
        <a:lstStyle/>
        <a:p>
          <a:endParaRPr lang="cs-CZ"/>
        </a:p>
      </dgm:t>
    </dgm:pt>
    <dgm:pt modelId="{DC611B94-8663-440B-A2F8-3ED6D5F5DD94}">
      <dgm:prSet phldrT="[Text]"/>
      <dgm:spPr>
        <a:xfrm>
          <a:off x="486228" y="3328228"/>
          <a:ext cx="8207440" cy="112176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>
              <a:latin typeface="Trebuchet MS" panose="020B0603020202020204"/>
              <a:ea typeface="+mn-ea"/>
              <a:cs typeface="+mn-cs"/>
            </a:rPr>
            <a:t>Subjekty financující zdravotní péči</a:t>
          </a:r>
          <a:endParaRPr lang="cs-CZ" dirty="0">
            <a:latin typeface="Trebuchet MS" panose="020B0603020202020204"/>
            <a:ea typeface="+mn-ea"/>
            <a:cs typeface="+mn-cs"/>
          </a:endParaRPr>
        </a:p>
      </dgm:t>
    </dgm:pt>
    <dgm:pt modelId="{754AD5DE-6DE1-435E-9782-EA8E20704EA7}" type="parTrans" cxnId="{F18CDB9A-FC8C-469A-9D06-B5FD0AFCACA2}">
      <dgm:prSet/>
      <dgm:spPr/>
      <dgm:t>
        <a:bodyPr/>
        <a:lstStyle/>
        <a:p>
          <a:endParaRPr lang="cs-CZ"/>
        </a:p>
      </dgm:t>
    </dgm:pt>
    <dgm:pt modelId="{8CF71BD9-32D1-4356-816D-0371CA1B18DA}" type="sibTrans" cxnId="{F18CDB9A-FC8C-469A-9D06-B5FD0AFCACA2}">
      <dgm:prSet/>
      <dgm:spPr/>
      <dgm:t>
        <a:bodyPr/>
        <a:lstStyle/>
        <a:p>
          <a:endParaRPr lang="cs-CZ"/>
        </a:p>
      </dgm:t>
    </dgm:pt>
    <dgm:pt modelId="{92355167-B507-41F1-BAFB-A10B718E7EE7}" type="pres">
      <dgm:prSet presAssocID="{427B29F4-9E7B-43AE-9156-0B855894239F}" presName="linear" presStyleCnt="0">
        <dgm:presLayoutVars>
          <dgm:dir/>
          <dgm:animLvl val="lvl"/>
          <dgm:resizeHandles val="exact"/>
        </dgm:presLayoutVars>
      </dgm:prSet>
      <dgm:spPr/>
    </dgm:pt>
    <dgm:pt modelId="{3E54C962-A9B6-4F5E-9181-81B1D5FC71D2}" type="pres">
      <dgm:prSet presAssocID="{BE393060-4E18-4B01-A822-E6EC6352FAC3}" presName="parentLin" presStyleCnt="0"/>
      <dgm:spPr/>
    </dgm:pt>
    <dgm:pt modelId="{FA4DD226-48A4-4FC5-8C91-DD9BD112747D}" type="pres">
      <dgm:prSet presAssocID="{BE393060-4E18-4B01-A822-E6EC6352FAC3}" presName="parentLeftMargin" presStyleLbl="node1" presStyleIdx="0" presStyleCnt="3"/>
      <dgm:spPr/>
    </dgm:pt>
    <dgm:pt modelId="{9A20D178-4031-49B5-B4DF-D63E94569FFD}" type="pres">
      <dgm:prSet presAssocID="{BE393060-4E18-4B01-A822-E6EC6352FAC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48B3AE3-8834-49CF-B8CC-CDFD860D313E}" type="pres">
      <dgm:prSet presAssocID="{BE393060-4E18-4B01-A822-E6EC6352FAC3}" presName="negativeSpace" presStyleCnt="0"/>
      <dgm:spPr/>
    </dgm:pt>
    <dgm:pt modelId="{3AE944AC-9807-4D42-A751-FBA249929F87}" type="pres">
      <dgm:prSet presAssocID="{BE393060-4E18-4B01-A822-E6EC6352FAC3}" presName="childText" presStyleLbl="conFgAcc1" presStyleIdx="0" presStyleCnt="3">
        <dgm:presLayoutVars>
          <dgm:bulletEnabled val="1"/>
        </dgm:presLayoutVars>
      </dgm:prSet>
      <dgm:spPr>
        <a:xfrm>
          <a:off x="0" y="599446"/>
          <a:ext cx="9724571" cy="957600"/>
        </a:xfrm>
        <a:prstGeom prst="rect">
          <a:avLst/>
        </a:prstGeom>
      </dgm:spPr>
    </dgm:pt>
    <dgm:pt modelId="{56C34C1D-6D04-4129-9B13-EC2F5BF501E5}" type="pres">
      <dgm:prSet presAssocID="{4885F121-8C88-4708-AA41-5AD59B7D8490}" presName="spaceBetweenRectangles" presStyleCnt="0"/>
      <dgm:spPr/>
    </dgm:pt>
    <dgm:pt modelId="{0CC6E67E-C4A1-464A-9FFC-2533506193E4}" type="pres">
      <dgm:prSet presAssocID="{5B9D0B04-6B25-45D2-A634-8FD702390467}" presName="parentLin" presStyleCnt="0"/>
      <dgm:spPr/>
    </dgm:pt>
    <dgm:pt modelId="{4CEFBAC9-3852-46A5-BA6E-8BB93188CFED}" type="pres">
      <dgm:prSet presAssocID="{5B9D0B04-6B25-45D2-A634-8FD702390467}" presName="parentLeftMargin" presStyleLbl="node1" presStyleIdx="0" presStyleCnt="3"/>
      <dgm:spPr/>
    </dgm:pt>
    <dgm:pt modelId="{B8E26E3D-A8CE-4638-AFED-77F0F0873970}" type="pres">
      <dgm:prSet presAssocID="{5B9D0B04-6B25-45D2-A634-8FD702390467}" presName="parentText" presStyleLbl="node1" presStyleIdx="1" presStyleCnt="3" custScaleX="118424" custScaleY="85942" custLinFactNeighborY="-1456">
        <dgm:presLayoutVars>
          <dgm:chMax val="0"/>
          <dgm:bulletEnabled val="1"/>
        </dgm:presLayoutVars>
      </dgm:prSet>
      <dgm:spPr/>
    </dgm:pt>
    <dgm:pt modelId="{F15CABB2-B782-40F2-807B-B03C8C615688}" type="pres">
      <dgm:prSet presAssocID="{5B9D0B04-6B25-45D2-A634-8FD702390467}" presName="negativeSpace" presStyleCnt="0"/>
      <dgm:spPr/>
    </dgm:pt>
    <dgm:pt modelId="{9630D401-B2EC-4BAB-8499-4C5EF741EB07}" type="pres">
      <dgm:prSet presAssocID="{5B9D0B04-6B25-45D2-A634-8FD702390467}" presName="childText" presStyleLbl="conFgAcc1" presStyleIdx="1" presStyleCnt="3" custLinFactNeighborY="31832">
        <dgm:presLayoutVars>
          <dgm:bulletEnabled val="1"/>
        </dgm:presLayoutVars>
      </dgm:prSet>
      <dgm:spPr>
        <a:xfrm>
          <a:off x="0" y="2230748"/>
          <a:ext cx="9724571" cy="957600"/>
        </a:xfrm>
        <a:prstGeom prst="rect">
          <a:avLst/>
        </a:prstGeom>
      </dgm:spPr>
    </dgm:pt>
    <dgm:pt modelId="{A0364427-6A18-4024-ACE5-B284610248D8}" type="pres">
      <dgm:prSet presAssocID="{79FB2F29-719C-4C1E-A784-BE035FF8C2F0}" presName="spaceBetweenRectangles" presStyleCnt="0"/>
      <dgm:spPr/>
    </dgm:pt>
    <dgm:pt modelId="{2458FFD1-6E90-4987-A4BC-97949EC23AC4}" type="pres">
      <dgm:prSet presAssocID="{DC611B94-8663-440B-A2F8-3ED6D5F5DD94}" presName="parentLin" presStyleCnt="0"/>
      <dgm:spPr/>
    </dgm:pt>
    <dgm:pt modelId="{B2F492D3-5EB5-42B3-AEBC-A6012E904AB6}" type="pres">
      <dgm:prSet presAssocID="{DC611B94-8663-440B-A2F8-3ED6D5F5DD94}" presName="parentLeftMargin" presStyleLbl="node1" presStyleIdx="1" presStyleCnt="3"/>
      <dgm:spPr/>
    </dgm:pt>
    <dgm:pt modelId="{99A93ECC-7D57-4964-B08E-4BFAEE29BDAD}" type="pres">
      <dgm:prSet presAssocID="{DC611B94-8663-440B-A2F8-3ED6D5F5DD94}" presName="parentText" presStyleLbl="node1" presStyleIdx="2" presStyleCnt="3" custScaleX="120570">
        <dgm:presLayoutVars>
          <dgm:chMax val="0"/>
          <dgm:bulletEnabled val="1"/>
        </dgm:presLayoutVars>
      </dgm:prSet>
      <dgm:spPr/>
    </dgm:pt>
    <dgm:pt modelId="{C5A73691-EC49-4F12-8701-25DAA23966C7}" type="pres">
      <dgm:prSet presAssocID="{DC611B94-8663-440B-A2F8-3ED6D5F5DD94}" presName="negativeSpace" presStyleCnt="0"/>
      <dgm:spPr/>
    </dgm:pt>
    <dgm:pt modelId="{C9DE1892-EA9D-43DE-861A-838B853192B6}" type="pres">
      <dgm:prSet presAssocID="{DC611B94-8663-440B-A2F8-3ED6D5F5DD94}" presName="childText" presStyleLbl="conFgAcc1" presStyleIdx="2" presStyleCnt="3" custLinFactNeighborY="9787">
        <dgm:presLayoutVars>
          <dgm:bulletEnabled val="1"/>
        </dgm:presLayoutVars>
      </dgm:prSet>
      <dgm:spPr>
        <a:xfrm>
          <a:off x="0" y="3927675"/>
          <a:ext cx="9724571" cy="957600"/>
        </a:xfrm>
        <a:prstGeom prst="rect">
          <a:avLst/>
        </a:prstGeom>
      </dgm:spPr>
    </dgm:pt>
  </dgm:ptLst>
  <dgm:cxnLst>
    <dgm:cxn modelId="{1481F211-49B8-459F-BDA8-712A6D4EE4B7}" type="presOf" srcId="{BE393060-4E18-4B01-A822-E6EC6352FAC3}" destId="{FA4DD226-48A4-4FC5-8C91-DD9BD112747D}" srcOrd="0" destOrd="0" presId="urn:microsoft.com/office/officeart/2005/8/layout/list1"/>
    <dgm:cxn modelId="{A865125B-5AFD-4CE1-85A4-70A6438DCE76}" type="presOf" srcId="{5B9D0B04-6B25-45D2-A634-8FD702390467}" destId="{4CEFBAC9-3852-46A5-BA6E-8BB93188CFED}" srcOrd="0" destOrd="0" presId="urn:microsoft.com/office/officeart/2005/8/layout/list1"/>
    <dgm:cxn modelId="{65613E49-EE6F-401F-9346-0B9507599AF9}" type="presOf" srcId="{427B29F4-9E7B-43AE-9156-0B855894239F}" destId="{92355167-B507-41F1-BAFB-A10B718E7EE7}" srcOrd="0" destOrd="0" presId="urn:microsoft.com/office/officeart/2005/8/layout/list1"/>
    <dgm:cxn modelId="{63F0238A-2FB9-491D-8F68-1E11D5D7FB64}" srcId="{427B29F4-9E7B-43AE-9156-0B855894239F}" destId="{5B9D0B04-6B25-45D2-A634-8FD702390467}" srcOrd="1" destOrd="0" parTransId="{A6E26F01-64C9-4EB0-A126-5481EF478393}" sibTransId="{79FB2F29-719C-4C1E-A784-BE035FF8C2F0}"/>
    <dgm:cxn modelId="{791DEA90-6BD9-45E3-9ADF-0F85D92182D4}" srcId="{427B29F4-9E7B-43AE-9156-0B855894239F}" destId="{BE393060-4E18-4B01-A822-E6EC6352FAC3}" srcOrd="0" destOrd="0" parTransId="{29B54FA7-952B-4BF3-9DA1-DD12B44E7158}" sibTransId="{4885F121-8C88-4708-AA41-5AD59B7D8490}"/>
    <dgm:cxn modelId="{F18CDB9A-FC8C-469A-9D06-B5FD0AFCACA2}" srcId="{427B29F4-9E7B-43AE-9156-0B855894239F}" destId="{DC611B94-8663-440B-A2F8-3ED6D5F5DD94}" srcOrd="2" destOrd="0" parTransId="{754AD5DE-6DE1-435E-9782-EA8E20704EA7}" sibTransId="{8CF71BD9-32D1-4356-816D-0371CA1B18DA}"/>
    <dgm:cxn modelId="{2079C5A6-5A82-48A2-BC1C-309A8AEF107E}" type="presOf" srcId="{DC611B94-8663-440B-A2F8-3ED6D5F5DD94}" destId="{99A93ECC-7D57-4964-B08E-4BFAEE29BDAD}" srcOrd="1" destOrd="0" presId="urn:microsoft.com/office/officeart/2005/8/layout/list1"/>
    <dgm:cxn modelId="{D553D5AD-1A4B-488D-9A7E-548D1A21E771}" type="presOf" srcId="{DC611B94-8663-440B-A2F8-3ED6D5F5DD94}" destId="{B2F492D3-5EB5-42B3-AEBC-A6012E904AB6}" srcOrd="0" destOrd="0" presId="urn:microsoft.com/office/officeart/2005/8/layout/list1"/>
    <dgm:cxn modelId="{4ACC43AE-B0FC-4381-B21B-26EF4DEA3363}" type="presOf" srcId="{5B9D0B04-6B25-45D2-A634-8FD702390467}" destId="{B8E26E3D-A8CE-4638-AFED-77F0F0873970}" srcOrd="1" destOrd="0" presId="urn:microsoft.com/office/officeart/2005/8/layout/list1"/>
    <dgm:cxn modelId="{0DBEC3B9-D030-46B6-A96A-E896677B1123}" type="presOf" srcId="{BE393060-4E18-4B01-A822-E6EC6352FAC3}" destId="{9A20D178-4031-49B5-B4DF-D63E94569FFD}" srcOrd="1" destOrd="0" presId="urn:microsoft.com/office/officeart/2005/8/layout/list1"/>
    <dgm:cxn modelId="{3657F77D-65F1-4154-AA35-A6C3A844D924}" type="presParOf" srcId="{92355167-B507-41F1-BAFB-A10B718E7EE7}" destId="{3E54C962-A9B6-4F5E-9181-81B1D5FC71D2}" srcOrd="0" destOrd="0" presId="urn:microsoft.com/office/officeart/2005/8/layout/list1"/>
    <dgm:cxn modelId="{F08B2B7B-4612-4328-AA7C-DC28611D4848}" type="presParOf" srcId="{3E54C962-A9B6-4F5E-9181-81B1D5FC71D2}" destId="{FA4DD226-48A4-4FC5-8C91-DD9BD112747D}" srcOrd="0" destOrd="0" presId="urn:microsoft.com/office/officeart/2005/8/layout/list1"/>
    <dgm:cxn modelId="{DAB184A3-E5E9-46A2-8E40-8034CE7859BC}" type="presParOf" srcId="{3E54C962-A9B6-4F5E-9181-81B1D5FC71D2}" destId="{9A20D178-4031-49B5-B4DF-D63E94569FFD}" srcOrd="1" destOrd="0" presId="urn:microsoft.com/office/officeart/2005/8/layout/list1"/>
    <dgm:cxn modelId="{63113D56-815E-4035-BB94-DFDABB8F68CA}" type="presParOf" srcId="{92355167-B507-41F1-BAFB-A10B718E7EE7}" destId="{148B3AE3-8834-49CF-B8CC-CDFD860D313E}" srcOrd="1" destOrd="0" presId="urn:microsoft.com/office/officeart/2005/8/layout/list1"/>
    <dgm:cxn modelId="{1E11EEF9-1586-493D-8382-EC852FDABC96}" type="presParOf" srcId="{92355167-B507-41F1-BAFB-A10B718E7EE7}" destId="{3AE944AC-9807-4D42-A751-FBA249929F87}" srcOrd="2" destOrd="0" presId="urn:microsoft.com/office/officeart/2005/8/layout/list1"/>
    <dgm:cxn modelId="{A418A15B-08D3-4B7D-9B5B-4ABD4B35B38C}" type="presParOf" srcId="{92355167-B507-41F1-BAFB-A10B718E7EE7}" destId="{56C34C1D-6D04-4129-9B13-EC2F5BF501E5}" srcOrd="3" destOrd="0" presId="urn:microsoft.com/office/officeart/2005/8/layout/list1"/>
    <dgm:cxn modelId="{419B8EC5-F5C1-4AF2-9BEE-6874D448157E}" type="presParOf" srcId="{92355167-B507-41F1-BAFB-A10B718E7EE7}" destId="{0CC6E67E-C4A1-464A-9FFC-2533506193E4}" srcOrd="4" destOrd="0" presId="urn:microsoft.com/office/officeart/2005/8/layout/list1"/>
    <dgm:cxn modelId="{E6556DB1-79D8-43A2-9F4C-950EB8E4947D}" type="presParOf" srcId="{0CC6E67E-C4A1-464A-9FFC-2533506193E4}" destId="{4CEFBAC9-3852-46A5-BA6E-8BB93188CFED}" srcOrd="0" destOrd="0" presId="urn:microsoft.com/office/officeart/2005/8/layout/list1"/>
    <dgm:cxn modelId="{A99ABBB8-A4D5-4242-A85A-ABE66F3E0B2C}" type="presParOf" srcId="{0CC6E67E-C4A1-464A-9FFC-2533506193E4}" destId="{B8E26E3D-A8CE-4638-AFED-77F0F0873970}" srcOrd="1" destOrd="0" presId="urn:microsoft.com/office/officeart/2005/8/layout/list1"/>
    <dgm:cxn modelId="{20AB5FAE-BF3B-40CB-A6FF-B9D61A22F6AE}" type="presParOf" srcId="{92355167-B507-41F1-BAFB-A10B718E7EE7}" destId="{F15CABB2-B782-40F2-807B-B03C8C615688}" srcOrd="5" destOrd="0" presId="urn:microsoft.com/office/officeart/2005/8/layout/list1"/>
    <dgm:cxn modelId="{0C6925FE-AB5A-46D5-843D-6039A95EBAE7}" type="presParOf" srcId="{92355167-B507-41F1-BAFB-A10B718E7EE7}" destId="{9630D401-B2EC-4BAB-8499-4C5EF741EB07}" srcOrd="6" destOrd="0" presId="urn:microsoft.com/office/officeart/2005/8/layout/list1"/>
    <dgm:cxn modelId="{2CED6CD4-B197-4D6D-A932-A77EF3D16D12}" type="presParOf" srcId="{92355167-B507-41F1-BAFB-A10B718E7EE7}" destId="{A0364427-6A18-4024-ACE5-B284610248D8}" srcOrd="7" destOrd="0" presId="urn:microsoft.com/office/officeart/2005/8/layout/list1"/>
    <dgm:cxn modelId="{47440AAB-F761-44BD-910A-037068325B70}" type="presParOf" srcId="{92355167-B507-41F1-BAFB-A10B718E7EE7}" destId="{2458FFD1-6E90-4987-A4BC-97949EC23AC4}" srcOrd="8" destOrd="0" presId="urn:microsoft.com/office/officeart/2005/8/layout/list1"/>
    <dgm:cxn modelId="{3B51116D-6072-4874-ABC8-7B3011B25B03}" type="presParOf" srcId="{2458FFD1-6E90-4987-A4BC-97949EC23AC4}" destId="{B2F492D3-5EB5-42B3-AEBC-A6012E904AB6}" srcOrd="0" destOrd="0" presId="urn:microsoft.com/office/officeart/2005/8/layout/list1"/>
    <dgm:cxn modelId="{B58BFFC9-1AFD-4735-993E-9ECC890897FE}" type="presParOf" srcId="{2458FFD1-6E90-4987-A4BC-97949EC23AC4}" destId="{99A93ECC-7D57-4964-B08E-4BFAEE29BDAD}" srcOrd="1" destOrd="0" presId="urn:microsoft.com/office/officeart/2005/8/layout/list1"/>
    <dgm:cxn modelId="{50130A45-EA0B-4DB5-9A73-21ABCA410B71}" type="presParOf" srcId="{92355167-B507-41F1-BAFB-A10B718E7EE7}" destId="{C5A73691-EC49-4F12-8701-25DAA23966C7}" srcOrd="9" destOrd="0" presId="urn:microsoft.com/office/officeart/2005/8/layout/list1"/>
    <dgm:cxn modelId="{D9E71110-F1A7-4927-B988-BB2457587CB7}" type="presParOf" srcId="{92355167-B507-41F1-BAFB-A10B718E7EE7}" destId="{C9DE1892-EA9D-43DE-861A-838B853192B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C638C9-EEE9-4DE7-9F62-2C6B2A01465E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cs-CZ"/>
        </a:p>
      </dgm:t>
    </dgm:pt>
    <dgm:pt modelId="{63E757BE-9F76-4D02-840D-43AC9A6BE42C}">
      <dgm:prSet phldrT="[Text]"/>
      <dgm:spPr>
        <a:xfrm>
          <a:off x="390513" y="253068"/>
          <a:ext cx="8118433" cy="505913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>
              <a:latin typeface="Trebuchet MS" panose="020B0603020202020204"/>
              <a:ea typeface="+mn-ea"/>
              <a:cs typeface="+mn-cs"/>
            </a:rPr>
            <a:t>Ambulantní péče </a:t>
          </a:r>
          <a:endParaRPr lang="cs-CZ" dirty="0">
            <a:latin typeface="Trebuchet MS" panose="020B0603020202020204"/>
            <a:ea typeface="+mn-ea"/>
            <a:cs typeface="+mn-cs"/>
          </a:endParaRPr>
        </a:p>
      </dgm:t>
    </dgm:pt>
    <dgm:pt modelId="{AFDE6A5F-4EFA-418E-89CF-E93938D1B830}" type="parTrans" cxnId="{F13A09EF-F48D-4434-A4D2-F9E656B56047}">
      <dgm:prSet/>
      <dgm:spPr/>
      <dgm:t>
        <a:bodyPr/>
        <a:lstStyle/>
        <a:p>
          <a:endParaRPr lang="cs-CZ"/>
        </a:p>
      </dgm:t>
    </dgm:pt>
    <dgm:pt modelId="{52EE4339-13EC-481D-BED5-7B0E489030DA}" type="sibTrans" cxnId="{F13A09EF-F48D-4434-A4D2-F9E656B56047}">
      <dgm:prSet/>
      <dgm:spPr>
        <a:xfrm>
          <a:off x="-6290008" y="-962895"/>
          <a:ext cx="7492623" cy="7492623"/>
        </a:xfrm>
        <a:prstGeom prst="blockArc">
          <a:avLst>
            <a:gd name="adj1" fmla="val 18900000"/>
            <a:gd name="adj2" fmla="val 2700000"/>
            <a:gd name="adj3" fmla="val 288"/>
          </a:avLst>
        </a:prstGeom>
      </dgm:spPr>
      <dgm:t>
        <a:bodyPr/>
        <a:lstStyle/>
        <a:p>
          <a:endParaRPr lang="cs-CZ"/>
        </a:p>
      </dgm:t>
    </dgm:pt>
    <dgm:pt modelId="{58F852FA-5F26-4E62-A38B-72F90318C3D6}">
      <dgm:prSet phldrT="[Text]"/>
      <dgm:spPr>
        <a:xfrm>
          <a:off x="848663" y="1012384"/>
          <a:ext cx="7660283" cy="505913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>
              <a:latin typeface="Trebuchet MS" panose="020B0603020202020204"/>
              <a:ea typeface="+mn-ea"/>
              <a:cs typeface="+mn-cs"/>
            </a:rPr>
            <a:t>Lůžková péče</a:t>
          </a:r>
          <a:endParaRPr lang="cs-CZ" dirty="0">
            <a:latin typeface="Trebuchet MS" panose="020B0603020202020204"/>
            <a:ea typeface="+mn-ea"/>
            <a:cs typeface="+mn-cs"/>
          </a:endParaRPr>
        </a:p>
      </dgm:t>
    </dgm:pt>
    <dgm:pt modelId="{7AD45ECA-9A07-4C5C-8C4B-AA03930724C7}" type="parTrans" cxnId="{FAFD9EA2-1A1E-4475-BEF0-10D901DDC2B6}">
      <dgm:prSet/>
      <dgm:spPr/>
      <dgm:t>
        <a:bodyPr/>
        <a:lstStyle/>
        <a:p>
          <a:endParaRPr lang="cs-CZ"/>
        </a:p>
      </dgm:t>
    </dgm:pt>
    <dgm:pt modelId="{4021714D-A4D2-4809-BD44-55004433CCFE}" type="sibTrans" cxnId="{FAFD9EA2-1A1E-4475-BEF0-10D901DDC2B6}">
      <dgm:prSet/>
      <dgm:spPr/>
      <dgm:t>
        <a:bodyPr/>
        <a:lstStyle/>
        <a:p>
          <a:endParaRPr lang="cs-CZ"/>
        </a:p>
      </dgm:t>
    </dgm:pt>
    <dgm:pt modelId="{8AEBBA18-0331-4280-86A7-40E43F0175E5}">
      <dgm:prSet phldrT="[Text]"/>
      <dgm:spPr>
        <a:xfrm>
          <a:off x="1099727" y="1771143"/>
          <a:ext cx="7409218" cy="505913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>
              <a:latin typeface="Trebuchet MS" panose="020B0603020202020204"/>
              <a:ea typeface="+mn-ea"/>
              <a:cs typeface="+mn-cs"/>
            </a:rPr>
            <a:t>Zdravotní záchranná služba a pohotovostní služba </a:t>
          </a:r>
          <a:endParaRPr lang="cs-CZ" dirty="0">
            <a:latin typeface="Trebuchet MS" panose="020B0603020202020204"/>
            <a:ea typeface="+mn-ea"/>
            <a:cs typeface="+mn-cs"/>
          </a:endParaRPr>
        </a:p>
      </dgm:t>
    </dgm:pt>
    <dgm:pt modelId="{4C5EE6A2-E7E7-48AC-8975-90C3B8F9C99B}" type="parTrans" cxnId="{DE8C5BED-BB55-4ACC-86E6-8427849C0EEA}">
      <dgm:prSet/>
      <dgm:spPr/>
      <dgm:t>
        <a:bodyPr/>
        <a:lstStyle/>
        <a:p>
          <a:endParaRPr lang="cs-CZ"/>
        </a:p>
      </dgm:t>
    </dgm:pt>
    <dgm:pt modelId="{4A993AE9-CF07-42F5-B661-89381B52739D}" type="sibTrans" cxnId="{DE8C5BED-BB55-4ACC-86E6-8427849C0EEA}">
      <dgm:prSet/>
      <dgm:spPr/>
      <dgm:t>
        <a:bodyPr/>
        <a:lstStyle/>
        <a:p>
          <a:endParaRPr lang="cs-CZ"/>
        </a:p>
      </dgm:t>
    </dgm:pt>
    <dgm:pt modelId="{55389CB1-5F23-4E79-9CA2-B1102E0AFD25}">
      <dgm:prSet/>
      <dgm:spPr>
        <a:xfrm>
          <a:off x="1179890" y="2530459"/>
          <a:ext cx="7329056" cy="505913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>
              <a:latin typeface="Trebuchet MS" panose="020B0603020202020204"/>
              <a:ea typeface="+mn-ea"/>
              <a:cs typeface="+mn-cs"/>
            </a:rPr>
            <a:t>Pracovně-lékařské služby </a:t>
          </a:r>
          <a:endParaRPr lang="cs-CZ" dirty="0">
            <a:latin typeface="Trebuchet MS" panose="020B0603020202020204"/>
            <a:ea typeface="+mn-ea"/>
            <a:cs typeface="+mn-cs"/>
          </a:endParaRPr>
        </a:p>
      </dgm:t>
    </dgm:pt>
    <dgm:pt modelId="{8CC2B0DB-3439-4296-B2A7-483CB50B1094}" type="parTrans" cxnId="{F8B01575-5938-4E4F-A9E8-3744BEF745EE}">
      <dgm:prSet/>
      <dgm:spPr/>
      <dgm:t>
        <a:bodyPr/>
        <a:lstStyle/>
        <a:p>
          <a:endParaRPr lang="cs-CZ"/>
        </a:p>
      </dgm:t>
    </dgm:pt>
    <dgm:pt modelId="{8FD30C88-6DBA-4D37-A246-46DBEA93B3F8}" type="sibTrans" cxnId="{F8B01575-5938-4E4F-A9E8-3744BEF745EE}">
      <dgm:prSet/>
      <dgm:spPr/>
      <dgm:t>
        <a:bodyPr/>
        <a:lstStyle/>
        <a:p>
          <a:endParaRPr lang="cs-CZ"/>
        </a:p>
      </dgm:t>
    </dgm:pt>
    <dgm:pt modelId="{2B5F35FF-001C-4038-936A-29B54E6C1CFD}">
      <dgm:prSet/>
      <dgm:spPr>
        <a:xfrm>
          <a:off x="1099727" y="3289775"/>
          <a:ext cx="7409218" cy="505913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>
              <a:latin typeface="Trebuchet MS" panose="020B0603020202020204"/>
              <a:ea typeface="+mn-ea"/>
              <a:cs typeface="+mn-cs"/>
            </a:rPr>
            <a:t>Dispenzární péče </a:t>
          </a:r>
          <a:endParaRPr lang="cs-CZ" dirty="0">
            <a:latin typeface="Trebuchet MS" panose="020B0603020202020204"/>
            <a:ea typeface="+mn-ea"/>
            <a:cs typeface="+mn-cs"/>
          </a:endParaRPr>
        </a:p>
      </dgm:t>
    </dgm:pt>
    <dgm:pt modelId="{B733AAD1-4AAA-4C78-90D2-245EEF834E18}" type="parTrans" cxnId="{6B374C9A-C562-4E7F-BF64-534774742A90}">
      <dgm:prSet/>
      <dgm:spPr/>
      <dgm:t>
        <a:bodyPr/>
        <a:lstStyle/>
        <a:p>
          <a:endParaRPr lang="cs-CZ"/>
        </a:p>
      </dgm:t>
    </dgm:pt>
    <dgm:pt modelId="{8F38F749-45DD-4FD1-B022-55D91EEE31B9}" type="sibTrans" cxnId="{6B374C9A-C562-4E7F-BF64-534774742A90}">
      <dgm:prSet/>
      <dgm:spPr/>
      <dgm:t>
        <a:bodyPr/>
        <a:lstStyle/>
        <a:p>
          <a:endParaRPr lang="cs-CZ"/>
        </a:p>
      </dgm:t>
    </dgm:pt>
    <dgm:pt modelId="{A488867D-18FF-433D-93BB-E346874B19D5}">
      <dgm:prSet/>
      <dgm:spPr>
        <a:xfrm>
          <a:off x="390513" y="4807850"/>
          <a:ext cx="8118433" cy="505913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>
              <a:latin typeface="Trebuchet MS" panose="020B0603020202020204"/>
              <a:ea typeface="+mn-ea"/>
              <a:cs typeface="+mn-cs"/>
            </a:rPr>
            <a:t>Preventivní péče</a:t>
          </a:r>
          <a:endParaRPr lang="cs-CZ" dirty="0">
            <a:latin typeface="Trebuchet MS" panose="020B0603020202020204"/>
            <a:ea typeface="+mn-ea"/>
            <a:cs typeface="+mn-cs"/>
          </a:endParaRPr>
        </a:p>
      </dgm:t>
    </dgm:pt>
    <dgm:pt modelId="{67924C71-FE73-4EDB-8EBF-4554331E1A6C}" type="parTrans" cxnId="{173D9A67-B1CA-47E0-B6AF-05108ABB9120}">
      <dgm:prSet/>
      <dgm:spPr/>
      <dgm:t>
        <a:bodyPr/>
        <a:lstStyle/>
        <a:p>
          <a:endParaRPr lang="cs-CZ"/>
        </a:p>
      </dgm:t>
    </dgm:pt>
    <dgm:pt modelId="{B54AFFBF-C2A5-40D2-87E4-DFE40585BBB7}" type="sibTrans" cxnId="{173D9A67-B1CA-47E0-B6AF-05108ABB9120}">
      <dgm:prSet/>
      <dgm:spPr/>
      <dgm:t>
        <a:bodyPr/>
        <a:lstStyle/>
        <a:p>
          <a:endParaRPr lang="cs-CZ"/>
        </a:p>
      </dgm:t>
    </dgm:pt>
    <dgm:pt modelId="{7343F804-56EC-444F-AE3B-3529C5DA1F78}">
      <dgm:prSet/>
      <dgm:spPr>
        <a:xfrm>
          <a:off x="848663" y="4048534"/>
          <a:ext cx="7660283" cy="505913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>
              <a:latin typeface="Trebuchet MS" panose="020B0603020202020204"/>
              <a:ea typeface="+mn-ea"/>
              <a:cs typeface="+mn-cs"/>
            </a:rPr>
            <a:t>Lázeňská léčebná rehabilitační péče </a:t>
          </a:r>
          <a:endParaRPr lang="cs-CZ" dirty="0">
            <a:latin typeface="Trebuchet MS" panose="020B0603020202020204"/>
            <a:ea typeface="+mn-ea"/>
            <a:cs typeface="+mn-cs"/>
          </a:endParaRPr>
        </a:p>
      </dgm:t>
    </dgm:pt>
    <dgm:pt modelId="{D141C10D-8F82-4D9D-99AE-DD0AE2C41844}" type="parTrans" cxnId="{F116F641-ECD3-4F11-88E1-EDE353AEA17D}">
      <dgm:prSet/>
      <dgm:spPr/>
      <dgm:t>
        <a:bodyPr/>
        <a:lstStyle/>
        <a:p>
          <a:endParaRPr lang="cs-CZ"/>
        </a:p>
      </dgm:t>
    </dgm:pt>
    <dgm:pt modelId="{3D517457-1639-4149-A953-9D654543BFA8}" type="sibTrans" cxnId="{F116F641-ECD3-4F11-88E1-EDE353AEA17D}">
      <dgm:prSet/>
      <dgm:spPr/>
      <dgm:t>
        <a:bodyPr/>
        <a:lstStyle/>
        <a:p>
          <a:endParaRPr lang="cs-CZ"/>
        </a:p>
      </dgm:t>
    </dgm:pt>
    <dgm:pt modelId="{2C1ECEE3-128F-40F9-AC3E-1D36D466E7BF}" type="pres">
      <dgm:prSet presAssocID="{60C638C9-EEE9-4DE7-9F62-2C6B2A01465E}" presName="Name0" presStyleCnt="0">
        <dgm:presLayoutVars>
          <dgm:chMax val="7"/>
          <dgm:chPref val="7"/>
          <dgm:dir/>
        </dgm:presLayoutVars>
      </dgm:prSet>
      <dgm:spPr/>
    </dgm:pt>
    <dgm:pt modelId="{39AF4060-788E-4F36-BCA3-CC429DF11A02}" type="pres">
      <dgm:prSet presAssocID="{60C638C9-EEE9-4DE7-9F62-2C6B2A01465E}" presName="Name1" presStyleCnt="0"/>
      <dgm:spPr/>
    </dgm:pt>
    <dgm:pt modelId="{CE6C6ABE-1B82-458B-A1B2-1B3C107DD7D4}" type="pres">
      <dgm:prSet presAssocID="{60C638C9-EEE9-4DE7-9F62-2C6B2A01465E}" presName="cycle" presStyleCnt="0"/>
      <dgm:spPr/>
    </dgm:pt>
    <dgm:pt modelId="{F278B418-359D-4EB0-92DA-8AED8680091A}" type="pres">
      <dgm:prSet presAssocID="{60C638C9-EEE9-4DE7-9F62-2C6B2A01465E}" presName="srcNode" presStyleLbl="node1" presStyleIdx="0" presStyleCnt="7"/>
      <dgm:spPr/>
    </dgm:pt>
    <dgm:pt modelId="{53409B3A-4C74-4654-A6C1-4DF7BA132CD0}" type="pres">
      <dgm:prSet presAssocID="{60C638C9-EEE9-4DE7-9F62-2C6B2A01465E}" presName="conn" presStyleLbl="parChTrans1D2" presStyleIdx="0" presStyleCnt="1"/>
      <dgm:spPr/>
    </dgm:pt>
    <dgm:pt modelId="{932908E2-5EA3-454A-9A9E-0223A151EB45}" type="pres">
      <dgm:prSet presAssocID="{60C638C9-EEE9-4DE7-9F62-2C6B2A01465E}" presName="extraNode" presStyleLbl="node1" presStyleIdx="0" presStyleCnt="7"/>
      <dgm:spPr/>
    </dgm:pt>
    <dgm:pt modelId="{42708C9F-F456-4101-99A0-B8F2D4EA54E6}" type="pres">
      <dgm:prSet presAssocID="{60C638C9-EEE9-4DE7-9F62-2C6B2A01465E}" presName="dstNode" presStyleLbl="node1" presStyleIdx="0" presStyleCnt="7"/>
      <dgm:spPr/>
    </dgm:pt>
    <dgm:pt modelId="{BC7A59D1-7F3F-4F97-A288-9468CB44B3D6}" type="pres">
      <dgm:prSet presAssocID="{63E757BE-9F76-4D02-840D-43AC9A6BE42C}" presName="text_1" presStyleLbl="node1" presStyleIdx="0" presStyleCnt="7">
        <dgm:presLayoutVars>
          <dgm:bulletEnabled val="1"/>
        </dgm:presLayoutVars>
      </dgm:prSet>
      <dgm:spPr/>
    </dgm:pt>
    <dgm:pt modelId="{FFB8F31D-0AAC-4DCA-B558-1483D8E6228B}" type="pres">
      <dgm:prSet presAssocID="{63E757BE-9F76-4D02-840D-43AC9A6BE42C}" presName="accent_1" presStyleCnt="0"/>
      <dgm:spPr/>
    </dgm:pt>
    <dgm:pt modelId="{5DFFE116-D8BB-4589-AE17-23FE862F04BB}" type="pres">
      <dgm:prSet presAssocID="{63E757BE-9F76-4D02-840D-43AC9A6BE42C}" presName="accentRepeatNode" presStyleLbl="solidFgAcc1" presStyleIdx="0" presStyleCnt="7"/>
      <dgm:spPr>
        <a:xfrm>
          <a:off x="74317" y="189829"/>
          <a:ext cx="632392" cy="632392"/>
        </a:xfrm>
        <a:prstGeom prst="ellipse">
          <a:avLst/>
        </a:prstGeom>
      </dgm:spPr>
    </dgm:pt>
    <dgm:pt modelId="{B066D59B-C492-41CC-B13E-D09278AD1E38}" type="pres">
      <dgm:prSet presAssocID="{58F852FA-5F26-4E62-A38B-72F90318C3D6}" presName="text_2" presStyleLbl="node1" presStyleIdx="1" presStyleCnt="7">
        <dgm:presLayoutVars>
          <dgm:bulletEnabled val="1"/>
        </dgm:presLayoutVars>
      </dgm:prSet>
      <dgm:spPr/>
    </dgm:pt>
    <dgm:pt modelId="{3E38EF44-7BED-4A61-929A-C5C2B8C701EE}" type="pres">
      <dgm:prSet presAssocID="{58F852FA-5F26-4E62-A38B-72F90318C3D6}" presName="accent_2" presStyleCnt="0"/>
      <dgm:spPr/>
    </dgm:pt>
    <dgm:pt modelId="{403CB00E-A1FD-4B0D-ADC5-638762085EE8}" type="pres">
      <dgm:prSet presAssocID="{58F852FA-5F26-4E62-A38B-72F90318C3D6}" presName="accentRepeatNode" presStyleLbl="solidFgAcc1" presStyleIdx="1" presStyleCnt="7"/>
      <dgm:spPr>
        <a:xfrm>
          <a:off x="532467" y="949145"/>
          <a:ext cx="632392" cy="632392"/>
        </a:xfrm>
        <a:prstGeom prst="ellipse">
          <a:avLst/>
        </a:prstGeom>
      </dgm:spPr>
    </dgm:pt>
    <dgm:pt modelId="{DDC9638C-8FAC-415F-9E9A-04F5EF1E0E56}" type="pres">
      <dgm:prSet presAssocID="{8AEBBA18-0331-4280-86A7-40E43F0175E5}" presName="text_3" presStyleLbl="node1" presStyleIdx="2" presStyleCnt="7">
        <dgm:presLayoutVars>
          <dgm:bulletEnabled val="1"/>
        </dgm:presLayoutVars>
      </dgm:prSet>
      <dgm:spPr/>
    </dgm:pt>
    <dgm:pt modelId="{79A9D198-044D-475A-80AC-DF35C413FAC0}" type="pres">
      <dgm:prSet presAssocID="{8AEBBA18-0331-4280-86A7-40E43F0175E5}" presName="accent_3" presStyleCnt="0"/>
      <dgm:spPr/>
    </dgm:pt>
    <dgm:pt modelId="{115DAC8E-8651-4532-ACCD-ABE0A4EBEDD7}" type="pres">
      <dgm:prSet presAssocID="{8AEBBA18-0331-4280-86A7-40E43F0175E5}" presName="accentRepeatNode" presStyleLbl="solidFgAcc1" presStyleIdx="2" presStyleCnt="7"/>
      <dgm:spPr>
        <a:xfrm>
          <a:off x="783531" y="1707904"/>
          <a:ext cx="632392" cy="632392"/>
        </a:xfrm>
        <a:prstGeom prst="ellipse">
          <a:avLst/>
        </a:prstGeom>
      </dgm:spPr>
    </dgm:pt>
    <dgm:pt modelId="{72151D52-7046-4578-AE6D-6933A1B487C9}" type="pres">
      <dgm:prSet presAssocID="{55389CB1-5F23-4E79-9CA2-B1102E0AFD25}" presName="text_4" presStyleLbl="node1" presStyleIdx="3" presStyleCnt="7">
        <dgm:presLayoutVars>
          <dgm:bulletEnabled val="1"/>
        </dgm:presLayoutVars>
      </dgm:prSet>
      <dgm:spPr/>
    </dgm:pt>
    <dgm:pt modelId="{81F96E46-175F-4049-9A08-8BE99BF54818}" type="pres">
      <dgm:prSet presAssocID="{55389CB1-5F23-4E79-9CA2-B1102E0AFD25}" presName="accent_4" presStyleCnt="0"/>
      <dgm:spPr/>
    </dgm:pt>
    <dgm:pt modelId="{9106D51D-B54C-4065-93A5-82D777CC2076}" type="pres">
      <dgm:prSet presAssocID="{55389CB1-5F23-4E79-9CA2-B1102E0AFD25}" presName="accentRepeatNode" presStyleLbl="solidFgAcc1" presStyleIdx="3" presStyleCnt="7"/>
      <dgm:spPr>
        <a:xfrm>
          <a:off x="863694" y="2467220"/>
          <a:ext cx="632392" cy="632392"/>
        </a:xfrm>
        <a:prstGeom prst="ellipse">
          <a:avLst/>
        </a:prstGeom>
      </dgm:spPr>
    </dgm:pt>
    <dgm:pt modelId="{A2A4C920-5468-4102-920D-899660F2F567}" type="pres">
      <dgm:prSet presAssocID="{2B5F35FF-001C-4038-936A-29B54E6C1CFD}" presName="text_5" presStyleLbl="node1" presStyleIdx="4" presStyleCnt="7">
        <dgm:presLayoutVars>
          <dgm:bulletEnabled val="1"/>
        </dgm:presLayoutVars>
      </dgm:prSet>
      <dgm:spPr/>
    </dgm:pt>
    <dgm:pt modelId="{33FE86F9-3E1D-48D3-8D08-830C3C27E638}" type="pres">
      <dgm:prSet presAssocID="{2B5F35FF-001C-4038-936A-29B54E6C1CFD}" presName="accent_5" presStyleCnt="0"/>
      <dgm:spPr/>
    </dgm:pt>
    <dgm:pt modelId="{D5CF65AF-0799-4868-974B-880417CC3FFD}" type="pres">
      <dgm:prSet presAssocID="{2B5F35FF-001C-4038-936A-29B54E6C1CFD}" presName="accentRepeatNode" presStyleLbl="solidFgAcc1" presStyleIdx="4" presStyleCnt="7"/>
      <dgm:spPr>
        <a:xfrm>
          <a:off x="783531" y="3226536"/>
          <a:ext cx="632392" cy="632392"/>
        </a:xfrm>
        <a:prstGeom prst="ellipse">
          <a:avLst/>
        </a:prstGeom>
      </dgm:spPr>
    </dgm:pt>
    <dgm:pt modelId="{31E34F28-FB81-4337-8AC6-69DE42DAE74F}" type="pres">
      <dgm:prSet presAssocID="{7343F804-56EC-444F-AE3B-3529C5DA1F78}" presName="text_6" presStyleLbl="node1" presStyleIdx="5" presStyleCnt="7">
        <dgm:presLayoutVars>
          <dgm:bulletEnabled val="1"/>
        </dgm:presLayoutVars>
      </dgm:prSet>
      <dgm:spPr/>
    </dgm:pt>
    <dgm:pt modelId="{CCC5F1A2-853F-4DF2-B479-C0C23EFB4A11}" type="pres">
      <dgm:prSet presAssocID="{7343F804-56EC-444F-AE3B-3529C5DA1F78}" presName="accent_6" presStyleCnt="0"/>
      <dgm:spPr/>
    </dgm:pt>
    <dgm:pt modelId="{C160BF43-A422-4C29-9A4D-3E23B85BB1F7}" type="pres">
      <dgm:prSet presAssocID="{7343F804-56EC-444F-AE3B-3529C5DA1F78}" presName="accentRepeatNode" presStyleLbl="solidFgAcc1" presStyleIdx="5" presStyleCnt="7"/>
      <dgm:spPr>
        <a:xfrm>
          <a:off x="532467" y="3985295"/>
          <a:ext cx="632392" cy="632392"/>
        </a:xfrm>
        <a:prstGeom prst="ellipse">
          <a:avLst/>
        </a:prstGeom>
      </dgm:spPr>
    </dgm:pt>
    <dgm:pt modelId="{4E6FC13E-0B68-4495-8D19-4BBF294FD7F0}" type="pres">
      <dgm:prSet presAssocID="{A488867D-18FF-433D-93BB-E346874B19D5}" presName="text_7" presStyleLbl="node1" presStyleIdx="6" presStyleCnt="7">
        <dgm:presLayoutVars>
          <dgm:bulletEnabled val="1"/>
        </dgm:presLayoutVars>
      </dgm:prSet>
      <dgm:spPr/>
    </dgm:pt>
    <dgm:pt modelId="{F8B7C668-10FA-4D16-A142-8464F9B570CC}" type="pres">
      <dgm:prSet presAssocID="{A488867D-18FF-433D-93BB-E346874B19D5}" presName="accent_7" presStyleCnt="0"/>
      <dgm:spPr/>
    </dgm:pt>
    <dgm:pt modelId="{DCF3F3F7-7461-4F04-8575-4E9575EB3DB0}" type="pres">
      <dgm:prSet presAssocID="{A488867D-18FF-433D-93BB-E346874B19D5}" presName="accentRepeatNode" presStyleLbl="solidFgAcc1" presStyleIdx="6" presStyleCnt="7"/>
      <dgm:spPr>
        <a:xfrm>
          <a:off x="74317" y="4744611"/>
          <a:ext cx="632392" cy="632392"/>
        </a:xfrm>
        <a:prstGeom prst="ellipse">
          <a:avLst/>
        </a:prstGeom>
      </dgm:spPr>
    </dgm:pt>
  </dgm:ptLst>
  <dgm:cxnLst>
    <dgm:cxn modelId="{D317D806-DFEB-41E2-A57A-039424A971F9}" type="presOf" srcId="{A488867D-18FF-433D-93BB-E346874B19D5}" destId="{4E6FC13E-0B68-4495-8D19-4BBF294FD7F0}" srcOrd="0" destOrd="0" presId="urn:microsoft.com/office/officeart/2008/layout/VerticalCurvedList"/>
    <dgm:cxn modelId="{66E94941-39FC-4F26-B679-17C7841CDE17}" type="presOf" srcId="{52EE4339-13EC-481D-BED5-7B0E489030DA}" destId="{53409B3A-4C74-4654-A6C1-4DF7BA132CD0}" srcOrd="0" destOrd="0" presId="urn:microsoft.com/office/officeart/2008/layout/VerticalCurvedList"/>
    <dgm:cxn modelId="{F116F641-ECD3-4F11-88E1-EDE353AEA17D}" srcId="{60C638C9-EEE9-4DE7-9F62-2C6B2A01465E}" destId="{7343F804-56EC-444F-AE3B-3529C5DA1F78}" srcOrd="5" destOrd="0" parTransId="{D141C10D-8F82-4D9D-99AE-DD0AE2C41844}" sibTransId="{3D517457-1639-4149-A953-9D654543BFA8}"/>
    <dgm:cxn modelId="{36372A67-4D0A-4516-B3AB-037B3AD743EE}" type="presOf" srcId="{2B5F35FF-001C-4038-936A-29B54E6C1CFD}" destId="{A2A4C920-5468-4102-920D-899660F2F567}" srcOrd="0" destOrd="0" presId="urn:microsoft.com/office/officeart/2008/layout/VerticalCurvedList"/>
    <dgm:cxn modelId="{173D9A67-B1CA-47E0-B6AF-05108ABB9120}" srcId="{60C638C9-EEE9-4DE7-9F62-2C6B2A01465E}" destId="{A488867D-18FF-433D-93BB-E346874B19D5}" srcOrd="6" destOrd="0" parTransId="{67924C71-FE73-4EDB-8EBF-4554331E1A6C}" sibTransId="{B54AFFBF-C2A5-40D2-87E4-DFE40585BBB7}"/>
    <dgm:cxn modelId="{0F2F8551-56AE-4E9F-A69F-96A6DD82F5C7}" type="presOf" srcId="{55389CB1-5F23-4E79-9CA2-B1102E0AFD25}" destId="{72151D52-7046-4578-AE6D-6933A1B487C9}" srcOrd="0" destOrd="0" presId="urn:microsoft.com/office/officeart/2008/layout/VerticalCurvedList"/>
    <dgm:cxn modelId="{F8B01575-5938-4E4F-A9E8-3744BEF745EE}" srcId="{60C638C9-EEE9-4DE7-9F62-2C6B2A01465E}" destId="{55389CB1-5F23-4E79-9CA2-B1102E0AFD25}" srcOrd="3" destOrd="0" parTransId="{8CC2B0DB-3439-4296-B2A7-483CB50B1094}" sibTransId="{8FD30C88-6DBA-4D37-A246-46DBEA93B3F8}"/>
    <dgm:cxn modelId="{37C41488-A807-4B29-BA58-D8DBA59B3226}" type="presOf" srcId="{60C638C9-EEE9-4DE7-9F62-2C6B2A01465E}" destId="{2C1ECEE3-128F-40F9-AC3E-1D36D466E7BF}" srcOrd="0" destOrd="0" presId="urn:microsoft.com/office/officeart/2008/layout/VerticalCurvedList"/>
    <dgm:cxn modelId="{6B374C9A-C562-4E7F-BF64-534774742A90}" srcId="{60C638C9-EEE9-4DE7-9F62-2C6B2A01465E}" destId="{2B5F35FF-001C-4038-936A-29B54E6C1CFD}" srcOrd="4" destOrd="0" parTransId="{B733AAD1-4AAA-4C78-90D2-245EEF834E18}" sibTransId="{8F38F749-45DD-4FD1-B022-55D91EEE31B9}"/>
    <dgm:cxn modelId="{FAFD9EA2-1A1E-4475-BEF0-10D901DDC2B6}" srcId="{60C638C9-EEE9-4DE7-9F62-2C6B2A01465E}" destId="{58F852FA-5F26-4E62-A38B-72F90318C3D6}" srcOrd="1" destOrd="0" parTransId="{7AD45ECA-9A07-4C5C-8C4B-AA03930724C7}" sibTransId="{4021714D-A4D2-4809-BD44-55004433CCFE}"/>
    <dgm:cxn modelId="{B2EE01AD-868A-4DD1-B828-3FEFCC40C42E}" type="presOf" srcId="{8AEBBA18-0331-4280-86A7-40E43F0175E5}" destId="{DDC9638C-8FAC-415F-9E9A-04F5EF1E0E56}" srcOrd="0" destOrd="0" presId="urn:microsoft.com/office/officeart/2008/layout/VerticalCurvedList"/>
    <dgm:cxn modelId="{BFEE75CD-1DF0-4C2D-9507-36A77E8356B5}" type="presOf" srcId="{7343F804-56EC-444F-AE3B-3529C5DA1F78}" destId="{31E34F28-FB81-4337-8AC6-69DE42DAE74F}" srcOrd="0" destOrd="0" presId="urn:microsoft.com/office/officeart/2008/layout/VerticalCurvedList"/>
    <dgm:cxn modelId="{653FB2D8-A978-4497-B4F8-82DD98817FC3}" type="presOf" srcId="{58F852FA-5F26-4E62-A38B-72F90318C3D6}" destId="{B066D59B-C492-41CC-B13E-D09278AD1E38}" srcOrd="0" destOrd="0" presId="urn:microsoft.com/office/officeart/2008/layout/VerticalCurvedList"/>
    <dgm:cxn modelId="{DE8C5BED-BB55-4ACC-86E6-8427849C0EEA}" srcId="{60C638C9-EEE9-4DE7-9F62-2C6B2A01465E}" destId="{8AEBBA18-0331-4280-86A7-40E43F0175E5}" srcOrd="2" destOrd="0" parTransId="{4C5EE6A2-E7E7-48AC-8975-90C3B8F9C99B}" sibTransId="{4A993AE9-CF07-42F5-B661-89381B52739D}"/>
    <dgm:cxn modelId="{5B65EDEE-5AAC-4788-ABFD-1DD6D25AD826}" type="presOf" srcId="{63E757BE-9F76-4D02-840D-43AC9A6BE42C}" destId="{BC7A59D1-7F3F-4F97-A288-9468CB44B3D6}" srcOrd="0" destOrd="0" presId="urn:microsoft.com/office/officeart/2008/layout/VerticalCurvedList"/>
    <dgm:cxn modelId="{F13A09EF-F48D-4434-A4D2-F9E656B56047}" srcId="{60C638C9-EEE9-4DE7-9F62-2C6B2A01465E}" destId="{63E757BE-9F76-4D02-840D-43AC9A6BE42C}" srcOrd="0" destOrd="0" parTransId="{AFDE6A5F-4EFA-418E-89CF-E93938D1B830}" sibTransId="{52EE4339-13EC-481D-BED5-7B0E489030DA}"/>
    <dgm:cxn modelId="{C2F2EC11-B634-4592-8E85-F3E3FE60463A}" type="presParOf" srcId="{2C1ECEE3-128F-40F9-AC3E-1D36D466E7BF}" destId="{39AF4060-788E-4F36-BCA3-CC429DF11A02}" srcOrd="0" destOrd="0" presId="urn:microsoft.com/office/officeart/2008/layout/VerticalCurvedList"/>
    <dgm:cxn modelId="{D8D52FF2-3773-4630-A405-BB24EC3A9F6B}" type="presParOf" srcId="{39AF4060-788E-4F36-BCA3-CC429DF11A02}" destId="{CE6C6ABE-1B82-458B-A1B2-1B3C107DD7D4}" srcOrd="0" destOrd="0" presId="urn:microsoft.com/office/officeart/2008/layout/VerticalCurvedList"/>
    <dgm:cxn modelId="{40F7FE19-D3EB-4D85-8777-5954933E1E1C}" type="presParOf" srcId="{CE6C6ABE-1B82-458B-A1B2-1B3C107DD7D4}" destId="{F278B418-359D-4EB0-92DA-8AED8680091A}" srcOrd="0" destOrd="0" presId="urn:microsoft.com/office/officeart/2008/layout/VerticalCurvedList"/>
    <dgm:cxn modelId="{DD568670-6357-4709-9219-88D536102E32}" type="presParOf" srcId="{CE6C6ABE-1B82-458B-A1B2-1B3C107DD7D4}" destId="{53409B3A-4C74-4654-A6C1-4DF7BA132CD0}" srcOrd="1" destOrd="0" presId="urn:microsoft.com/office/officeart/2008/layout/VerticalCurvedList"/>
    <dgm:cxn modelId="{F80B6978-9969-4359-89FE-EB5D2C123E46}" type="presParOf" srcId="{CE6C6ABE-1B82-458B-A1B2-1B3C107DD7D4}" destId="{932908E2-5EA3-454A-9A9E-0223A151EB45}" srcOrd="2" destOrd="0" presId="urn:microsoft.com/office/officeart/2008/layout/VerticalCurvedList"/>
    <dgm:cxn modelId="{F329CF08-039F-4D70-8799-FC884B126D17}" type="presParOf" srcId="{CE6C6ABE-1B82-458B-A1B2-1B3C107DD7D4}" destId="{42708C9F-F456-4101-99A0-B8F2D4EA54E6}" srcOrd="3" destOrd="0" presId="urn:microsoft.com/office/officeart/2008/layout/VerticalCurvedList"/>
    <dgm:cxn modelId="{E967841A-EF19-49BF-AF7F-C1D15898AAAF}" type="presParOf" srcId="{39AF4060-788E-4F36-BCA3-CC429DF11A02}" destId="{BC7A59D1-7F3F-4F97-A288-9468CB44B3D6}" srcOrd="1" destOrd="0" presId="urn:microsoft.com/office/officeart/2008/layout/VerticalCurvedList"/>
    <dgm:cxn modelId="{F204EFE5-D8E9-4104-AD94-7D2BEF0C66B1}" type="presParOf" srcId="{39AF4060-788E-4F36-BCA3-CC429DF11A02}" destId="{FFB8F31D-0AAC-4DCA-B558-1483D8E6228B}" srcOrd="2" destOrd="0" presId="urn:microsoft.com/office/officeart/2008/layout/VerticalCurvedList"/>
    <dgm:cxn modelId="{4CB8B78E-EA8E-47D0-BFBF-0556CC98960B}" type="presParOf" srcId="{FFB8F31D-0AAC-4DCA-B558-1483D8E6228B}" destId="{5DFFE116-D8BB-4589-AE17-23FE862F04BB}" srcOrd="0" destOrd="0" presId="urn:microsoft.com/office/officeart/2008/layout/VerticalCurvedList"/>
    <dgm:cxn modelId="{687AC5F5-81D8-44A9-BBD4-FF0B3A8810CC}" type="presParOf" srcId="{39AF4060-788E-4F36-BCA3-CC429DF11A02}" destId="{B066D59B-C492-41CC-B13E-D09278AD1E38}" srcOrd="3" destOrd="0" presId="urn:microsoft.com/office/officeart/2008/layout/VerticalCurvedList"/>
    <dgm:cxn modelId="{9877EEB8-500C-4399-B4FF-EA20B7FB0A3F}" type="presParOf" srcId="{39AF4060-788E-4F36-BCA3-CC429DF11A02}" destId="{3E38EF44-7BED-4A61-929A-C5C2B8C701EE}" srcOrd="4" destOrd="0" presId="urn:microsoft.com/office/officeart/2008/layout/VerticalCurvedList"/>
    <dgm:cxn modelId="{3CDFB93B-279B-4611-87FD-ADD4364C1CF3}" type="presParOf" srcId="{3E38EF44-7BED-4A61-929A-C5C2B8C701EE}" destId="{403CB00E-A1FD-4B0D-ADC5-638762085EE8}" srcOrd="0" destOrd="0" presId="urn:microsoft.com/office/officeart/2008/layout/VerticalCurvedList"/>
    <dgm:cxn modelId="{EA42FED0-2985-46C6-8AA1-34ADD45C48CB}" type="presParOf" srcId="{39AF4060-788E-4F36-BCA3-CC429DF11A02}" destId="{DDC9638C-8FAC-415F-9E9A-04F5EF1E0E56}" srcOrd="5" destOrd="0" presId="urn:microsoft.com/office/officeart/2008/layout/VerticalCurvedList"/>
    <dgm:cxn modelId="{BA39F601-509B-4BBD-88E9-4CCCE5818474}" type="presParOf" srcId="{39AF4060-788E-4F36-BCA3-CC429DF11A02}" destId="{79A9D198-044D-475A-80AC-DF35C413FAC0}" srcOrd="6" destOrd="0" presId="urn:microsoft.com/office/officeart/2008/layout/VerticalCurvedList"/>
    <dgm:cxn modelId="{17C11C5C-0DD7-497F-9333-055688E76A5B}" type="presParOf" srcId="{79A9D198-044D-475A-80AC-DF35C413FAC0}" destId="{115DAC8E-8651-4532-ACCD-ABE0A4EBEDD7}" srcOrd="0" destOrd="0" presId="urn:microsoft.com/office/officeart/2008/layout/VerticalCurvedList"/>
    <dgm:cxn modelId="{F07962F2-05CD-4AC6-B94C-480D8FCB8B68}" type="presParOf" srcId="{39AF4060-788E-4F36-BCA3-CC429DF11A02}" destId="{72151D52-7046-4578-AE6D-6933A1B487C9}" srcOrd="7" destOrd="0" presId="urn:microsoft.com/office/officeart/2008/layout/VerticalCurvedList"/>
    <dgm:cxn modelId="{7C2FBE51-9036-4350-9196-F0610924C917}" type="presParOf" srcId="{39AF4060-788E-4F36-BCA3-CC429DF11A02}" destId="{81F96E46-175F-4049-9A08-8BE99BF54818}" srcOrd="8" destOrd="0" presId="urn:microsoft.com/office/officeart/2008/layout/VerticalCurvedList"/>
    <dgm:cxn modelId="{EF3BACC5-60E3-4858-865F-5D5F27658349}" type="presParOf" srcId="{81F96E46-175F-4049-9A08-8BE99BF54818}" destId="{9106D51D-B54C-4065-93A5-82D777CC2076}" srcOrd="0" destOrd="0" presId="urn:microsoft.com/office/officeart/2008/layout/VerticalCurvedList"/>
    <dgm:cxn modelId="{7E7A18D1-3B05-447A-A386-24AFFEC412A0}" type="presParOf" srcId="{39AF4060-788E-4F36-BCA3-CC429DF11A02}" destId="{A2A4C920-5468-4102-920D-899660F2F567}" srcOrd="9" destOrd="0" presId="urn:microsoft.com/office/officeart/2008/layout/VerticalCurvedList"/>
    <dgm:cxn modelId="{01E6A728-4385-4B42-8720-187F99C47F2B}" type="presParOf" srcId="{39AF4060-788E-4F36-BCA3-CC429DF11A02}" destId="{33FE86F9-3E1D-48D3-8D08-830C3C27E638}" srcOrd="10" destOrd="0" presId="urn:microsoft.com/office/officeart/2008/layout/VerticalCurvedList"/>
    <dgm:cxn modelId="{5419BDD6-8A27-4E4B-88E1-7C130A61075F}" type="presParOf" srcId="{33FE86F9-3E1D-48D3-8D08-830C3C27E638}" destId="{D5CF65AF-0799-4868-974B-880417CC3FFD}" srcOrd="0" destOrd="0" presId="urn:microsoft.com/office/officeart/2008/layout/VerticalCurvedList"/>
    <dgm:cxn modelId="{276DC7A6-1982-4742-903C-F25DE9A45E50}" type="presParOf" srcId="{39AF4060-788E-4F36-BCA3-CC429DF11A02}" destId="{31E34F28-FB81-4337-8AC6-69DE42DAE74F}" srcOrd="11" destOrd="0" presId="urn:microsoft.com/office/officeart/2008/layout/VerticalCurvedList"/>
    <dgm:cxn modelId="{32CDAC56-0B17-494E-9B5A-C46FEFFE9DBB}" type="presParOf" srcId="{39AF4060-788E-4F36-BCA3-CC429DF11A02}" destId="{CCC5F1A2-853F-4DF2-B479-C0C23EFB4A11}" srcOrd="12" destOrd="0" presId="urn:microsoft.com/office/officeart/2008/layout/VerticalCurvedList"/>
    <dgm:cxn modelId="{0429003A-EACB-444D-BF83-15BD536C2EE3}" type="presParOf" srcId="{CCC5F1A2-853F-4DF2-B479-C0C23EFB4A11}" destId="{C160BF43-A422-4C29-9A4D-3E23B85BB1F7}" srcOrd="0" destOrd="0" presId="urn:microsoft.com/office/officeart/2008/layout/VerticalCurvedList"/>
    <dgm:cxn modelId="{7045F986-2388-4423-9ABF-1537E65FA14A}" type="presParOf" srcId="{39AF4060-788E-4F36-BCA3-CC429DF11A02}" destId="{4E6FC13E-0B68-4495-8D19-4BBF294FD7F0}" srcOrd="13" destOrd="0" presId="urn:microsoft.com/office/officeart/2008/layout/VerticalCurvedList"/>
    <dgm:cxn modelId="{A40373B4-2D1C-46EB-A4EF-C2DA823C0852}" type="presParOf" srcId="{39AF4060-788E-4F36-BCA3-CC429DF11A02}" destId="{F8B7C668-10FA-4D16-A142-8464F9B570CC}" srcOrd="14" destOrd="0" presId="urn:microsoft.com/office/officeart/2008/layout/VerticalCurvedList"/>
    <dgm:cxn modelId="{B15C8607-E93B-4327-AF8F-1086829544A0}" type="presParOf" srcId="{F8B7C668-10FA-4D16-A142-8464F9B570CC}" destId="{DCF3F3F7-7461-4F04-8575-4E9575EB3DB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DAFFC9-8BFA-4D66-B888-7B8842626571}" type="doc">
      <dgm:prSet loTypeId="urn:microsoft.com/office/officeart/2008/layout/HexagonCluster" loCatId="picture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cs-CZ"/>
        </a:p>
      </dgm:t>
    </dgm:pt>
    <dgm:pt modelId="{5AF4AABE-C805-48F6-B733-57AA07C8CB40}">
      <dgm:prSet phldrT="[Text]" custT="1"/>
      <dgm:spPr>
        <a:xfrm>
          <a:off x="2716540" y="2183503"/>
          <a:ext cx="1530456" cy="1314163"/>
        </a:xfrm>
        <a:prstGeom prst="hexagon">
          <a:avLst>
            <a:gd name="adj" fmla="val 25000"/>
            <a:gd name="vf" fmla="val 115470"/>
          </a:avLst>
        </a:prstGeom>
      </dgm:spPr>
      <dgm:t>
        <a:bodyPr/>
        <a:lstStyle/>
        <a:p>
          <a:pPr>
            <a:buNone/>
          </a:pPr>
          <a:r>
            <a:rPr lang="cs-CZ" sz="1050">
              <a:latin typeface="Trebuchet MS" panose="020B0603020202020204"/>
              <a:ea typeface="+mn-ea"/>
              <a:cs typeface="+mn-cs"/>
            </a:rPr>
            <a:t>Vojenská zdravotní pojišťovna ČR</a:t>
          </a:r>
          <a:endParaRPr lang="cs-CZ" sz="1050" dirty="0">
            <a:latin typeface="Trebuchet MS" panose="020B0603020202020204"/>
            <a:ea typeface="+mn-ea"/>
            <a:cs typeface="+mn-cs"/>
          </a:endParaRPr>
        </a:p>
      </dgm:t>
    </dgm:pt>
    <dgm:pt modelId="{B6A6DDA2-F67B-4BE1-9CC9-7BA729BB0D3B}" type="parTrans" cxnId="{CE7A64B7-8148-4214-A7F3-1BDEFC245C2E}">
      <dgm:prSet/>
      <dgm:spPr/>
      <dgm:t>
        <a:bodyPr/>
        <a:lstStyle/>
        <a:p>
          <a:endParaRPr lang="cs-CZ" sz="1400"/>
        </a:p>
      </dgm:t>
    </dgm:pt>
    <dgm:pt modelId="{2A2B65A7-00F4-4298-87FC-6EFFB8AAC443}" type="sibTrans" cxnId="{CE7A64B7-8148-4214-A7F3-1BDEFC245C2E}">
      <dgm:prSet/>
      <dgm:spPr>
        <a:xfrm>
          <a:off x="1399504" y="1456824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1"/>
          <a:srcRect/>
          <a:stretch>
            <a:fillRect t="-8000" b="-8000"/>
          </a:stretch>
        </a:blipFill>
      </dgm:spPr>
      <dgm:t>
        <a:bodyPr/>
        <a:lstStyle/>
        <a:p>
          <a:endParaRPr lang="cs-CZ" sz="1400"/>
        </a:p>
      </dgm:t>
    </dgm:pt>
    <dgm:pt modelId="{F13CC700-62FD-462A-81B7-15CA06EBB38B}">
      <dgm:prSet phldrT="[Text]" custT="1"/>
      <dgm:spPr>
        <a:xfrm>
          <a:off x="4033577" y="1452861"/>
          <a:ext cx="1530456" cy="1314163"/>
        </a:xfrm>
        <a:prstGeom prst="hexagon">
          <a:avLst>
            <a:gd name="adj" fmla="val 25000"/>
            <a:gd name="vf" fmla="val 115470"/>
          </a:avLst>
        </a:prstGeom>
      </dgm:spPr>
      <dgm:t>
        <a:bodyPr/>
        <a:lstStyle/>
        <a:p>
          <a:pPr>
            <a:buNone/>
          </a:pPr>
          <a:r>
            <a:rPr lang="cs-CZ" sz="1200">
              <a:latin typeface="Trebuchet MS" panose="020B0603020202020204"/>
              <a:ea typeface="+mn-ea"/>
              <a:cs typeface="+mn-cs"/>
            </a:rPr>
            <a:t>Česká průmyslová zdravotní pojišťovna</a:t>
          </a:r>
          <a:endParaRPr lang="cs-CZ" sz="1200" dirty="0">
            <a:latin typeface="Trebuchet MS" panose="020B0603020202020204"/>
            <a:ea typeface="+mn-ea"/>
            <a:cs typeface="+mn-cs"/>
          </a:endParaRPr>
        </a:p>
      </dgm:t>
    </dgm:pt>
    <dgm:pt modelId="{541D6049-1AD6-4AF7-A626-6EF2E1F41E1F}" type="parTrans" cxnId="{CD0972CF-FBC3-4716-AC55-549A53DED471}">
      <dgm:prSet/>
      <dgm:spPr/>
      <dgm:t>
        <a:bodyPr/>
        <a:lstStyle/>
        <a:p>
          <a:endParaRPr lang="cs-CZ" sz="1400"/>
        </a:p>
      </dgm:t>
    </dgm:pt>
    <dgm:pt modelId="{B07B8D3C-A9F0-4FD4-925A-BD296CA38EAB}" type="sibTrans" cxnId="{CD0972CF-FBC3-4716-AC55-549A53DED471}">
      <dgm:prSet/>
      <dgm:spPr>
        <a:xfrm>
          <a:off x="5349801" y="2180531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2"/>
          <a:srcRect/>
          <a:stretch>
            <a:fillRect t="-8000" b="-8000"/>
          </a:stretch>
        </a:blipFill>
      </dgm:spPr>
      <dgm:t>
        <a:bodyPr/>
        <a:lstStyle/>
        <a:p>
          <a:endParaRPr lang="cs-CZ" sz="1400"/>
        </a:p>
      </dgm:t>
    </dgm:pt>
    <dgm:pt modelId="{A6E3DC41-732E-47EA-A79B-91ECB11D51DA}">
      <dgm:prSet phldrT="[Text]" custT="1"/>
      <dgm:spPr>
        <a:xfrm>
          <a:off x="2716540" y="730641"/>
          <a:ext cx="1530456" cy="1314163"/>
        </a:xfrm>
        <a:prstGeom prst="hexagon">
          <a:avLst>
            <a:gd name="adj" fmla="val 25000"/>
            <a:gd name="vf" fmla="val 115470"/>
          </a:avLst>
        </a:prstGeom>
      </dgm:spPr>
      <dgm:t>
        <a:bodyPr/>
        <a:lstStyle/>
        <a:p>
          <a:pPr>
            <a:buNone/>
          </a:pPr>
          <a:r>
            <a:rPr lang="cs-CZ" sz="1200">
              <a:latin typeface="Trebuchet MS" panose="020B0603020202020204"/>
              <a:ea typeface="+mn-ea"/>
              <a:cs typeface="+mn-cs"/>
            </a:rPr>
            <a:t>Všeobecná zdravotní pojišťovna ČR</a:t>
          </a:r>
          <a:endParaRPr lang="cs-CZ" sz="1200" dirty="0">
            <a:latin typeface="Trebuchet MS" panose="020B0603020202020204"/>
            <a:ea typeface="+mn-ea"/>
            <a:cs typeface="+mn-cs"/>
          </a:endParaRPr>
        </a:p>
      </dgm:t>
    </dgm:pt>
    <dgm:pt modelId="{47647832-39AA-4423-94EE-8F0A882A144C}" type="parTrans" cxnId="{AD383AFD-7E05-4EE7-94BF-0D63E9AE7045}">
      <dgm:prSet/>
      <dgm:spPr/>
      <dgm:t>
        <a:bodyPr/>
        <a:lstStyle/>
        <a:p>
          <a:endParaRPr lang="cs-CZ" sz="1400"/>
        </a:p>
      </dgm:t>
    </dgm:pt>
    <dgm:pt modelId="{9F955D87-425C-4E16-AED2-C5CC04B251C4}" type="sibTrans" cxnId="{AD383AFD-7E05-4EE7-94BF-0D63E9AE7045}">
      <dgm:prSet/>
      <dgm:spPr>
        <a:xfrm>
          <a:off x="4033577" y="0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3"/>
          <a:srcRect/>
          <a:stretch>
            <a:fillRect l="-72000" r="-72000"/>
          </a:stretch>
        </a:blipFill>
      </dgm:spPr>
      <dgm:t>
        <a:bodyPr/>
        <a:lstStyle/>
        <a:p>
          <a:endParaRPr lang="cs-CZ" sz="1400"/>
        </a:p>
      </dgm:t>
    </dgm:pt>
    <dgm:pt modelId="{96A2DC11-2BDD-4DF2-BF6F-3364C9DD60A6}">
      <dgm:prSet custT="1"/>
      <dgm:spPr>
        <a:xfrm>
          <a:off x="5349801" y="727669"/>
          <a:ext cx="1530456" cy="1314163"/>
        </a:xfrm>
        <a:prstGeom prst="hexagon">
          <a:avLst>
            <a:gd name="adj" fmla="val 25000"/>
            <a:gd name="vf" fmla="val 115470"/>
          </a:avLst>
        </a:prstGeom>
      </dgm:spPr>
      <dgm:t>
        <a:bodyPr/>
        <a:lstStyle/>
        <a:p>
          <a:pPr>
            <a:buNone/>
          </a:pPr>
          <a:r>
            <a:rPr lang="cs-CZ" sz="900" dirty="0">
              <a:latin typeface="Trebuchet MS" panose="020B0603020202020204"/>
              <a:ea typeface="+mn-ea"/>
              <a:cs typeface="+mn-cs"/>
            </a:rPr>
            <a:t>Oborová zdravotní pojišťovna zaměstnanců bank, pojišťoven a stavebnictví</a:t>
          </a:r>
        </a:p>
      </dgm:t>
    </dgm:pt>
    <dgm:pt modelId="{8E5363ED-456B-44B8-8668-0761B3AD43EF}" type="parTrans" cxnId="{DFFD1B6C-CD2F-4AB6-BBA3-8A6CAF1B2CFC}">
      <dgm:prSet/>
      <dgm:spPr/>
      <dgm:t>
        <a:bodyPr/>
        <a:lstStyle/>
        <a:p>
          <a:endParaRPr lang="cs-CZ" sz="1400"/>
        </a:p>
      </dgm:t>
    </dgm:pt>
    <dgm:pt modelId="{06187022-A8CC-43D3-96DE-6D96E80A8BAB}" type="sibTrans" cxnId="{DFFD1B6C-CD2F-4AB6-BBA3-8A6CAF1B2CFC}">
      <dgm:prSet/>
      <dgm:spPr>
        <a:xfrm>
          <a:off x="6666837" y="1466731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4"/>
          <a:srcRect/>
          <a:stretch>
            <a:fillRect l="-11000" r="-11000"/>
          </a:stretch>
        </a:blipFill>
      </dgm:spPr>
      <dgm:t>
        <a:bodyPr/>
        <a:lstStyle/>
        <a:p>
          <a:endParaRPr lang="cs-CZ" sz="1400"/>
        </a:p>
      </dgm:t>
    </dgm:pt>
    <dgm:pt modelId="{0AA11AFD-054A-4869-AB45-1AAA53D635CD}">
      <dgm:prSet custT="1"/>
      <dgm:spPr>
        <a:xfrm>
          <a:off x="6666837" y="13869"/>
          <a:ext cx="1530456" cy="1314163"/>
        </a:xfrm>
        <a:prstGeom prst="hexagon">
          <a:avLst>
            <a:gd name="adj" fmla="val 25000"/>
            <a:gd name="vf" fmla="val 115470"/>
          </a:avLst>
        </a:prstGeom>
      </dgm:spPr>
      <dgm:t>
        <a:bodyPr/>
        <a:lstStyle/>
        <a:p>
          <a:pPr>
            <a:buNone/>
          </a:pPr>
          <a:r>
            <a:rPr lang="cs-CZ" sz="900">
              <a:latin typeface="Trebuchet MS" panose="020B0603020202020204"/>
              <a:ea typeface="+mn-ea"/>
              <a:cs typeface="+mn-cs"/>
            </a:rPr>
            <a:t>Zaměstnanecká pojišťovna Škoda</a:t>
          </a:r>
          <a:endParaRPr lang="cs-CZ" sz="900" dirty="0">
            <a:latin typeface="Trebuchet MS" panose="020B0603020202020204"/>
            <a:ea typeface="+mn-ea"/>
            <a:cs typeface="+mn-cs"/>
          </a:endParaRPr>
        </a:p>
      </dgm:t>
    </dgm:pt>
    <dgm:pt modelId="{D9EB4B79-DFAD-4DB4-A1B3-EF9F83A5AFE1}" type="parTrans" cxnId="{1C5B8DC5-89F5-413C-BF66-31FBB1350E3B}">
      <dgm:prSet/>
      <dgm:spPr/>
      <dgm:t>
        <a:bodyPr/>
        <a:lstStyle/>
        <a:p>
          <a:endParaRPr lang="cs-CZ" sz="1400"/>
        </a:p>
      </dgm:t>
    </dgm:pt>
    <dgm:pt modelId="{1838D4D1-E678-4DC9-B3D3-0C35E9883000}" type="sibTrans" cxnId="{1C5B8DC5-89F5-413C-BF66-31FBB1350E3B}">
      <dgm:prSet/>
      <dgm:spPr>
        <a:xfrm>
          <a:off x="7983874" y="746987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5"/>
          <a:srcRect/>
          <a:stretch>
            <a:fillRect t="-8000" b="-8000"/>
          </a:stretch>
        </a:blipFill>
      </dgm:spPr>
      <dgm:t>
        <a:bodyPr/>
        <a:lstStyle/>
        <a:p>
          <a:endParaRPr lang="cs-CZ" sz="1400"/>
        </a:p>
      </dgm:t>
    </dgm:pt>
    <dgm:pt modelId="{70E9933C-7899-4176-97A4-BBA0D3DC374F}">
      <dgm:prSet custT="1"/>
      <dgm:spPr>
        <a:xfrm>
          <a:off x="7983874" y="2197373"/>
          <a:ext cx="1530456" cy="1314163"/>
        </a:xfrm>
        <a:prstGeom prst="hexagon">
          <a:avLst>
            <a:gd name="adj" fmla="val 25000"/>
            <a:gd name="vf" fmla="val 115470"/>
          </a:avLst>
        </a:prstGeom>
      </dgm:spPr>
      <dgm:t>
        <a:bodyPr/>
        <a:lstStyle/>
        <a:p>
          <a:pPr>
            <a:buNone/>
          </a:pPr>
          <a:r>
            <a:rPr lang="cs-CZ" sz="1050">
              <a:latin typeface="Trebuchet MS" panose="020B0603020202020204"/>
              <a:ea typeface="+mn-ea"/>
              <a:cs typeface="+mn-cs"/>
            </a:rPr>
            <a:t>Zdravotní pojišťovna ministerstva vnitra ČR</a:t>
          </a:r>
          <a:endParaRPr lang="cs-CZ" sz="1050" dirty="0">
            <a:latin typeface="Trebuchet MS" panose="020B0603020202020204"/>
            <a:ea typeface="+mn-ea"/>
            <a:cs typeface="+mn-cs"/>
          </a:endParaRPr>
        </a:p>
      </dgm:t>
    </dgm:pt>
    <dgm:pt modelId="{74DD20DB-A7C6-4A37-887D-667D63881BC5}" type="parTrans" cxnId="{3D137599-72BE-4126-86ED-9ACA7DB780FB}">
      <dgm:prSet/>
      <dgm:spPr/>
      <dgm:t>
        <a:bodyPr/>
        <a:lstStyle/>
        <a:p>
          <a:endParaRPr lang="cs-CZ" sz="1400"/>
        </a:p>
      </dgm:t>
    </dgm:pt>
    <dgm:pt modelId="{34ACEB09-A54A-4DF4-A8B2-4538E97AC160}" type="sibTrans" cxnId="{3D137599-72BE-4126-86ED-9ACA7DB780FB}">
      <dgm:prSet/>
      <dgm:spPr>
        <a:xfrm>
          <a:off x="6666837" y="2917116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6"/>
          <a:srcRect/>
          <a:stretch>
            <a:fillRect l="-14000" r="-14000"/>
          </a:stretch>
        </a:blipFill>
      </dgm:spPr>
      <dgm:t>
        <a:bodyPr/>
        <a:lstStyle/>
        <a:p>
          <a:endParaRPr lang="cs-CZ" sz="1400"/>
        </a:p>
      </dgm:t>
    </dgm:pt>
    <dgm:pt modelId="{C166F815-AA06-4E63-85ED-3C2D4AEB7C97}">
      <dgm:prSet custT="1"/>
      <dgm:spPr>
        <a:xfrm>
          <a:off x="4031954" y="2908695"/>
          <a:ext cx="1530456" cy="1314163"/>
        </a:xfrm>
        <a:prstGeom prst="hexagon">
          <a:avLst>
            <a:gd name="adj" fmla="val 25000"/>
            <a:gd name="vf" fmla="val 115470"/>
          </a:avLst>
        </a:prstGeom>
      </dgm:spPr>
      <dgm:t>
        <a:bodyPr/>
        <a:lstStyle/>
        <a:p>
          <a:pPr>
            <a:buNone/>
          </a:pPr>
          <a:r>
            <a:rPr lang="cs-CZ" sz="1000">
              <a:latin typeface="Trebuchet MS" panose="020B0603020202020204"/>
              <a:ea typeface="+mn-ea"/>
              <a:cs typeface="+mn-cs"/>
            </a:rPr>
            <a:t>Revírní bratrská pokladna, zdravotní pojišťovna</a:t>
          </a:r>
          <a:endParaRPr lang="cs-CZ" sz="1000" dirty="0">
            <a:latin typeface="Trebuchet MS" panose="020B0603020202020204"/>
            <a:ea typeface="+mn-ea"/>
            <a:cs typeface="+mn-cs"/>
          </a:endParaRPr>
        </a:p>
      </dgm:t>
    </dgm:pt>
    <dgm:pt modelId="{853608AA-CD49-4401-B42B-F04C342C7957}" type="parTrans" cxnId="{468CA436-842D-452A-AC0B-E6C66B794A29}">
      <dgm:prSet/>
      <dgm:spPr/>
      <dgm:t>
        <a:bodyPr/>
        <a:lstStyle/>
        <a:p>
          <a:endParaRPr lang="cs-CZ" sz="1400"/>
        </a:p>
      </dgm:t>
    </dgm:pt>
    <dgm:pt modelId="{17E73C20-C1A8-49C1-B27F-CC7341BDFD1C}" type="sibTrans" cxnId="{468CA436-842D-452A-AC0B-E6C66B794A29}">
      <dgm:prSet/>
      <dgm:spPr>
        <a:xfrm>
          <a:off x="2715729" y="3639337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7"/>
          <a:srcRect/>
          <a:stretch>
            <a:fillRect t="-8000" b="-8000"/>
          </a:stretch>
        </a:blipFill>
      </dgm:spPr>
      <dgm:t>
        <a:bodyPr/>
        <a:lstStyle/>
        <a:p>
          <a:endParaRPr lang="cs-CZ" sz="1400"/>
        </a:p>
      </dgm:t>
    </dgm:pt>
    <dgm:pt modelId="{D2DBD337-06A0-4CB5-A7F2-16FD77C9EC96}" type="pres">
      <dgm:prSet presAssocID="{26DAFFC9-8BFA-4D66-B888-7B8842626571}" presName="Name0" presStyleCnt="0">
        <dgm:presLayoutVars>
          <dgm:chMax val="21"/>
          <dgm:chPref val="21"/>
        </dgm:presLayoutVars>
      </dgm:prSet>
      <dgm:spPr/>
    </dgm:pt>
    <dgm:pt modelId="{D166E734-388A-4796-B2C9-19790BCCDC33}" type="pres">
      <dgm:prSet presAssocID="{5AF4AABE-C805-48F6-B733-57AA07C8CB40}" presName="text1" presStyleCnt="0"/>
      <dgm:spPr/>
    </dgm:pt>
    <dgm:pt modelId="{0C0774F9-E3A3-4299-A409-93541694223E}" type="pres">
      <dgm:prSet presAssocID="{5AF4AABE-C805-48F6-B733-57AA07C8CB40}" presName="textRepeatNode" presStyleLbl="alignNode1" presStyleIdx="0" presStyleCnt="7">
        <dgm:presLayoutVars>
          <dgm:chMax val="0"/>
          <dgm:chPref val="0"/>
          <dgm:bulletEnabled val="1"/>
        </dgm:presLayoutVars>
      </dgm:prSet>
      <dgm:spPr/>
    </dgm:pt>
    <dgm:pt modelId="{1F567ACF-6B4D-4EAF-B90C-E4027F912A00}" type="pres">
      <dgm:prSet presAssocID="{5AF4AABE-C805-48F6-B733-57AA07C8CB40}" presName="textaccent1" presStyleCnt="0"/>
      <dgm:spPr/>
    </dgm:pt>
    <dgm:pt modelId="{3365A5DC-CBB4-41C1-83E7-E431E977081A}" type="pres">
      <dgm:prSet presAssocID="{5AF4AABE-C805-48F6-B733-57AA07C8CB40}" presName="accentRepeatNode" presStyleLbl="solidAlignAcc1" presStyleIdx="0" presStyleCnt="14"/>
      <dgm:spPr>
        <a:xfrm>
          <a:off x="2753057" y="2770988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8AFC4056-1F01-478B-ACFC-FA86F6B81AB4}" type="pres">
      <dgm:prSet presAssocID="{2A2B65A7-00F4-4298-87FC-6EFFB8AAC443}" presName="image1" presStyleCnt="0"/>
      <dgm:spPr/>
    </dgm:pt>
    <dgm:pt modelId="{B7568913-DB9D-4436-997B-FCD2076A65D9}" type="pres">
      <dgm:prSet presAssocID="{2A2B65A7-00F4-4298-87FC-6EFFB8AAC443}" presName="imageRepeatNode" presStyleLbl="alignAcc1" presStyleIdx="0" presStyleCnt="7"/>
      <dgm:spPr/>
    </dgm:pt>
    <dgm:pt modelId="{F33C73CB-62F5-4BB4-A320-805665EA409F}" type="pres">
      <dgm:prSet presAssocID="{2A2B65A7-00F4-4298-87FC-6EFFB8AAC443}" presName="imageaccent1" presStyleCnt="0"/>
      <dgm:spPr/>
    </dgm:pt>
    <dgm:pt modelId="{C4C2279A-0C0D-4C95-BD28-FA7C02EE5AB8}" type="pres">
      <dgm:prSet presAssocID="{2A2B65A7-00F4-4298-87FC-6EFFB8AAC443}" presName="accentRepeatNode" presStyleLbl="solidAlignAcc1" presStyleIdx="1" presStyleCnt="14"/>
      <dgm:spPr>
        <a:xfrm>
          <a:off x="2447940" y="2596625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639CEDA4-5773-48BD-9CDB-6CAF90689430}" type="pres">
      <dgm:prSet presAssocID="{F13CC700-62FD-462A-81B7-15CA06EBB38B}" presName="text2" presStyleCnt="0"/>
      <dgm:spPr/>
    </dgm:pt>
    <dgm:pt modelId="{2D140F7A-5064-4BBC-8C6B-DEB1CD1AE300}" type="pres">
      <dgm:prSet presAssocID="{F13CC700-62FD-462A-81B7-15CA06EBB38B}" presName="textRepeatNode" presStyleLbl="alignNode1" presStyleIdx="1" presStyleCnt="7">
        <dgm:presLayoutVars>
          <dgm:chMax val="0"/>
          <dgm:chPref val="0"/>
          <dgm:bulletEnabled val="1"/>
        </dgm:presLayoutVars>
      </dgm:prSet>
      <dgm:spPr/>
    </dgm:pt>
    <dgm:pt modelId="{C034C879-8D1C-4B4C-9635-072C7F415202}" type="pres">
      <dgm:prSet presAssocID="{F13CC700-62FD-462A-81B7-15CA06EBB38B}" presName="textaccent2" presStyleCnt="0"/>
      <dgm:spPr/>
    </dgm:pt>
    <dgm:pt modelId="{795DC93F-3AE9-438B-BA26-86B511394A46}" type="pres">
      <dgm:prSet presAssocID="{F13CC700-62FD-462A-81B7-15CA06EBB38B}" presName="accentRepeatNode" presStyleLbl="solidAlignAcc1" presStyleIdx="2" presStyleCnt="14"/>
      <dgm:spPr>
        <a:xfrm>
          <a:off x="5086881" y="2589690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B5F7E3C1-0491-43EE-837A-C86540CFFC55}" type="pres">
      <dgm:prSet presAssocID="{B07B8D3C-A9F0-4FD4-925A-BD296CA38EAB}" presName="image2" presStyleCnt="0"/>
      <dgm:spPr/>
    </dgm:pt>
    <dgm:pt modelId="{2575C06D-33BB-4516-BA87-88352B6F4E1A}" type="pres">
      <dgm:prSet presAssocID="{B07B8D3C-A9F0-4FD4-925A-BD296CA38EAB}" presName="imageRepeatNode" presStyleLbl="alignAcc1" presStyleIdx="1" presStyleCnt="7"/>
      <dgm:spPr/>
    </dgm:pt>
    <dgm:pt modelId="{6047DE16-2056-4178-8493-313B703E4BCD}" type="pres">
      <dgm:prSet presAssocID="{B07B8D3C-A9F0-4FD4-925A-BD296CA38EAB}" presName="imageaccent2" presStyleCnt="0"/>
      <dgm:spPr/>
    </dgm:pt>
    <dgm:pt modelId="{ACFB0DC2-0770-4398-9F69-B4820928A782}" type="pres">
      <dgm:prSet presAssocID="{B07B8D3C-A9F0-4FD4-925A-BD296CA38EAB}" presName="accentRepeatNode" presStyleLbl="solidAlignAcc1" presStyleIdx="3" presStyleCnt="14"/>
      <dgm:spPr>
        <a:xfrm>
          <a:off x="5387130" y="2765539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E8DAF6BE-6926-40BD-8DB6-9A381A18A98A}" type="pres">
      <dgm:prSet presAssocID="{A6E3DC41-732E-47EA-A79B-91ECB11D51DA}" presName="text3" presStyleCnt="0"/>
      <dgm:spPr/>
    </dgm:pt>
    <dgm:pt modelId="{79D29A7F-7C67-445E-87EC-81852DCB9283}" type="pres">
      <dgm:prSet presAssocID="{A6E3DC41-732E-47EA-A79B-91ECB11D51DA}" presName="textRepeatNode" presStyleLbl="alignNode1" presStyleIdx="2" presStyleCnt="7">
        <dgm:presLayoutVars>
          <dgm:chMax val="0"/>
          <dgm:chPref val="0"/>
          <dgm:bulletEnabled val="1"/>
        </dgm:presLayoutVars>
      </dgm:prSet>
      <dgm:spPr/>
    </dgm:pt>
    <dgm:pt modelId="{07AFBF38-25A1-4D55-9551-B3C35B233E14}" type="pres">
      <dgm:prSet presAssocID="{A6E3DC41-732E-47EA-A79B-91ECB11D51DA}" presName="textaccent3" presStyleCnt="0"/>
      <dgm:spPr/>
    </dgm:pt>
    <dgm:pt modelId="{3B5A82B0-D32E-4EC0-B932-EC39B3E38409}" type="pres">
      <dgm:prSet presAssocID="{A6E3DC41-732E-47EA-A79B-91ECB11D51DA}" presName="accentRepeatNode" presStyleLbl="solidAlignAcc1" presStyleIdx="4" presStyleCnt="14"/>
      <dgm:spPr>
        <a:xfrm>
          <a:off x="3758484" y="748474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AA63E867-9CE0-4015-88CD-6F74D83A3B73}" type="pres">
      <dgm:prSet presAssocID="{9F955D87-425C-4E16-AED2-C5CC04B251C4}" presName="image3" presStyleCnt="0"/>
      <dgm:spPr/>
    </dgm:pt>
    <dgm:pt modelId="{4AE125CB-AFF7-4960-99F3-3ADEAAA42231}" type="pres">
      <dgm:prSet presAssocID="{9F955D87-425C-4E16-AED2-C5CC04B251C4}" presName="imageRepeatNode" presStyleLbl="alignAcc1" presStyleIdx="2" presStyleCnt="7"/>
      <dgm:spPr/>
    </dgm:pt>
    <dgm:pt modelId="{B7D1191B-077E-466A-BD5D-12F374A8A5D8}" type="pres">
      <dgm:prSet presAssocID="{9F955D87-425C-4E16-AED2-C5CC04B251C4}" presName="imageaccent3" presStyleCnt="0"/>
      <dgm:spPr/>
    </dgm:pt>
    <dgm:pt modelId="{FB95D397-1E2A-410D-992E-DA8792D39ADF}" type="pres">
      <dgm:prSet presAssocID="{9F955D87-425C-4E16-AED2-C5CC04B251C4}" presName="accentRepeatNode" presStyleLbl="solidAlignAcc1" presStyleIdx="5" presStyleCnt="14"/>
      <dgm:spPr>
        <a:xfrm>
          <a:off x="4076585" y="582036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BEF21D64-6F14-4EA6-860F-BD7277663A38}" type="pres">
      <dgm:prSet presAssocID="{96A2DC11-2BDD-4DF2-BF6F-3364C9DD60A6}" presName="text4" presStyleCnt="0"/>
      <dgm:spPr/>
    </dgm:pt>
    <dgm:pt modelId="{F054A4FB-244E-4B05-BA7F-3F4CC96F73FE}" type="pres">
      <dgm:prSet presAssocID="{96A2DC11-2BDD-4DF2-BF6F-3364C9DD60A6}" presName="textRepeatNode" presStyleLbl="alignNode1" presStyleIdx="3" presStyleCnt="7">
        <dgm:presLayoutVars>
          <dgm:chMax val="0"/>
          <dgm:chPref val="0"/>
          <dgm:bulletEnabled val="1"/>
        </dgm:presLayoutVars>
      </dgm:prSet>
      <dgm:spPr/>
    </dgm:pt>
    <dgm:pt modelId="{4B85B55E-0075-432F-899C-8FD4041482D7}" type="pres">
      <dgm:prSet presAssocID="{96A2DC11-2BDD-4DF2-BF6F-3364C9DD60A6}" presName="textaccent4" presStyleCnt="0"/>
      <dgm:spPr/>
    </dgm:pt>
    <dgm:pt modelId="{EBF013B0-4D31-4009-9C1B-0686D5C7BDD6}" type="pres">
      <dgm:prSet presAssocID="{96A2DC11-2BDD-4DF2-BF6F-3364C9DD60A6}" presName="accentRepeatNode" presStyleLbl="solidAlignAcc1" presStyleIdx="6" presStyleCnt="14"/>
      <dgm:spPr>
        <a:xfrm>
          <a:off x="6674141" y="1310201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1B812391-6F5D-4835-B949-7456B7162EEE}" type="pres">
      <dgm:prSet presAssocID="{06187022-A8CC-43D3-96DE-6D96E80A8BAB}" presName="image4" presStyleCnt="0"/>
      <dgm:spPr/>
    </dgm:pt>
    <dgm:pt modelId="{6BD32D7A-F0FB-46FC-9BB3-670F79E2BCBE}" type="pres">
      <dgm:prSet presAssocID="{06187022-A8CC-43D3-96DE-6D96E80A8BAB}" presName="imageRepeatNode" presStyleLbl="alignAcc1" presStyleIdx="3" presStyleCnt="7"/>
      <dgm:spPr/>
    </dgm:pt>
    <dgm:pt modelId="{CBE8A9FE-F7E0-4B8E-9911-8C38BEEBA725}" type="pres">
      <dgm:prSet presAssocID="{06187022-A8CC-43D3-96DE-6D96E80A8BAB}" presName="imageaccent4" presStyleCnt="0"/>
      <dgm:spPr/>
    </dgm:pt>
    <dgm:pt modelId="{98798E73-B267-4B9B-B754-15C0F7A34AB1}" type="pres">
      <dgm:prSet presAssocID="{06187022-A8CC-43D3-96DE-6D96E80A8BAB}" presName="accentRepeatNode" presStyleLbl="solidAlignAcc1" presStyleIdx="7" presStyleCnt="14"/>
      <dgm:spPr>
        <a:xfrm>
          <a:off x="6965463" y="1490013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B826CA36-9154-409D-9661-9C1D10EF2D4C}" type="pres">
      <dgm:prSet presAssocID="{0AA11AFD-054A-4869-AB45-1AAA53D635CD}" presName="text5" presStyleCnt="0"/>
      <dgm:spPr/>
    </dgm:pt>
    <dgm:pt modelId="{DB745034-58D1-4421-B102-FEDCB522C687}" type="pres">
      <dgm:prSet presAssocID="{0AA11AFD-054A-4869-AB45-1AAA53D635CD}" presName="textRepeatNode" presStyleLbl="alignNode1" presStyleIdx="4" presStyleCnt="7">
        <dgm:presLayoutVars>
          <dgm:chMax val="0"/>
          <dgm:chPref val="0"/>
          <dgm:bulletEnabled val="1"/>
        </dgm:presLayoutVars>
      </dgm:prSet>
      <dgm:spPr/>
    </dgm:pt>
    <dgm:pt modelId="{A6D1FEA6-4FE7-4F62-A74F-6684100120AF}" type="pres">
      <dgm:prSet presAssocID="{0AA11AFD-054A-4869-AB45-1AAA53D635CD}" presName="textaccent5" presStyleCnt="0"/>
      <dgm:spPr/>
    </dgm:pt>
    <dgm:pt modelId="{A5BF9928-E7AD-4051-B6CF-46045C53191C}" type="pres">
      <dgm:prSet presAssocID="{0AA11AFD-054A-4869-AB45-1AAA53D635CD}" presName="accentRepeatNode" presStyleLbl="solidAlignAcc1" presStyleIdx="8" presStyleCnt="14"/>
      <dgm:spPr>
        <a:xfrm>
          <a:off x="7991177" y="602841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CE9BF4DC-9C93-45C3-8806-26AC336F87F9}" type="pres">
      <dgm:prSet presAssocID="{1838D4D1-E678-4DC9-B3D3-0C35E9883000}" presName="image5" presStyleCnt="0"/>
      <dgm:spPr/>
    </dgm:pt>
    <dgm:pt modelId="{09D818C6-5F02-4F60-A661-B1BA5F69574D}" type="pres">
      <dgm:prSet presAssocID="{1838D4D1-E678-4DC9-B3D3-0C35E9883000}" presName="imageRepeatNode" presStyleLbl="alignAcc1" presStyleIdx="4" presStyleCnt="7"/>
      <dgm:spPr/>
    </dgm:pt>
    <dgm:pt modelId="{BF05309E-C631-4FC8-A4AF-DF7FBD4E45C0}" type="pres">
      <dgm:prSet presAssocID="{1838D4D1-E678-4DC9-B3D3-0C35E9883000}" presName="imageaccent5" presStyleCnt="0"/>
      <dgm:spPr/>
    </dgm:pt>
    <dgm:pt modelId="{9D2E7211-240F-4804-89BB-BDABF21813FF}" type="pres">
      <dgm:prSet presAssocID="{1838D4D1-E678-4DC9-B3D3-0C35E9883000}" presName="accentRepeatNode" presStyleLbl="solidAlignAcc1" presStyleIdx="9" presStyleCnt="14"/>
      <dgm:spPr>
        <a:xfrm>
          <a:off x="8288991" y="776213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FDA32072-E8E0-4295-A569-C87987ED1713}" type="pres">
      <dgm:prSet presAssocID="{70E9933C-7899-4176-97A4-BBA0D3DC374F}" presName="text6" presStyleCnt="0"/>
      <dgm:spPr/>
    </dgm:pt>
    <dgm:pt modelId="{2068FCAF-BF1E-4FF4-B279-83F4E59457F6}" type="pres">
      <dgm:prSet presAssocID="{70E9933C-7899-4176-97A4-BBA0D3DC374F}" presName="textRepeatNode" presStyleLbl="alignNode1" presStyleIdx="5" presStyleCnt="7">
        <dgm:presLayoutVars>
          <dgm:chMax val="0"/>
          <dgm:chPref val="0"/>
          <dgm:bulletEnabled val="1"/>
        </dgm:presLayoutVars>
      </dgm:prSet>
      <dgm:spPr/>
    </dgm:pt>
    <dgm:pt modelId="{5463EB7C-8275-4EF7-BD76-85D30F21530D}" type="pres">
      <dgm:prSet presAssocID="{70E9933C-7899-4176-97A4-BBA0D3DC374F}" presName="textaccent6" presStyleCnt="0"/>
      <dgm:spPr/>
    </dgm:pt>
    <dgm:pt modelId="{51C442C5-6FEA-412C-BC1F-1C5B4F947AD0}" type="pres">
      <dgm:prSet presAssocID="{70E9933C-7899-4176-97A4-BBA0D3DC374F}" presName="accentRepeatNode" presStyleLbl="solidAlignAcc1" presStyleIdx="10" presStyleCnt="14"/>
      <dgm:spPr>
        <a:xfrm>
          <a:off x="8287368" y="3348566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17BCD3BE-9D52-4F38-843B-32D0E49958B1}" type="pres">
      <dgm:prSet presAssocID="{34ACEB09-A54A-4DF4-A8B2-4538E97AC160}" presName="image6" presStyleCnt="0"/>
      <dgm:spPr/>
    </dgm:pt>
    <dgm:pt modelId="{4A77EF25-8585-4854-BCF1-738337EDDAAA}" type="pres">
      <dgm:prSet presAssocID="{34ACEB09-A54A-4DF4-A8B2-4538E97AC160}" presName="imageRepeatNode" presStyleLbl="alignAcc1" presStyleIdx="5" presStyleCnt="7"/>
      <dgm:spPr/>
    </dgm:pt>
    <dgm:pt modelId="{03C41F73-7ADD-45B9-A0B5-95D22CFF27D2}" type="pres">
      <dgm:prSet presAssocID="{34ACEB09-A54A-4DF4-A8B2-4538E97AC160}" presName="imageaccent6" presStyleCnt="0"/>
      <dgm:spPr/>
    </dgm:pt>
    <dgm:pt modelId="{0113D70F-BE92-4D25-8112-419084E636E0}" type="pres">
      <dgm:prSet presAssocID="{34ACEB09-A54A-4DF4-A8B2-4538E97AC160}" presName="accentRepeatNode" presStyleLbl="solidAlignAcc1" presStyleIdx="11" presStyleCnt="14"/>
      <dgm:spPr>
        <a:xfrm>
          <a:off x="8003349" y="3493704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3117605B-BB23-4EA5-B01D-C13E2C535341}" type="pres">
      <dgm:prSet presAssocID="{C166F815-AA06-4E63-85ED-3C2D4AEB7C97}" presName="text7" presStyleCnt="0"/>
      <dgm:spPr/>
    </dgm:pt>
    <dgm:pt modelId="{126687F3-02A0-4AB1-9027-20B1798012F8}" type="pres">
      <dgm:prSet presAssocID="{C166F815-AA06-4E63-85ED-3C2D4AEB7C97}" presName="textRepeatNode" presStyleLbl="alignNode1" presStyleIdx="6" presStyleCnt="7">
        <dgm:presLayoutVars>
          <dgm:chMax val="0"/>
          <dgm:chPref val="0"/>
          <dgm:bulletEnabled val="1"/>
        </dgm:presLayoutVars>
      </dgm:prSet>
      <dgm:spPr/>
    </dgm:pt>
    <dgm:pt modelId="{C595AEC2-5F4F-4E2F-BB30-7BA3AB8C448B}" type="pres">
      <dgm:prSet presAssocID="{C166F815-AA06-4E63-85ED-3C2D4AEB7C97}" presName="textaccent7" presStyleCnt="0"/>
      <dgm:spPr/>
    </dgm:pt>
    <dgm:pt modelId="{EC9D411B-F0B9-4DC2-ADD0-7971E88820E0}" type="pres">
      <dgm:prSet presAssocID="{C166F815-AA06-4E63-85ED-3C2D4AEB7C97}" presName="accentRepeatNode" presStyleLbl="solidAlignAcc1" presStyleIdx="12" presStyleCnt="14"/>
      <dgm:spPr>
        <a:xfrm>
          <a:off x="4075774" y="3491227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  <dgm:pt modelId="{3ADDC3CE-B017-40A8-A7E2-A6532D13E869}" type="pres">
      <dgm:prSet presAssocID="{17E73C20-C1A8-49C1-B27F-CC7341BDFD1C}" presName="image7" presStyleCnt="0"/>
      <dgm:spPr/>
    </dgm:pt>
    <dgm:pt modelId="{A5481F22-9654-4B78-AFEE-9923107679C4}" type="pres">
      <dgm:prSet presAssocID="{17E73C20-C1A8-49C1-B27F-CC7341BDFD1C}" presName="imageRepeatNode" presStyleLbl="alignAcc1" presStyleIdx="6" presStyleCnt="7"/>
      <dgm:spPr/>
    </dgm:pt>
    <dgm:pt modelId="{0F291E1B-BA21-47A7-8F44-5D6926690BCB}" type="pres">
      <dgm:prSet presAssocID="{17E73C20-C1A8-49C1-B27F-CC7341BDFD1C}" presName="imageaccent7" presStyleCnt="0"/>
      <dgm:spPr/>
    </dgm:pt>
    <dgm:pt modelId="{CA9383C8-4516-4E13-957D-CBC0C04A4A5D}" type="pres">
      <dgm:prSet presAssocID="{17E73C20-C1A8-49C1-B27F-CC7341BDFD1C}" presName="accentRepeatNode" presStyleLbl="solidAlignAcc1" presStyleIdx="13" presStyleCnt="14"/>
      <dgm:spPr>
        <a:xfrm>
          <a:off x="3756861" y="3657665"/>
          <a:ext cx="178526" cy="154053"/>
        </a:xfrm>
        <a:prstGeom prst="hexagon">
          <a:avLst>
            <a:gd name="adj" fmla="val 25000"/>
            <a:gd name="vf" fmla="val 115470"/>
          </a:avLst>
        </a:prstGeom>
      </dgm:spPr>
    </dgm:pt>
  </dgm:ptLst>
  <dgm:cxnLst>
    <dgm:cxn modelId="{E6AD4C21-1951-4C8D-B532-40BFE6C9432D}" type="presOf" srcId="{34ACEB09-A54A-4DF4-A8B2-4538E97AC160}" destId="{4A77EF25-8585-4854-BCF1-738337EDDAAA}" srcOrd="0" destOrd="0" presId="urn:microsoft.com/office/officeart/2008/layout/HexagonCluster"/>
    <dgm:cxn modelId="{63236826-E95E-46B4-8B8E-B3DD85138B0E}" type="presOf" srcId="{96A2DC11-2BDD-4DF2-BF6F-3364C9DD60A6}" destId="{F054A4FB-244E-4B05-BA7F-3F4CC96F73FE}" srcOrd="0" destOrd="0" presId="urn:microsoft.com/office/officeart/2008/layout/HexagonCluster"/>
    <dgm:cxn modelId="{F975B231-45C3-4395-8685-637884B049A4}" type="presOf" srcId="{F13CC700-62FD-462A-81B7-15CA06EBB38B}" destId="{2D140F7A-5064-4BBC-8C6B-DEB1CD1AE300}" srcOrd="0" destOrd="0" presId="urn:microsoft.com/office/officeart/2008/layout/HexagonCluster"/>
    <dgm:cxn modelId="{468CA436-842D-452A-AC0B-E6C66B794A29}" srcId="{26DAFFC9-8BFA-4D66-B888-7B8842626571}" destId="{C166F815-AA06-4E63-85ED-3C2D4AEB7C97}" srcOrd="6" destOrd="0" parTransId="{853608AA-CD49-4401-B42B-F04C342C7957}" sibTransId="{17E73C20-C1A8-49C1-B27F-CC7341BDFD1C}"/>
    <dgm:cxn modelId="{0D8E8B3E-714B-4E6D-8A56-5D49BB029085}" type="presOf" srcId="{0AA11AFD-054A-4869-AB45-1AAA53D635CD}" destId="{DB745034-58D1-4421-B102-FEDCB522C687}" srcOrd="0" destOrd="0" presId="urn:microsoft.com/office/officeart/2008/layout/HexagonCluster"/>
    <dgm:cxn modelId="{E3996D5E-2C5E-4BBE-885D-613A1628A672}" type="presOf" srcId="{2A2B65A7-00F4-4298-87FC-6EFFB8AAC443}" destId="{B7568913-DB9D-4436-997B-FCD2076A65D9}" srcOrd="0" destOrd="0" presId="urn:microsoft.com/office/officeart/2008/layout/HexagonCluster"/>
    <dgm:cxn modelId="{E6803149-91E1-458E-A1C6-A53AA59859B1}" type="presOf" srcId="{17E73C20-C1A8-49C1-B27F-CC7341BDFD1C}" destId="{A5481F22-9654-4B78-AFEE-9923107679C4}" srcOrd="0" destOrd="0" presId="urn:microsoft.com/office/officeart/2008/layout/HexagonCluster"/>
    <dgm:cxn modelId="{DFFD1B6C-CD2F-4AB6-BBA3-8A6CAF1B2CFC}" srcId="{26DAFFC9-8BFA-4D66-B888-7B8842626571}" destId="{96A2DC11-2BDD-4DF2-BF6F-3364C9DD60A6}" srcOrd="3" destOrd="0" parTransId="{8E5363ED-456B-44B8-8668-0761B3AD43EF}" sibTransId="{06187022-A8CC-43D3-96DE-6D96E80A8BAB}"/>
    <dgm:cxn modelId="{24078670-8DA0-441E-BD6E-B601CEB01581}" type="presOf" srcId="{A6E3DC41-732E-47EA-A79B-91ECB11D51DA}" destId="{79D29A7F-7C67-445E-87EC-81852DCB9283}" srcOrd="0" destOrd="0" presId="urn:microsoft.com/office/officeart/2008/layout/HexagonCluster"/>
    <dgm:cxn modelId="{83C45653-BB88-47B5-9F89-D98AE6CE1919}" type="presOf" srcId="{1838D4D1-E678-4DC9-B3D3-0C35E9883000}" destId="{09D818C6-5F02-4F60-A661-B1BA5F69574D}" srcOrd="0" destOrd="0" presId="urn:microsoft.com/office/officeart/2008/layout/HexagonCluster"/>
    <dgm:cxn modelId="{1D7EAD56-984A-44C1-BBFF-12B2B0201BF0}" type="presOf" srcId="{9F955D87-425C-4E16-AED2-C5CC04B251C4}" destId="{4AE125CB-AFF7-4960-99F3-3ADEAAA42231}" srcOrd="0" destOrd="0" presId="urn:microsoft.com/office/officeart/2008/layout/HexagonCluster"/>
    <dgm:cxn modelId="{F44BFC79-C773-484B-8507-62E9D540EEF1}" type="presOf" srcId="{5AF4AABE-C805-48F6-B733-57AA07C8CB40}" destId="{0C0774F9-E3A3-4299-A409-93541694223E}" srcOrd="0" destOrd="0" presId="urn:microsoft.com/office/officeart/2008/layout/HexagonCluster"/>
    <dgm:cxn modelId="{F9D58B7F-3BCD-4942-A491-E18BD9D745C4}" type="presOf" srcId="{B07B8D3C-A9F0-4FD4-925A-BD296CA38EAB}" destId="{2575C06D-33BB-4516-BA87-88352B6F4E1A}" srcOrd="0" destOrd="0" presId="urn:microsoft.com/office/officeart/2008/layout/HexagonCluster"/>
    <dgm:cxn modelId="{3D137599-72BE-4126-86ED-9ACA7DB780FB}" srcId="{26DAFFC9-8BFA-4D66-B888-7B8842626571}" destId="{70E9933C-7899-4176-97A4-BBA0D3DC374F}" srcOrd="5" destOrd="0" parTransId="{74DD20DB-A7C6-4A37-887D-667D63881BC5}" sibTransId="{34ACEB09-A54A-4DF4-A8B2-4538E97AC160}"/>
    <dgm:cxn modelId="{CE7A64B7-8148-4214-A7F3-1BDEFC245C2E}" srcId="{26DAFFC9-8BFA-4D66-B888-7B8842626571}" destId="{5AF4AABE-C805-48F6-B733-57AA07C8CB40}" srcOrd="0" destOrd="0" parTransId="{B6A6DDA2-F67B-4BE1-9CC9-7BA729BB0D3B}" sibTransId="{2A2B65A7-00F4-4298-87FC-6EFFB8AAC443}"/>
    <dgm:cxn modelId="{32635FB9-FA6B-45F7-AFB9-0A234463BD8F}" type="presOf" srcId="{C166F815-AA06-4E63-85ED-3C2D4AEB7C97}" destId="{126687F3-02A0-4AB1-9027-20B1798012F8}" srcOrd="0" destOrd="0" presId="urn:microsoft.com/office/officeart/2008/layout/HexagonCluster"/>
    <dgm:cxn modelId="{1C5B8DC5-89F5-413C-BF66-31FBB1350E3B}" srcId="{26DAFFC9-8BFA-4D66-B888-7B8842626571}" destId="{0AA11AFD-054A-4869-AB45-1AAA53D635CD}" srcOrd="4" destOrd="0" parTransId="{D9EB4B79-DFAD-4DB4-A1B3-EF9F83A5AFE1}" sibTransId="{1838D4D1-E678-4DC9-B3D3-0C35E9883000}"/>
    <dgm:cxn modelId="{0B2337C6-2470-44AB-8F19-094034F8A5B5}" type="presOf" srcId="{26DAFFC9-8BFA-4D66-B888-7B8842626571}" destId="{D2DBD337-06A0-4CB5-A7F2-16FD77C9EC96}" srcOrd="0" destOrd="0" presId="urn:microsoft.com/office/officeart/2008/layout/HexagonCluster"/>
    <dgm:cxn modelId="{CD0972CF-FBC3-4716-AC55-549A53DED471}" srcId="{26DAFFC9-8BFA-4D66-B888-7B8842626571}" destId="{F13CC700-62FD-462A-81B7-15CA06EBB38B}" srcOrd="1" destOrd="0" parTransId="{541D6049-1AD6-4AF7-A626-6EF2E1F41E1F}" sibTransId="{B07B8D3C-A9F0-4FD4-925A-BD296CA38EAB}"/>
    <dgm:cxn modelId="{4365F1E3-F3FA-44CA-B2D4-1A8F134B7E43}" type="presOf" srcId="{70E9933C-7899-4176-97A4-BBA0D3DC374F}" destId="{2068FCAF-BF1E-4FF4-B279-83F4E59457F6}" srcOrd="0" destOrd="0" presId="urn:microsoft.com/office/officeart/2008/layout/HexagonCluster"/>
    <dgm:cxn modelId="{075CB7F0-F395-438C-AA07-177C928926DA}" type="presOf" srcId="{06187022-A8CC-43D3-96DE-6D96E80A8BAB}" destId="{6BD32D7A-F0FB-46FC-9BB3-670F79E2BCBE}" srcOrd="0" destOrd="0" presId="urn:microsoft.com/office/officeart/2008/layout/HexagonCluster"/>
    <dgm:cxn modelId="{AD383AFD-7E05-4EE7-94BF-0D63E9AE7045}" srcId="{26DAFFC9-8BFA-4D66-B888-7B8842626571}" destId="{A6E3DC41-732E-47EA-A79B-91ECB11D51DA}" srcOrd="2" destOrd="0" parTransId="{47647832-39AA-4423-94EE-8F0A882A144C}" sibTransId="{9F955D87-425C-4E16-AED2-C5CC04B251C4}"/>
    <dgm:cxn modelId="{0043A671-9BBC-462D-A2A3-A1FCE5420DD2}" type="presParOf" srcId="{D2DBD337-06A0-4CB5-A7F2-16FD77C9EC96}" destId="{D166E734-388A-4796-B2C9-19790BCCDC33}" srcOrd="0" destOrd="0" presId="urn:microsoft.com/office/officeart/2008/layout/HexagonCluster"/>
    <dgm:cxn modelId="{B0DB86E7-5932-43D2-86D2-5940F3D7D026}" type="presParOf" srcId="{D166E734-388A-4796-B2C9-19790BCCDC33}" destId="{0C0774F9-E3A3-4299-A409-93541694223E}" srcOrd="0" destOrd="0" presId="urn:microsoft.com/office/officeart/2008/layout/HexagonCluster"/>
    <dgm:cxn modelId="{F5F3D730-1831-4F35-AA52-DA6EF3C94A92}" type="presParOf" srcId="{D2DBD337-06A0-4CB5-A7F2-16FD77C9EC96}" destId="{1F567ACF-6B4D-4EAF-B90C-E4027F912A00}" srcOrd="1" destOrd="0" presId="urn:microsoft.com/office/officeart/2008/layout/HexagonCluster"/>
    <dgm:cxn modelId="{F4EA999B-B769-4964-A388-E37C40C90E61}" type="presParOf" srcId="{1F567ACF-6B4D-4EAF-B90C-E4027F912A00}" destId="{3365A5DC-CBB4-41C1-83E7-E431E977081A}" srcOrd="0" destOrd="0" presId="urn:microsoft.com/office/officeart/2008/layout/HexagonCluster"/>
    <dgm:cxn modelId="{86310B2F-431B-4D46-ABCE-BEFC2361CD6F}" type="presParOf" srcId="{D2DBD337-06A0-4CB5-A7F2-16FD77C9EC96}" destId="{8AFC4056-1F01-478B-ACFC-FA86F6B81AB4}" srcOrd="2" destOrd="0" presId="urn:microsoft.com/office/officeart/2008/layout/HexagonCluster"/>
    <dgm:cxn modelId="{479A25B0-14D8-4D3E-8C86-B0AB4AD8D04A}" type="presParOf" srcId="{8AFC4056-1F01-478B-ACFC-FA86F6B81AB4}" destId="{B7568913-DB9D-4436-997B-FCD2076A65D9}" srcOrd="0" destOrd="0" presId="urn:microsoft.com/office/officeart/2008/layout/HexagonCluster"/>
    <dgm:cxn modelId="{D9865E3F-30F4-4838-8675-D6BE013B968B}" type="presParOf" srcId="{D2DBD337-06A0-4CB5-A7F2-16FD77C9EC96}" destId="{F33C73CB-62F5-4BB4-A320-805665EA409F}" srcOrd="3" destOrd="0" presId="urn:microsoft.com/office/officeart/2008/layout/HexagonCluster"/>
    <dgm:cxn modelId="{812AFD2D-9559-46CD-A1AA-48BC2CC21ADB}" type="presParOf" srcId="{F33C73CB-62F5-4BB4-A320-805665EA409F}" destId="{C4C2279A-0C0D-4C95-BD28-FA7C02EE5AB8}" srcOrd="0" destOrd="0" presId="urn:microsoft.com/office/officeart/2008/layout/HexagonCluster"/>
    <dgm:cxn modelId="{A8FBE149-DE8E-46DD-B1FB-7118E19E9A9C}" type="presParOf" srcId="{D2DBD337-06A0-4CB5-A7F2-16FD77C9EC96}" destId="{639CEDA4-5773-48BD-9CDB-6CAF90689430}" srcOrd="4" destOrd="0" presId="urn:microsoft.com/office/officeart/2008/layout/HexagonCluster"/>
    <dgm:cxn modelId="{14D4FAD6-B17F-4FD5-B599-F68909EBA5ED}" type="presParOf" srcId="{639CEDA4-5773-48BD-9CDB-6CAF90689430}" destId="{2D140F7A-5064-4BBC-8C6B-DEB1CD1AE300}" srcOrd="0" destOrd="0" presId="urn:microsoft.com/office/officeart/2008/layout/HexagonCluster"/>
    <dgm:cxn modelId="{E7310DBF-8F5B-4B02-9BC4-D23721E1615C}" type="presParOf" srcId="{D2DBD337-06A0-4CB5-A7F2-16FD77C9EC96}" destId="{C034C879-8D1C-4B4C-9635-072C7F415202}" srcOrd="5" destOrd="0" presId="urn:microsoft.com/office/officeart/2008/layout/HexagonCluster"/>
    <dgm:cxn modelId="{C6B94728-BFFB-4658-98D4-876C0274F065}" type="presParOf" srcId="{C034C879-8D1C-4B4C-9635-072C7F415202}" destId="{795DC93F-3AE9-438B-BA26-86B511394A46}" srcOrd="0" destOrd="0" presId="urn:microsoft.com/office/officeart/2008/layout/HexagonCluster"/>
    <dgm:cxn modelId="{5C252795-8301-4E13-85DC-AA8C8C377415}" type="presParOf" srcId="{D2DBD337-06A0-4CB5-A7F2-16FD77C9EC96}" destId="{B5F7E3C1-0491-43EE-837A-C86540CFFC55}" srcOrd="6" destOrd="0" presId="urn:microsoft.com/office/officeart/2008/layout/HexagonCluster"/>
    <dgm:cxn modelId="{80DA0B9E-F9EB-4C10-9B69-87E039207B02}" type="presParOf" srcId="{B5F7E3C1-0491-43EE-837A-C86540CFFC55}" destId="{2575C06D-33BB-4516-BA87-88352B6F4E1A}" srcOrd="0" destOrd="0" presId="urn:microsoft.com/office/officeart/2008/layout/HexagonCluster"/>
    <dgm:cxn modelId="{AE93CEC4-BDD1-4F03-9E1A-B4DE496F1345}" type="presParOf" srcId="{D2DBD337-06A0-4CB5-A7F2-16FD77C9EC96}" destId="{6047DE16-2056-4178-8493-313B703E4BCD}" srcOrd="7" destOrd="0" presId="urn:microsoft.com/office/officeart/2008/layout/HexagonCluster"/>
    <dgm:cxn modelId="{BDEF9054-4B17-469A-94C5-E972D8592949}" type="presParOf" srcId="{6047DE16-2056-4178-8493-313B703E4BCD}" destId="{ACFB0DC2-0770-4398-9F69-B4820928A782}" srcOrd="0" destOrd="0" presId="urn:microsoft.com/office/officeart/2008/layout/HexagonCluster"/>
    <dgm:cxn modelId="{EDC0F165-5512-4365-AD5A-D24C12ADC5F6}" type="presParOf" srcId="{D2DBD337-06A0-4CB5-A7F2-16FD77C9EC96}" destId="{E8DAF6BE-6926-40BD-8DB6-9A381A18A98A}" srcOrd="8" destOrd="0" presId="urn:microsoft.com/office/officeart/2008/layout/HexagonCluster"/>
    <dgm:cxn modelId="{640FDAE0-431C-4765-9D6F-F48C5F04BBE0}" type="presParOf" srcId="{E8DAF6BE-6926-40BD-8DB6-9A381A18A98A}" destId="{79D29A7F-7C67-445E-87EC-81852DCB9283}" srcOrd="0" destOrd="0" presId="urn:microsoft.com/office/officeart/2008/layout/HexagonCluster"/>
    <dgm:cxn modelId="{C0B1B193-9A28-46FE-A810-8B5C7BB5D6A8}" type="presParOf" srcId="{D2DBD337-06A0-4CB5-A7F2-16FD77C9EC96}" destId="{07AFBF38-25A1-4D55-9551-B3C35B233E14}" srcOrd="9" destOrd="0" presId="urn:microsoft.com/office/officeart/2008/layout/HexagonCluster"/>
    <dgm:cxn modelId="{A68AB155-0412-48B1-BD76-44B495FB79BE}" type="presParOf" srcId="{07AFBF38-25A1-4D55-9551-B3C35B233E14}" destId="{3B5A82B0-D32E-4EC0-B932-EC39B3E38409}" srcOrd="0" destOrd="0" presId="urn:microsoft.com/office/officeart/2008/layout/HexagonCluster"/>
    <dgm:cxn modelId="{5389E4B0-D945-4309-952A-1A180C60229E}" type="presParOf" srcId="{D2DBD337-06A0-4CB5-A7F2-16FD77C9EC96}" destId="{AA63E867-9CE0-4015-88CD-6F74D83A3B73}" srcOrd="10" destOrd="0" presId="urn:microsoft.com/office/officeart/2008/layout/HexagonCluster"/>
    <dgm:cxn modelId="{E87B5459-BF2C-4613-A50C-0B28393CE30D}" type="presParOf" srcId="{AA63E867-9CE0-4015-88CD-6F74D83A3B73}" destId="{4AE125CB-AFF7-4960-99F3-3ADEAAA42231}" srcOrd="0" destOrd="0" presId="urn:microsoft.com/office/officeart/2008/layout/HexagonCluster"/>
    <dgm:cxn modelId="{3A52C177-8316-440B-BF67-19D3D99E336D}" type="presParOf" srcId="{D2DBD337-06A0-4CB5-A7F2-16FD77C9EC96}" destId="{B7D1191B-077E-466A-BD5D-12F374A8A5D8}" srcOrd="11" destOrd="0" presId="urn:microsoft.com/office/officeart/2008/layout/HexagonCluster"/>
    <dgm:cxn modelId="{D98B3142-A6F2-477B-B3DC-89E5577E5CED}" type="presParOf" srcId="{B7D1191B-077E-466A-BD5D-12F374A8A5D8}" destId="{FB95D397-1E2A-410D-992E-DA8792D39ADF}" srcOrd="0" destOrd="0" presId="urn:microsoft.com/office/officeart/2008/layout/HexagonCluster"/>
    <dgm:cxn modelId="{96F2D6D4-7E73-4C61-99BF-B01173F0B722}" type="presParOf" srcId="{D2DBD337-06A0-4CB5-A7F2-16FD77C9EC96}" destId="{BEF21D64-6F14-4EA6-860F-BD7277663A38}" srcOrd="12" destOrd="0" presId="urn:microsoft.com/office/officeart/2008/layout/HexagonCluster"/>
    <dgm:cxn modelId="{E95F5725-E271-476C-805D-9777715B359A}" type="presParOf" srcId="{BEF21D64-6F14-4EA6-860F-BD7277663A38}" destId="{F054A4FB-244E-4B05-BA7F-3F4CC96F73FE}" srcOrd="0" destOrd="0" presId="urn:microsoft.com/office/officeart/2008/layout/HexagonCluster"/>
    <dgm:cxn modelId="{AD989D7F-61B5-4489-A49E-B005F9A76671}" type="presParOf" srcId="{D2DBD337-06A0-4CB5-A7F2-16FD77C9EC96}" destId="{4B85B55E-0075-432F-899C-8FD4041482D7}" srcOrd="13" destOrd="0" presId="urn:microsoft.com/office/officeart/2008/layout/HexagonCluster"/>
    <dgm:cxn modelId="{7E9B8A6A-43A3-422C-9A0F-D776A5F2F0C4}" type="presParOf" srcId="{4B85B55E-0075-432F-899C-8FD4041482D7}" destId="{EBF013B0-4D31-4009-9C1B-0686D5C7BDD6}" srcOrd="0" destOrd="0" presId="urn:microsoft.com/office/officeart/2008/layout/HexagonCluster"/>
    <dgm:cxn modelId="{264882ED-4430-4C0C-B329-E9B89659C630}" type="presParOf" srcId="{D2DBD337-06A0-4CB5-A7F2-16FD77C9EC96}" destId="{1B812391-6F5D-4835-B949-7456B7162EEE}" srcOrd="14" destOrd="0" presId="urn:microsoft.com/office/officeart/2008/layout/HexagonCluster"/>
    <dgm:cxn modelId="{1A25777B-2740-42D0-8008-F1819EFED953}" type="presParOf" srcId="{1B812391-6F5D-4835-B949-7456B7162EEE}" destId="{6BD32D7A-F0FB-46FC-9BB3-670F79E2BCBE}" srcOrd="0" destOrd="0" presId="urn:microsoft.com/office/officeart/2008/layout/HexagonCluster"/>
    <dgm:cxn modelId="{C4F40A55-5245-41A5-A96F-1A96B2CB34F1}" type="presParOf" srcId="{D2DBD337-06A0-4CB5-A7F2-16FD77C9EC96}" destId="{CBE8A9FE-F7E0-4B8E-9911-8C38BEEBA725}" srcOrd="15" destOrd="0" presId="urn:microsoft.com/office/officeart/2008/layout/HexagonCluster"/>
    <dgm:cxn modelId="{F59D40E9-1358-49E2-94E6-D22F508934BC}" type="presParOf" srcId="{CBE8A9FE-F7E0-4B8E-9911-8C38BEEBA725}" destId="{98798E73-B267-4B9B-B754-15C0F7A34AB1}" srcOrd="0" destOrd="0" presId="urn:microsoft.com/office/officeart/2008/layout/HexagonCluster"/>
    <dgm:cxn modelId="{015ACD8E-12B6-44C4-B75C-A3972FE41B91}" type="presParOf" srcId="{D2DBD337-06A0-4CB5-A7F2-16FD77C9EC96}" destId="{B826CA36-9154-409D-9661-9C1D10EF2D4C}" srcOrd="16" destOrd="0" presId="urn:microsoft.com/office/officeart/2008/layout/HexagonCluster"/>
    <dgm:cxn modelId="{949C592B-979F-4567-B662-FB9AFB9AB193}" type="presParOf" srcId="{B826CA36-9154-409D-9661-9C1D10EF2D4C}" destId="{DB745034-58D1-4421-B102-FEDCB522C687}" srcOrd="0" destOrd="0" presId="urn:microsoft.com/office/officeart/2008/layout/HexagonCluster"/>
    <dgm:cxn modelId="{266B3409-02FD-4DC4-8D03-AF1B531DBF8D}" type="presParOf" srcId="{D2DBD337-06A0-4CB5-A7F2-16FD77C9EC96}" destId="{A6D1FEA6-4FE7-4F62-A74F-6684100120AF}" srcOrd="17" destOrd="0" presId="urn:microsoft.com/office/officeart/2008/layout/HexagonCluster"/>
    <dgm:cxn modelId="{1F4623EF-4AEB-4A0A-8895-C92E948A7381}" type="presParOf" srcId="{A6D1FEA6-4FE7-4F62-A74F-6684100120AF}" destId="{A5BF9928-E7AD-4051-B6CF-46045C53191C}" srcOrd="0" destOrd="0" presId="urn:microsoft.com/office/officeart/2008/layout/HexagonCluster"/>
    <dgm:cxn modelId="{96C25242-D371-467E-B27B-8AD8DE494E16}" type="presParOf" srcId="{D2DBD337-06A0-4CB5-A7F2-16FD77C9EC96}" destId="{CE9BF4DC-9C93-45C3-8806-26AC336F87F9}" srcOrd="18" destOrd="0" presId="urn:microsoft.com/office/officeart/2008/layout/HexagonCluster"/>
    <dgm:cxn modelId="{3C0CEB3D-342B-431F-A088-83D9EE35A4BF}" type="presParOf" srcId="{CE9BF4DC-9C93-45C3-8806-26AC336F87F9}" destId="{09D818C6-5F02-4F60-A661-B1BA5F69574D}" srcOrd="0" destOrd="0" presId="urn:microsoft.com/office/officeart/2008/layout/HexagonCluster"/>
    <dgm:cxn modelId="{193BD685-F9E8-4507-A430-5ADAC8825CD8}" type="presParOf" srcId="{D2DBD337-06A0-4CB5-A7F2-16FD77C9EC96}" destId="{BF05309E-C631-4FC8-A4AF-DF7FBD4E45C0}" srcOrd="19" destOrd="0" presId="urn:microsoft.com/office/officeart/2008/layout/HexagonCluster"/>
    <dgm:cxn modelId="{FB39AD18-0FE7-49FA-9449-C2D4C3B5C074}" type="presParOf" srcId="{BF05309E-C631-4FC8-A4AF-DF7FBD4E45C0}" destId="{9D2E7211-240F-4804-89BB-BDABF21813FF}" srcOrd="0" destOrd="0" presId="urn:microsoft.com/office/officeart/2008/layout/HexagonCluster"/>
    <dgm:cxn modelId="{C403DD5D-A031-4D76-B73C-CC0F92718ACF}" type="presParOf" srcId="{D2DBD337-06A0-4CB5-A7F2-16FD77C9EC96}" destId="{FDA32072-E8E0-4295-A569-C87987ED1713}" srcOrd="20" destOrd="0" presId="urn:microsoft.com/office/officeart/2008/layout/HexagonCluster"/>
    <dgm:cxn modelId="{5F426414-8B8C-4B19-806F-6C38FB8B70FF}" type="presParOf" srcId="{FDA32072-E8E0-4295-A569-C87987ED1713}" destId="{2068FCAF-BF1E-4FF4-B279-83F4E59457F6}" srcOrd="0" destOrd="0" presId="urn:microsoft.com/office/officeart/2008/layout/HexagonCluster"/>
    <dgm:cxn modelId="{D73C03EC-DFC1-421D-A851-E6B0105FD55B}" type="presParOf" srcId="{D2DBD337-06A0-4CB5-A7F2-16FD77C9EC96}" destId="{5463EB7C-8275-4EF7-BD76-85D30F21530D}" srcOrd="21" destOrd="0" presId="urn:microsoft.com/office/officeart/2008/layout/HexagonCluster"/>
    <dgm:cxn modelId="{D97D9ED1-0C82-4D20-AB6F-62F71EE6FCF9}" type="presParOf" srcId="{5463EB7C-8275-4EF7-BD76-85D30F21530D}" destId="{51C442C5-6FEA-412C-BC1F-1C5B4F947AD0}" srcOrd="0" destOrd="0" presId="urn:microsoft.com/office/officeart/2008/layout/HexagonCluster"/>
    <dgm:cxn modelId="{85C40551-6E65-48B8-BD46-58071F67A07C}" type="presParOf" srcId="{D2DBD337-06A0-4CB5-A7F2-16FD77C9EC96}" destId="{17BCD3BE-9D52-4F38-843B-32D0E49958B1}" srcOrd="22" destOrd="0" presId="urn:microsoft.com/office/officeart/2008/layout/HexagonCluster"/>
    <dgm:cxn modelId="{1FA5A62F-AEA5-4E15-B2F1-D2D6879584F0}" type="presParOf" srcId="{17BCD3BE-9D52-4F38-843B-32D0E49958B1}" destId="{4A77EF25-8585-4854-BCF1-738337EDDAAA}" srcOrd="0" destOrd="0" presId="urn:microsoft.com/office/officeart/2008/layout/HexagonCluster"/>
    <dgm:cxn modelId="{8A55335B-5F32-490B-BBC8-7BF8961E3D5F}" type="presParOf" srcId="{D2DBD337-06A0-4CB5-A7F2-16FD77C9EC96}" destId="{03C41F73-7ADD-45B9-A0B5-95D22CFF27D2}" srcOrd="23" destOrd="0" presId="urn:microsoft.com/office/officeart/2008/layout/HexagonCluster"/>
    <dgm:cxn modelId="{70705BCC-249E-4F7C-B459-D63DF27E4FAC}" type="presParOf" srcId="{03C41F73-7ADD-45B9-A0B5-95D22CFF27D2}" destId="{0113D70F-BE92-4D25-8112-419084E636E0}" srcOrd="0" destOrd="0" presId="urn:microsoft.com/office/officeart/2008/layout/HexagonCluster"/>
    <dgm:cxn modelId="{D84340FA-2799-41CC-BF83-070C656ECAF9}" type="presParOf" srcId="{D2DBD337-06A0-4CB5-A7F2-16FD77C9EC96}" destId="{3117605B-BB23-4EA5-B01D-C13E2C535341}" srcOrd="24" destOrd="0" presId="urn:microsoft.com/office/officeart/2008/layout/HexagonCluster"/>
    <dgm:cxn modelId="{BE9B46E2-B3BE-4417-9A1D-924FB4A656F8}" type="presParOf" srcId="{3117605B-BB23-4EA5-B01D-C13E2C535341}" destId="{126687F3-02A0-4AB1-9027-20B1798012F8}" srcOrd="0" destOrd="0" presId="urn:microsoft.com/office/officeart/2008/layout/HexagonCluster"/>
    <dgm:cxn modelId="{0266D443-C944-4BE8-A881-1C38265EF9F7}" type="presParOf" srcId="{D2DBD337-06A0-4CB5-A7F2-16FD77C9EC96}" destId="{C595AEC2-5F4F-4E2F-BB30-7BA3AB8C448B}" srcOrd="25" destOrd="0" presId="urn:microsoft.com/office/officeart/2008/layout/HexagonCluster"/>
    <dgm:cxn modelId="{26E23D55-D8A4-4719-8D4F-8978A07D12C4}" type="presParOf" srcId="{C595AEC2-5F4F-4E2F-BB30-7BA3AB8C448B}" destId="{EC9D411B-F0B9-4DC2-ADD0-7971E88820E0}" srcOrd="0" destOrd="0" presId="urn:microsoft.com/office/officeart/2008/layout/HexagonCluster"/>
    <dgm:cxn modelId="{24AE4A3D-A138-43CE-AD9B-93B73E4E1146}" type="presParOf" srcId="{D2DBD337-06A0-4CB5-A7F2-16FD77C9EC96}" destId="{3ADDC3CE-B017-40A8-A7E2-A6532D13E869}" srcOrd="26" destOrd="0" presId="urn:microsoft.com/office/officeart/2008/layout/HexagonCluster"/>
    <dgm:cxn modelId="{62D65162-6180-4F9D-A722-C838DC9A0991}" type="presParOf" srcId="{3ADDC3CE-B017-40A8-A7E2-A6532D13E869}" destId="{A5481F22-9654-4B78-AFEE-9923107679C4}" srcOrd="0" destOrd="0" presId="urn:microsoft.com/office/officeart/2008/layout/HexagonCluster"/>
    <dgm:cxn modelId="{DB9A86E9-57E0-4910-805A-53F0983E45DF}" type="presParOf" srcId="{D2DBD337-06A0-4CB5-A7F2-16FD77C9EC96}" destId="{0F291E1B-BA21-47A7-8F44-5D6926690BCB}" srcOrd="27" destOrd="0" presId="urn:microsoft.com/office/officeart/2008/layout/HexagonCluster"/>
    <dgm:cxn modelId="{B8437F53-6781-4641-9E93-3B076D005BE7}" type="presParOf" srcId="{0F291E1B-BA21-47A7-8F44-5D6926690BCB}" destId="{CA9383C8-4516-4E13-957D-CBC0C04A4A5D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E944AC-9807-4D42-A751-FBA249929F87}">
      <dsp:nvSpPr>
        <dsp:cNvPr id="0" name=""/>
        <dsp:cNvSpPr/>
      </dsp:nvSpPr>
      <dsp:spPr>
        <a:xfrm>
          <a:off x="0" y="439869"/>
          <a:ext cx="7560841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20D178-4031-49B5-B4DF-D63E94569FFD}">
      <dsp:nvSpPr>
        <dsp:cNvPr id="0" name=""/>
        <dsp:cNvSpPr/>
      </dsp:nvSpPr>
      <dsp:spPr>
        <a:xfrm>
          <a:off x="378042" y="41349"/>
          <a:ext cx="5292588" cy="7970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047" tIns="0" rIns="20004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>
              <a:latin typeface="Trebuchet MS" panose="020B0603020202020204"/>
              <a:ea typeface="+mn-ea"/>
              <a:cs typeface="+mn-cs"/>
            </a:rPr>
            <a:t>Příjemce zdravotní péče</a:t>
          </a:r>
          <a:endParaRPr lang="cs-CZ" sz="2700" kern="1200" dirty="0">
            <a:latin typeface="Trebuchet MS" panose="020B0603020202020204"/>
            <a:ea typeface="+mn-ea"/>
            <a:cs typeface="+mn-cs"/>
          </a:endParaRPr>
        </a:p>
      </dsp:txBody>
      <dsp:txXfrm>
        <a:off x="416950" y="80257"/>
        <a:ext cx="5214772" cy="719224"/>
      </dsp:txXfrm>
    </dsp:sp>
    <dsp:sp modelId="{9630D401-B2EC-4BAB-8499-4C5EF741EB07}">
      <dsp:nvSpPr>
        <dsp:cNvPr id="0" name=""/>
        <dsp:cNvSpPr/>
      </dsp:nvSpPr>
      <dsp:spPr>
        <a:xfrm>
          <a:off x="0" y="1598953"/>
          <a:ext cx="7560841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E26E3D-A8CE-4638-AFED-77F0F0873970}">
      <dsp:nvSpPr>
        <dsp:cNvPr id="0" name=""/>
        <dsp:cNvSpPr/>
      </dsp:nvSpPr>
      <dsp:spPr>
        <a:xfrm>
          <a:off x="378042" y="1254465"/>
          <a:ext cx="6267695" cy="68499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047" tIns="0" rIns="20004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>
              <a:latin typeface="Trebuchet MS" panose="020B0603020202020204"/>
              <a:ea typeface="+mn-ea"/>
              <a:cs typeface="+mn-cs"/>
            </a:rPr>
            <a:t>Poskytovatelé zdravotních služeb </a:t>
          </a:r>
          <a:endParaRPr lang="cs-CZ" sz="2700" kern="1200" dirty="0">
            <a:latin typeface="Trebuchet MS" panose="020B0603020202020204"/>
            <a:ea typeface="+mn-ea"/>
            <a:cs typeface="+mn-cs"/>
          </a:endParaRPr>
        </a:p>
      </dsp:txBody>
      <dsp:txXfrm>
        <a:off x="411481" y="1287904"/>
        <a:ext cx="6200817" cy="618114"/>
      </dsp:txXfrm>
    </dsp:sp>
    <dsp:sp modelId="{C9DE1892-EA9D-43DE-861A-838B853192B6}">
      <dsp:nvSpPr>
        <dsp:cNvPr id="0" name=""/>
        <dsp:cNvSpPr/>
      </dsp:nvSpPr>
      <dsp:spPr>
        <a:xfrm>
          <a:off x="0" y="2816265"/>
          <a:ext cx="7560841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A93ECC-7D57-4964-B08E-4BFAEE29BDAD}">
      <dsp:nvSpPr>
        <dsp:cNvPr id="0" name=""/>
        <dsp:cNvSpPr/>
      </dsp:nvSpPr>
      <dsp:spPr>
        <a:xfrm>
          <a:off x="378042" y="2378742"/>
          <a:ext cx="6381274" cy="7970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047" tIns="0" rIns="20004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>
              <a:latin typeface="Trebuchet MS" panose="020B0603020202020204"/>
              <a:ea typeface="+mn-ea"/>
              <a:cs typeface="+mn-cs"/>
            </a:rPr>
            <a:t>Subjekty financující zdravotní péči</a:t>
          </a:r>
          <a:endParaRPr lang="cs-CZ" sz="2700" kern="1200" dirty="0">
            <a:latin typeface="Trebuchet MS" panose="020B0603020202020204"/>
            <a:ea typeface="+mn-ea"/>
            <a:cs typeface="+mn-cs"/>
          </a:endParaRPr>
        </a:p>
      </dsp:txBody>
      <dsp:txXfrm>
        <a:off x="416950" y="2417650"/>
        <a:ext cx="6303458" cy="719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409B3A-4C74-4654-A6C1-4DF7BA132CD0}">
      <dsp:nvSpPr>
        <dsp:cNvPr id="0" name=""/>
        <dsp:cNvSpPr/>
      </dsp:nvSpPr>
      <dsp:spPr>
        <a:xfrm>
          <a:off x="-4514070" y="-692321"/>
          <a:ext cx="5378370" cy="5378370"/>
        </a:xfrm>
        <a:prstGeom prst="blockArc">
          <a:avLst>
            <a:gd name="adj1" fmla="val 18900000"/>
            <a:gd name="adj2" fmla="val 2700000"/>
            <a:gd name="adj3" fmla="val 288"/>
          </a:avLst>
        </a:pr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A59D1-7F3F-4F97-A288-9468CB44B3D6}">
      <dsp:nvSpPr>
        <dsp:cNvPr id="0" name=""/>
        <dsp:cNvSpPr/>
      </dsp:nvSpPr>
      <dsp:spPr>
        <a:xfrm>
          <a:off x="280160" y="181554"/>
          <a:ext cx="7411132" cy="362950"/>
        </a:xfrm>
        <a:prstGeom prst="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092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>
              <a:latin typeface="Trebuchet MS" panose="020B0603020202020204"/>
              <a:ea typeface="+mn-ea"/>
              <a:cs typeface="+mn-cs"/>
            </a:rPr>
            <a:t>Ambulantní péče </a:t>
          </a:r>
          <a:endParaRPr lang="cs-CZ" sz="1900" kern="1200" dirty="0">
            <a:latin typeface="Trebuchet MS" panose="020B0603020202020204"/>
            <a:ea typeface="+mn-ea"/>
            <a:cs typeface="+mn-cs"/>
          </a:endParaRPr>
        </a:p>
      </dsp:txBody>
      <dsp:txXfrm>
        <a:off x="280160" y="181554"/>
        <a:ext cx="7411132" cy="362950"/>
      </dsp:txXfrm>
    </dsp:sp>
    <dsp:sp modelId="{5DFFE116-D8BB-4589-AE17-23FE862F04BB}">
      <dsp:nvSpPr>
        <dsp:cNvPr id="0" name=""/>
        <dsp:cNvSpPr/>
      </dsp:nvSpPr>
      <dsp:spPr>
        <a:xfrm>
          <a:off x="53316" y="136186"/>
          <a:ext cx="453687" cy="45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66D59B-C492-41CC-B13E-D09278AD1E38}">
      <dsp:nvSpPr>
        <dsp:cNvPr id="0" name=""/>
        <dsp:cNvSpPr/>
      </dsp:nvSpPr>
      <dsp:spPr>
        <a:xfrm>
          <a:off x="608843" y="726299"/>
          <a:ext cx="7082448" cy="362950"/>
        </a:xfrm>
        <a:prstGeom prst="rect">
          <a:avLst/>
        </a:prstGeom>
        <a:solidFill>
          <a:schemeClr val="accent3">
            <a:shade val="50000"/>
            <a:hueOff val="76445"/>
            <a:satOff val="-1220"/>
            <a:lumOff val="11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092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>
              <a:latin typeface="Trebuchet MS" panose="020B0603020202020204"/>
              <a:ea typeface="+mn-ea"/>
              <a:cs typeface="+mn-cs"/>
            </a:rPr>
            <a:t>Lůžková péče</a:t>
          </a:r>
          <a:endParaRPr lang="cs-CZ" sz="1900" kern="1200" dirty="0">
            <a:latin typeface="Trebuchet MS" panose="020B0603020202020204"/>
            <a:ea typeface="+mn-ea"/>
            <a:cs typeface="+mn-cs"/>
          </a:endParaRPr>
        </a:p>
      </dsp:txBody>
      <dsp:txXfrm>
        <a:off x="608843" y="726299"/>
        <a:ext cx="7082448" cy="362950"/>
      </dsp:txXfrm>
    </dsp:sp>
    <dsp:sp modelId="{403CB00E-A1FD-4B0D-ADC5-638762085EE8}">
      <dsp:nvSpPr>
        <dsp:cNvPr id="0" name=""/>
        <dsp:cNvSpPr/>
      </dsp:nvSpPr>
      <dsp:spPr>
        <a:xfrm>
          <a:off x="382000" y="680930"/>
          <a:ext cx="453687" cy="45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76445"/>
              <a:satOff val="-1220"/>
              <a:lumOff val="11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C9638C-8FAC-415F-9E9A-04F5EF1E0E56}">
      <dsp:nvSpPr>
        <dsp:cNvPr id="0" name=""/>
        <dsp:cNvSpPr/>
      </dsp:nvSpPr>
      <dsp:spPr>
        <a:xfrm>
          <a:off x="788960" y="1270644"/>
          <a:ext cx="6902331" cy="362950"/>
        </a:xfrm>
        <a:prstGeom prst="rect">
          <a:avLst/>
        </a:prstGeom>
        <a:solidFill>
          <a:schemeClr val="accent3">
            <a:shade val="50000"/>
            <a:hueOff val="152889"/>
            <a:satOff val="-2439"/>
            <a:lumOff val="23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092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>
              <a:latin typeface="Trebuchet MS" panose="020B0603020202020204"/>
              <a:ea typeface="+mn-ea"/>
              <a:cs typeface="+mn-cs"/>
            </a:rPr>
            <a:t>Zdravotní záchranná služba a pohotovostní služba </a:t>
          </a:r>
          <a:endParaRPr lang="cs-CZ" sz="1900" kern="1200" dirty="0">
            <a:latin typeface="Trebuchet MS" panose="020B0603020202020204"/>
            <a:ea typeface="+mn-ea"/>
            <a:cs typeface="+mn-cs"/>
          </a:endParaRPr>
        </a:p>
      </dsp:txBody>
      <dsp:txXfrm>
        <a:off x="788960" y="1270644"/>
        <a:ext cx="6902331" cy="362950"/>
      </dsp:txXfrm>
    </dsp:sp>
    <dsp:sp modelId="{115DAC8E-8651-4532-ACCD-ABE0A4EBEDD7}">
      <dsp:nvSpPr>
        <dsp:cNvPr id="0" name=""/>
        <dsp:cNvSpPr/>
      </dsp:nvSpPr>
      <dsp:spPr>
        <a:xfrm>
          <a:off x="562117" y="1225275"/>
          <a:ext cx="453687" cy="45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152889"/>
              <a:satOff val="-2439"/>
              <a:lumOff val="23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151D52-7046-4578-AE6D-6933A1B487C9}">
      <dsp:nvSpPr>
        <dsp:cNvPr id="0" name=""/>
        <dsp:cNvSpPr/>
      </dsp:nvSpPr>
      <dsp:spPr>
        <a:xfrm>
          <a:off x="846470" y="1815388"/>
          <a:ext cx="6844822" cy="362950"/>
        </a:xfrm>
        <a:prstGeom prst="rect">
          <a:avLst/>
        </a:prstGeom>
        <a:solidFill>
          <a:schemeClr val="accent3">
            <a:shade val="50000"/>
            <a:hueOff val="229334"/>
            <a:satOff val="-3659"/>
            <a:lumOff val="352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092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>
              <a:latin typeface="Trebuchet MS" panose="020B0603020202020204"/>
              <a:ea typeface="+mn-ea"/>
              <a:cs typeface="+mn-cs"/>
            </a:rPr>
            <a:t>Pracovně-lékařské služby </a:t>
          </a:r>
          <a:endParaRPr lang="cs-CZ" sz="1900" kern="1200" dirty="0">
            <a:latin typeface="Trebuchet MS" panose="020B0603020202020204"/>
            <a:ea typeface="+mn-ea"/>
            <a:cs typeface="+mn-cs"/>
          </a:endParaRPr>
        </a:p>
      </dsp:txBody>
      <dsp:txXfrm>
        <a:off x="846470" y="1815388"/>
        <a:ext cx="6844822" cy="362950"/>
      </dsp:txXfrm>
    </dsp:sp>
    <dsp:sp modelId="{9106D51D-B54C-4065-93A5-82D777CC2076}">
      <dsp:nvSpPr>
        <dsp:cNvPr id="0" name=""/>
        <dsp:cNvSpPr/>
      </dsp:nvSpPr>
      <dsp:spPr>
        <a:xfrm>
          <a:off x="619626" y="1770020"/>
          <a:ext cx="453687" cy="45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229334"/>
              <a:satOff val="-3659"/>
              <a:lumOff val="35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A4C920-5468-4102-920D-899660F2F567}">
      <dsp:nvSpPr>
        <dsp:cNvPr id="0" name=""/>
        <dsp:cNvSpPr/>
      </dsp:nvSpPr>
      <dsp:spPr>
        <a:xfrm>
          <a:off x="788960" y="2360133"/>
          <a:ext cx="6902331" cy="362950"/>
        </a:xfrm>
        <a:prstGeom prst="rect">
          <a:avLst/>
        </a:prstGeom>
        <a:solidFill>
          <a:schemeClr val="accent3">
            <a:shade val="50000"/>
            <a:hueOff val="229334"/>
            <a:satOff val="-3659"/>
            <a:lumOff val="352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092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>
              <a:latin typeface="Trebuchet MS" panose="020B0603020202020204"/>
              <a:ea typeface="+mn-ea"/>
              <a:cs typeface="+mn-cs"/>
            </a:rPr>
            <a:t>Dispenzární péče </a:t>
          </a:r>
          <a:endParaRPr lang="cs-CZ" sz="1900" kern="1200" dirty="0">
            <a:latin typeface="Trebuchet MS" panose="020B0603020202020204"/>
            <a:ea typeface="+mn-ea"/>
            <a:cs typeface="+mn-cs"/>
          </a:endParaRPr>
        </a:p>
      </dsp:txBody>
      <dsp:txXfrm>
        <a:off x="788960" y="2360133"/>
        <a:ext cx="6902331" cy="362950"/>
      </dsp:txXfrm>
    </dsp:sp>
    <dsp:sp modelId="{D5CF65AF-0799-4868-974B-880417CC3FFD}">
      <dsp:nvSpPr>
        <dsp:cNvPr id="0" name=""/>
        <dsp:cNvSpPr/>
      </dsp:nvSpPr>
      <dsp:spPr>
        <a:xfrm>
          <a:off x="562117" y="2314764"/>
          <a:ext cx="453687" cy="45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229334"/>
              <a:satOff val="-3659"/>
              <a:lumOff val="35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E34F28-FB81-4337-8AC6-69DE42DAE74F}">
      <dsp:nvSpPr>
        <dsp:cNvPr id="0" name=""/>
        <dsp:cNvSpPr/>
      </dsp:nvSpPr>
      <dsp:spPr>
        <a:xfrm>
          <a:off x="608843" y="2904478"/>
          <a:ext cx="7082448" cy="362950"/>
        </a:xfrm>
        <a:prstGeom prst="rect">
          <a:avLst/>
        </a:prstGeom>
        <a:solidFill>
          <a:schemeClr val="accent3">
            <a:shade val="50000"/>
            <a:hueOff val="152889"/>
            <a:satOff val="-2439"/>
            <a:lumOff val="23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092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>
              <a:latin typeface="Trebuchet MS" panose="020B0603020202020204"/>
              <a:ea typeface="+mn-ea"/>
              <a:cs typeface="+mn-cs"/>
            </a:rPr>
            <a:t>Lázeňská léčebná rehabilitační péče </a:t>
          </a:r>
          <a:endParaRPr lang="cs-CZ" sz="1900" kern="1200" dirty="0">
            <a:latin typeface="Trebuchet MS" panose="020B0603020202020204"/>
            <a:ea typeface="+mn-ea"/>
            <a:cs typeface="+mn-cs"/>
          </a:endParaRPr>
        </a:p>
      </dsp:txBody>
      <dsp:txXfrm>
        <a:off x="608843" y="2904478"/>
        <a:ext cx="7082448" cy="362950"/>
      </dsp:txXfrm>
    </dsp:sp>
    <dsp:sp modelId="{C160BF43-A422-4C29-9A4D-3E23B85BB1F7}">
      <dsp:nvSpPr>
        <dsp:cNvPr id="0" name=""/>
        <dsp:cNvSpPr/>
      </dsp:nvSpPr>
      <dsp:spPr>
        <a:xfrm>
          <a:off x="382000" y="2859109"/>
          <a:ext cx="453687" cy="45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152889"/>
              <a:satOff val="-2439"/>
              <a:lumOff val="23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6FC13E-0B68-4495-8D19-4BBF294FD7F0}">
      <dsp:nvSpPr>
        <dsp:cNvPr id="0" name=""/>
        <dsp:cNvSpPr/>
      </dsp:nvSpPr>
      <dsp:spPr>
        <a:xfrm>
          <a:off x="280160" y="3449223"/>
          <a:ext cx="7411132" cy="362950"/>
        </a:xfrm>
        <a:prstGeom prst="rect">
          <a:avLst/>
        </a:prstGeom>
        <a:solidFill>
          <a:schemeClr val="accent3">
            <a:shade val="50000"/>
            <a:hueOff val="76445"/>
            <a:satOff val="-1220"/>
            <a:lumOff val="11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092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>
              <a:latin typeface="Trebuchet MS" panose="020B0603020202020204"/>
              <a:ea typeface="+mn-ea"/>
              <a:cs typeface="+mn-cs"/>
            </a:rPr>
            <a:t>Preventivní péče</a:t>
          </a:r>
          <a:endParaRPr lang="cs-CZ" sz="1900" kern="1200" dirty="0">
            <a:latin typeface="Trebuchet MS" panose="020B0603020202020204"/>
            <a:ea typeface="+mn-ea"/>
            <a:cs typeface="+mn-cs"/>
          </a:endParaRPr>
        </a:p>
      </dsp:txBody>
      <dsp:txXfrm>
        <a:off x="280160" y="3449223"/>
        <a:ext cx="7411132" cy="362950"/>
      </dsp:txXfrm>
    </dsp:sp>
    <dsp:sp modelId="{DCF3F3F7-7461-4F04-8575-4E9575EB3DB0}">
      <dsp:nvSpPr>
        <dsp:cNvPr id="0" name=""/>
        <dsp:cNvSpPr/>
      </dsp:nvSpPr>
      <dsp:spPr>
        <a:xfrm>
          <a:off x="53316" y="3403854"/>
          <a:ext cx="453687" cy="4536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76445"/>
              <a:satOff val="-1220"/>
              <a:lumOff val="11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0774F9-E3A3-4299-A409-93541694223E}">
      <dsp:nvSpPr>
        <dsp:cNvPr id="0" name=""/>
        <dsp:cNvSpPr/>
      </dsp:nvSpPr>
      <dsp:spPr>
        <a:xfrm>
          <a:off x="2072670" y="1704968"/>
          <a:ext cx="1195042" cy="102615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50" kern="1200">
              <a:latin typeface="Trebuchet MS" panose="020B0603020202020204"/>
              <a:ea typeface="+mn-ea"/>
              <a:cs typeface="+mn-cs"/>
            </a:rPr>
            <a:t>Vojenská zdravotní pojišťovna ČR</a:t>
          </a:r>
          <a:endParaRPr lang="cs-CZ" sz="1050" kern="1200" dirty="0">
            <a:latin typeface="Trebuchet MS" panose="020B0603020202020204"/>
            <a:ea typeface="+mn-ea"/>
            <a:cs typeface="+mn-cs"/>
          </a:endParaRPr>
        </a:p>
      </dsp:txBody>
      <dsp:txXfrm>
        <a:off x="2257770" y="1863908"/>
        <a:ext cx="824843" cy="708272"/>
      </dsp:txXfrm>
    </dsp:sp>
    <dsp:sp modelId="{3365A5DC-CBB4-41C1-83E7-E431E977081A}">
      <dsp:nvSpPr>
        <dsp:cNvPr id="0" name=""/>
        <dsp:cNvSpPr/>
      </dsp:nvSpPr>
      <dsp:spPr>
        <a:xfrm>
          <a:off x="2101183" y="2163700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568913-DB9D-4436-997B-FCD2076A65D9}">
      <dsp:nvSpPr>
        <dsp:cNvPr id="0" name=""/>
        <dsp:cNvSpPr/>
      </dsp:nvSpPr>
      <dsp:spPr>
        <a:xfrm>
          <a:off x="1044274" y="1137547"/>
          <a:ext cx="1195042" cy="1026152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1"/>
          <a:srcRect/>
          <a:stretch>
            <a:fillRect t="-8000" b="-8000"/>
          </a:stretch>
        </a:blipFill>
        <a:ln w="254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C2279A-0C0D-4C95-BD28-FA7C02EE5AB8}">
      <dsp:nvSpPr>
        <dsp:cNvPr id="0" name=""/>
        <dsp:cNvSpPr/>
      </dsp:nvSpPr>
      <dsp:spPr>
        <a:xfrm>
          <a:off x="1862935" y="2027550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140F7A-5064-4BBC-8C6B-DEB1CD1AE300}">
      <dsp:nvSpPr>
        <dsp:cNvPr id="0" name=""/>
        <dsp:cNvSpPr/>
      </dsp:nvSpPr>
      <dsp:spPr>
        <a:xfrm>
          <a:off x="3101065" y="1134453"/>
          <a:ext cx="1195042" cy="102615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50000"/>
            <a:hueOff val="76445"/>
            <a:satOff val="-1220"/>
            <a:lumOff val="11745"/>
            <a:alphaOff val="0"/>
          </a:schemeClr>
        </a:solidFill>
        <a:ln w="25400" cap="flat" cmpd="sng" algn="ctr">
          <a:solidFill>
            <a:schemeClr val="accent3">
              <a:shade val="50000"/>
              <a:hueOff val="76445"/>
              <a:satOff val="-1220"/>
              <a:lumOff val="11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>
              <a:latin typeface="Trebuchet MS" panose="020B0603020202020204"/>
              <a:ea typeface="+mn-ea"/>
              <a:cs typeface="+mn-cs"/>
            </a:rPr>
            <a:t>Česká průmyslová zdravotní pojišťovna</a:t>
          </a:r>
          <a:endParaRPr lang="cs-CZ" sz="1200" kern="1200" dirty="0">
            <a:latin typeface="Trebuchet MS" panose="020B0603020202020204"/>
            <a:ea typeface="+mn-ea"/>
            <a:cs typeface="+mn-cs"/>
          </a:endParaRPr>
        </a:p>
      </dsp:txBody>
      <dsp:txXfrm>
        <a:off x="3286165" y="1293393"/>
        <a:ext cx="824843" cy="708272"/>
      </dsp:txXfrm>
    </dsp:sp>
    <dsp:sp modelId="{795DC93F-3AE9-438B-BA26-86B511394A46}">
      <dsp:nvSpPr>
        <dsp:cNvPr id="0" name=""/>
        <dsp:cNvSpPr/>
      </dsp:nvSpPr>
      <dsp:spPr>
        <a:xfrm>
          <a:off x="3923528" y="2022135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75C06D-33BB-4516-BA87-88352B6F4E1A}">
      <dsp:nvSpPr>
        <dsp:cNvPr id="0" name=""/>
        <dsp:cNvSpPr/>
      </dsp:nvSpPr>
      <dsp:spPr>
        <a:xfrm>
          <a:off x="4128827" y="1702647"/>
          <a:ext cx="1195042" cy="1026152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2"/>
          <a:srcRect/>
          <a:stretch>
            <a:fillRect t="-8000" b="-8000"/>
          </a:stretch>
        </a:blipFill>
        <a:ln w="25400" cap="flat" cmpd="sng" algn="ctr">
          <a:solidFill>
            <a:schemeClr val="accent3">
              <a:shade val="50000"/>
              <a:hueOff val="76445"/>
              <a:satOff val="-1220"/>
              <a:lumOff val="11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FB0DC2-0770-4398-9F69-B4820928A782}">
      <dsp:nvSpPr>
        <dsp:cNvPr id="0" name=""/>
        <dsp:cNvSpPr/>
      </dsp:nvSpPr>
      <dsp:spPr>
        <a:xfrm>
          <a:off x="4157974" y="2159445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29A7F-7C67-445E-87EC-81852DCB9283}">
      <dsp:nvSpPr>
        <dsp:cNvPr id="0" name=""/>
        <dsp:cNvSpPr/>
      </dsp:nvSpPr>
      <dsp:spPr>
        <a:xfrm>
          <a:off x="2072670" y="570514"/>
          <a:ext cx="1195042" cy="102615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50000"/>
            <a:hueOff val="152889"/>
            <a:satOff val="-2439"/>
            <a:lumOff val="23490"/>
            <a:alphaOff val="0"/>
          </a:schemeClr>
        </a:solidFill>
        <a:ln w="25400" cap="flat" cmpd="sng" algn="ctr">
          <a:solidFill>
            <a:schemeClr val="accent3">
              <a:shade val="50000"/>
              <a:hueOff val="152889"/>
              <a:satOff val="-2439"/>
              <a:lumOff val="23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>
              <a:latin typeface="Trebuchet MS" panose="020B0603020202020204"/>
              <a:ea typeface="+mn-ea"/>
              <a:cs typeface="+mn-cs"/>
            </a:rPr>
            <a:t>Všeobecná zdravotní pojišťovna ČR</a:t>
          </a:r>
          <a:endParaRPr lang="cs-CZ" sz="1200" kern="1200" dirty="0">
            <a:latin typeface="Trebuchet MS" panose="020B0603020202020204"/>
            <a:ea typeface="+mn-ea"/>
            <a:cs typeface="+mn-cs"/>
          </a:endParaRPr>
        </a:p>
      </dsp:txBody>
      <dsp:txXfrm>
        <a:off x="2257770" y="729454"/>
        <a:ext cx="824843" cy="708272"/>
      </dsp:txXfrm>
    </dsp:sp>
    <dsp:sp modelId="{3B5A82B0-D32E-4EC0-B932-EC39B3E38409}">
      <dsp:nvSpPr>
        <dsp:cNvPr id="0" name=""/>
        <dsp:cNvSpPr/>
      </dsp:nvSpPr>
      <dsp:spPr>
        <a:xfrm>
          <a:off x="2886261" y="584438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E125CB-AFF7-4960-99F3-3ADEAAA42231}">
      <dsp:nvSpPr>
        <dsp:cNvPr id="0" name=""/>
        <dsp:cNvSpPr/>
      </dsp:nvSpPr>
      <dsp:spPr>
        <a:xfrm>
          <a:off x="3101065" y="0"/>
          <a:ext cx="1195042" cy="1026152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3"/>
          <a:srcRect/>
          <a:stretch>
            <a:fillRect l="-72000" r="-72000"/>
          </a:stretch>
        </a:blipFill>
        <a:ln w="25400" cap="flat" cmpd="sng" algn="ctr">
          <a:solidFill>
            <a:schemeClr val="accent3">
              <a:shade val="50000"/>
              <a:hueOff val="152889"/>
              <a:satOff val="-2439"/>
              <a:lumOff val="23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95D397-1E2A-410D-992E-DA8792D39ADF}">
      <dsp:nvSpPr>
        <dsp:cNvPr id="0" name=""/>
        <dsp:cNvSpPr/>
      </dsp:nvSpPr>
      <dsp:spPr>
        <a:xfrm>
          <a:off x="3134648" y="454477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54A4FB-244E-4B05-BA7F-3F4CC96F73FE}">
      <dsp:nvSpPr>
        <dsp:cNvPr id="0" name=""/>
        <dsp:cNvSpPr/>
      </dsp:nvSpPr>
      <dsp:spPr>
        <a:xfrm>
          <a:off x="4128827" y="568193"/>
          <a:ext cx="1195042" cy="102615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50000"/>
            <a:hueOff val="229334"/>
            <a:satOff val="-3659"/>
            <a:lumOff val="35235"/>
            <a:alphaOff val="0"/>
          </a:schemeClr>
        </a:solidFill>
        <a:ln w="25400" cap="flat" cmpd="sng" algn="ctr">
          <a:solidFill>
            <a:schemeClr val="accent3">
              <a:shade val="50000"/>
              <a:hueOff val="229334"/>
              <a:satOff val="-3659"/>
              <a:lumOff val="35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430" rIns="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>
              <a:latin typeface="Trebuchet MS" panose="020B0603020202020204"/>
              <a:ea typeface="+mn-ea"/>
              <a:cs typeface="+mn-cs"/>
            </a:rPr>
            <a:t>Oborová zdravotní pojišťovna zaměstnanců bank, pojišťoven a stavebnictví</a:t>
          </a:r>
        </a:p>
      </dsp:txBody>
      <dsp:txXfrm>
        <a:off x="4313927" y="727133"/>
        <a:ext cx="824843" cy="708272"/>
      </dsp:txXfrm>
    </dsp:sp>
    <dsp:sp modelId="{EBF013B0-4D31-4009-9C1B-0686D5C7BDD6}">
      <dsp:nvSpPr>
        <dsp:cNvPr id="0" name=""/>
        <dsp:cNvSpPr/>
      </dsp:nvSpPr>
      <dsp:spPr>
        <a:xfrm>
          <a:off x="5162925" y="1023058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D32D7A-F0FB-46FC-9BB3-670F79E2BCBE}">
      <dsp:nvSpPr>
        <dsp:cNvPr id="0" name=""/>
        <dsp:cNvSpPr/>
      </dsp:nvSpPr>
      <dsp:spPr>
        <a:xfrm>
          <a:off x="5157222" y="1145283"/>
          <a:ext cx="1195042" cy="1026152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4"/>
          <a:srcRect/>
          <a:stretch>
            <a:fillRect l="-11000" r="-11000"/>
          </a:stretch>
        </a:blipFill>
        <a:ln w="25400" cap="flat" cmpd="sng" algn="ctr">
          <a:solidFill>
            <a:schemeClr val="accent3">
              <a:shade val="50000"/>
              <a:hueOff val="229334"/>
              <a:satOff val="-3659"/>
              <a:lumOff val="35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798E73-B267-4B9B-B754-15C0F7A34AB1}">
      <dsp:nvSpPr>
        <dsp:cNvPr id="0" name=""/>
        <dsp:cNvSpPr/>
      </dsp:nvSpPr>
      <dsp:spPr>
        <a:xfrm>
          <a:off x="5390401" y="1163462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745034-58D1-4421-B102-FEDCB522C687}">
      <dsp:nvSpPr>
        <dsp:cNvPr id="0" name=""/>
        <dsp:cNvSpPr/>
      </dsp:nvSpPr>
      <dsp:spPr>
        <a:xfrm>
          <a:off x="5157222" y="10830"/>
          <a:ext cx="1195042" cy="102615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50000"/>
            <a:hueOff val="229334"/>
            <a:satOff val="-3659"/>
            <a:lumOff val="35235"/>
            <a:alphaOff val="0"/>
          </a:schemeClr>
        </a:solidFill>
        <a:ln w="25400" cap="flat" cmpd="sng" algn="ctr">
          <a:solidFill>
            <a:schemeClr val="accent3">
              <a:shade val="50000"/>
              <a:hueOff val="229334"/>
              <a:satOff val="-3659"/>
              <a:lumOff val="35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430" rIns="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>
              <a:latin typeface="Trebuchet MS" panose="020B0603020202020204"/>
              <a:ea typeface="+mn-ea"/>
              <a:cs typeface="+mn-cs"/>
            </a:rPr>
            <a:t>Zaměstnanecká pojišťovna Škoda</a:t>
          </a:r>
          <a:endParaRPr lang="cs-CZ" sz="900" kern="1200" dirty="0">
            <a:latin typeface="Trebuchet MS" panose="020B0603020202020204"/>
            <a:ea typeface="+mn-ea"/>
            <a:cs typeface="+mn-cs"/>
          </a:endParaRPr>
        </a:p>
      </dsp:txBody>
      <dsp:txXfrm>
        <a:off x="5342322" y="169770"/>
        <a:ext cx="824843" cy="708272"/>
      </dsp:txXfrm>
    </dsp:sp>
    <dsp:sp modelId="{A5BF9928-E7AD-4051-B6CF-46045C53191C}">
      <dsp:nvSpPr>
        <dsp:cNvPr id="0" name=""/>
        <dsp:cNvSpPr/>
      </dsp:nvSpPr>
      <dsp:spPr>
        <a:xfrm>
          <a:off x="6191320" y="470722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D818C6-5F02-4F60-A661-B1BA5F69574D}">
      <dsp:nvSpPr>
        <dsp:cNvPr id="0" name=""/>
        <dsp:cNvSpPr/>
      </dsp:nvSpPr>
      <dsp:spPr>
        <a:xfrm>
          <a:off x="6185617" y="583278"/>
          <a:ext cx="1195042" cy="1026152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5"/>
          <a:srcRect/>
          <a:stretch>
            <a:fillRect t="-8000" b="-8000"/>
          </a:stretch>
        </a:blipFill>
        <a:ln w="25400" cap="flat" cmpd="sng" algn="ctr">
          <a:solidFill>
            <a:schemeClr val="accent3">
              <a:shade val="50000"/>
              <a:hueOff val="229334"/>
              <a:satOff val="-3659"/>
              <a:lumOff val="35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2E7211-240F-4804-89BB-BDABF21813FF}">
      <dsp:nvSpPr>
        <dsp:cNvPr id="0" name=""/>
        <dsp:cNvSpPr/>
      </dsp:nvSpPr>
      <dsp:spPr>
        <a:xfrm>
          <a:off x="6423866" y="606099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68FCAF-BF1E-4FF4-B279-83F4E59457F6}">
      <dsp:nvSpPr>
        <dsp:cNvPr id="0" name=""/>
        <dsp:cNvSpPr/>
      </dsp:nvSpPr>
      <dsp:spPr>
        <a:xfrm>
          <a:off x="6185617" y="1715798"/>
          <a:ext cx="1195042" cy="102615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50000"/>
            <a:hueOff val="152889"/>
            <a:satOff val="-2439"/>
            <a:lumOff val="23490"/>
            <a:alphaOff val="0"/>
          </a:schemeClr>
        </a:solidFill>
        <a:ln w="25400" cap="flat" cmpd="sng" algn="ctr">
          <a:solidFill>
            <a:schemeClr val="accent3">
              <a:shade val="50000"/>
              <a:hueOff val="152889"/>
              <a:satOff val="-2439"/>
              <a:lumOff val="23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50" kern="1200">
              <a:latin typeface="Trebuchet MS" panose="020B0603020202020204"/>
              <a:ea typeface="+mn-ea"/>
              <a:cs typeface="+mn-cs"/>
            </a:rPr>
            <a:t>Zdravotní pojišťovna ministerstva vnitra ČR</a:t>
          </a:r>
          <a:endParaRPr lang="cs-CZ" sz="1050" kern="1200" dirty="0">
            <a:latin typeface="Trebuchet MS" panose="020B0603020202020204"/>
            <a:ea typeface="+mn-ea"/>
            <a:cs typeface="+mn-cs"/>
          </a:endParaRPr>
        </a:p>
      </dsp:txBody>
      <dsp:txXfrm>
        <a:off x="6370717" y="1874738"/>
        <a:ext cx="824843" cy="708272"/>
      </dsp:txXfrm>
    </dsp:sp>
    <dsp:sp modelId="{51C442C5-6FEA-412C-BC1F-1C5B4F947AD0}">
      <dsp:nvSpPr>
        <dsp:cNvPr id="0" name=""/>
        <dsp:cNvSpPr/>
      </dsp:nvSpPr>
      <dsp:spPr>
        <a:xfrm>
          <a:off x="6422598" y="2614697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77EF25-8585-4854-BCF1-738337EDDAAA}">
      <dsp:nvSpPr>
        <dsp:cNvPr id="0" name=""/>
        <dsp:cNvSpPr/>
      </dsp:nvSpPr>
      <dsp:spPr>
        <a:xfrm>
          <a:off x="5157222" y="2277803"/>
          <a:ext cx="1195042" cy="1026152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6"/>
          <a:srcRect/>
          <a:stretch>
            <a:fillRect l="-14000" r="-14000"/>
          </a:stretch>
        </a:blipFill>
        <a:ln w="25400" cap="flat" cmpd="sng" algn="ctr">
          <a:solidFill>
            <a:schemeClr val="accent3">
              <a:shade val="50000"/>
              <a:hueOff val="152889"/>
              <a:satOff val="-2439"/>
              <a:lumOff val="23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13D70F-BE92-4D25-8112-419084E636E0}">
      <dsp:nvSpPr>
        <dsp:cNvPr id="0" name=""/>
        <dsp:cNvSpPr/>
      </dsp:nvSpPr>
      <dsp:spPr>
        <a:xfrm>
          <a:off x="6200825" y="2728026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6687F3-02A0-4AB1-9027-20B1798012F8}">
      <dsp:nvSpPr>
        <dsp:cNvPr id="0" name=""/>
        <dsp:cNvSpPr/>
      </dsp:nvSpPr>
      <dsp:spPr>
        <a:xfrm>
          <a:off x="3099798" y="2271227"/>
          <a:ext cx="1195042" cy="102615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50000"/>
            <a:hueOff val="76445"/>
            <a:satOff val="-1220"/>
            <a:lumOff val="11745"/>
            <a:alphaOff val="0"/>
          </a:schemeClr>
        </a:solidFill>
        <a:ln w="25400" cap="flat" cmpd="sng" algn="ctr">
          <a:solidFill>
            <a:schemeClr val="accent3">
              <a:shade val="50000"/>
              <a:hueOff val="76445"/>
              <a:satOff val="-1220"/>
              <a:lumOff val="11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700" rIns="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00" kern="1200">
              <a:latin typeface="Trebuchet MS" panose="020B0603020202020204"/>
              <a:ea typeface="+mn-ea"/>
              <a:cs typeface="+mn-cs"/>
            </a:rPr>
            <a:t>Revírní bratrská pokladna, zdravotní pojišťovna</a:t>
          </a:r>
          <a:endParaRPr lang="cs-CZ" sz="1000" kern="1200" dirty="0">
            <a:latin typeface="Trebuchet MS" panose="020B0603020202020204"/>
            <a:ea typeface="+mn-ea"/>
            <a:cs typeface="+mn-cs"/>
          </a:endParaRPr>
        </a:p>
      </dsp:txBody>
      <dsp:txXfrm>
        <a:off x="3284898" y="2430167"/>
        <a:ext cx="824843" cy="708272"/>
      </dsp:txXfrm>
    </dsp:sp>
    <dsp:sp modelId="{EC9D411B-F0B9-4DC2-ADD0-7971E88820E0}">
      <dsp:nvSpPr>
        <dsp:cNvPr id="0" name=""/>
        <dsp:cNvSpPr/>
      </dsp:nvSpPr>
      <dsp:spPr>
        <a:xfrm>
          <a:off x="3134014" y="2726092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481F22-9654-4B78-AFEE-9923107679C4}">
      <dsp:nvSpPr>
        <dsp:cNvPr id="0" name=""/>
        <dsp:cNvSpPr/>
      </dsp:nvSpPr>
      <dsp:spPr>
        <a:xfrm>
          <a:off x="2072036" y="2841742"/>
          <a:ext cx="1195042" cy="1026152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7"/>
          <a:srcRect/>
          <a:stretch>
            <a:fillRect t="-8000" b="-8000"/>
          </a:stretch>
        </a:blipFill>
        <a:ln w="25400" cap="flat" cmpd="sng" algn="ctr">
          <a:solidFill>
            <a:schemeClr val="accent3">
              <a:shade val="50000"/>
              <a:hueOff val="76445"/>
              <a:satOff val="-1220"/>
              <a:lumOff val="11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9383C8-4516-4E13-957D-CBC0C04A4A5D}">
      <dsp:nvSpPr>
        <dsp:cNvPr id="0" name=""/>
        <dsp:cNvSpPr/>
      </dsp:nvSpPr>
      <dsp:spPr>
        <a:xfrm>
          <a:off x="2884994" y="2856053"/>
          <a:ext cx="139400" cy="120291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20.12.2023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2137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3211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8339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7542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1834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70172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5505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8259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9648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76705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3965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0969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91611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16850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6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8058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863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17532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1903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56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5974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9619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>
                <a:solidFill>
                  <a:srgbClr val="000000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307871"/>
                </a:solidFill>
              </a:defRPr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54008DE5-A60E-4243-8C9C-3A5FF532C2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876" y="91600"/>
            <a:ext cx="1311628" cy="109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zcr.cz/wp-content/uploads/wepub/18700/40551/Zdravi2030_FINAL16122019.pdf.pdf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shorts/iix7mtwG3t4?feature=share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0787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70560"/>
            <a:ext cx="5256584" cy="2837294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r>
              <a:rPr lang="cs-CZ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EKONOMIKA ZDRAVOTNICTVÍ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4299942"/>
            <a:ext cx="3960440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Ekonomika odvětví veřejného sektoru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7D8CC9-8599-4194-B51D-CC030F918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28" y="195486"/>
            <a:ext cx="2664000" cy="21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SYSTÉMY ZDRAVOTNÍ PÉČE V ČR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6226522-A7CA-4966-8FDE-F89350E73E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1153233"/>
              </p:ext>
            </p:extLst>
          </p:nvPr>
        </p:nvGraphicFramePr>
        <p:xfrm>
          <a:off x="323528" y="1098913"/>
          <a:ext cx="7560841" cy="3499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Podnadpis 2">
            <a:extLst>
              <a:ext uri="{FF2B5EF4-FFF2-40B4-BE49-F238E27FC236}">
                <a16:creationId xmlns:a16="http://schemas.microsoft.com/office/drawing/2014/main" id="{810C472D-8993-4705-A987-AA4782656278}"/>
              </a:ext>
            </a:extLst>
          </p:cNvPr>
          <p:cNvSpPr txBox="1">
            <a:spLocks/>
          </p:cNvSpPr>
          <p:nvPr/>
        </p:nvSpPr>
        <p:spPr>
          <a:xfrm>
            <a:off x="6573677" y="1847832"/>
            <a:ext cx="2149133" cy="460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92278F"/>
              </a:buClr>
              <a:buFont typeface="Wingdings 3" charset="2"/>
              <a:buNone/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pojištěnec</a:t>
            </a: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D3A8960F-2457-42CE-8442-FFD1EBA60950}"/>
              </a:ext>
            </a:extLst>
          </p:cNvPr>
          <p:cNvSpPr txBox="1">
            <a:spLocks/>
          </p:cNvSpPr>
          <p:nvPr/>
        </p:nvSpPr>
        <p:spPr>
          <a:xfrm>
            <a:off x="5521460" y="4260768"/>
            <a:ext cx="3587044" cy="444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92278F"/>
              </a:buClr>
              <a:buFont typeface="Wingdings 3" charset="2"/>
              <a:buNone/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plátce zdravotní péče</a:t>
            </a:r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id="{9E7BDBBA-A95B-4EBB-BE46-A2DE0DDFAC7A}"/>
              </a:ext>
            </a:extLst>
          </p:cNvPr>
          <p:cNvSpPr txBox="1">
            <a:spLocks/>
          </p:cNvSpPr>
          <p:nvPr/>
        </p:nvSpPr>
        <p:spPr>
          <a:xfrm>
            <a:off x="6012160" y="2992542"/>
            <a:ext cx="2414970" cy="4606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92278F"/>
              </a:buClr>
              <a:buFont typeface="Wingdings 3" charset="2"/>
              <a:buNone/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zprostředkovatel</a:t>
            </a:r>
          </a:p>
        </p:txBody>
      </p:sp>
    </p:spTree>
    <p:extLst>
      <p:ext uri="{BB962C8B-B14F-4D97-AF65-F5344CB8AC3E}">
        <p14:creationId xmlns:p14="http://schemas.microsoft.com/office/powerpoint/2010/main" val="2899528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ZDRAVOTNÍ PÉČE A JEJÍ POSKYTOVÁNÍ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190F1A4-1981-42C3-8C1A-D05C46C20A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5503244"/>
              </p:ext>
            </p:extLst>
          </p:nvPr>
        </p:nvGraphicFramePr>
        <p:xfrm>
          <a:off x="187880" y="723949"/>
          <a:ext cx="7744609" cy="3993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19551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pl-PL" b="1" dirty="0">
                <a:solidFill>
                  <a:srgbClr val="307871"/>
                </a:solidFill>
              </a:rPr>
              <a:t>DRUHY A FORMY ZDRAVOTNÍ PÉČE</a:t>
            </a:r>
            <a:endParaRPr lang="cs-CZ" b="1" dirty="0">
              <a:solidFill>
                <a:srgbClr val="307871"/>
              </a:solidFill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A5146AE-8124-4936-80A3-EFABBE7159A3}"/>
              </a:ext>
            </a:extLst>
          </p:cNvPr>
          <p:cNvSpPr/>
          <p:nvPr/>
        </p:nvSpPr>
        <p:spPr>
          <a:xfrm>
            <a:off x="201248" y="771550"/>
            <a:ext cx="41387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spcBef>
                <a:spcPts val="600"/>
              </a:spcBef>
              <a:spcAft>
                <a:spcPts val="1800"/>
              </a:spcAft>
            </a:pPr>
            <a:r>
              <a:rPr lang="cs-CZ" b="1" u="sng" dirty="0">
                <a:solidFill>
                  <a:srgbClr val="307871"/>
                </a:solidFill>
                <a:latin typeface="Trebuchet MS" panose="020B0603020202020204"/>
              </a:rPr>
              <a:t>DRUHY ZDRAVOTNÍ PÉČE: 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D47740ED-AFB5-4C99-A5F5-3B4610C04440}"/>
              </a:ext>
            </a:extLst>
          </p:cNvPr>
          <p:cNvSpPr txBox="1">
            <a:spLocks/>
          </p:cNvSpPr>
          <p:nvPr/>
        </p:nvSpPr>
        <p:spPr>
          <a:xfrm>
            <a:off x="236803" y="1131590"/>
            <a:ext cx="8206435" cy="13659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Podle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časové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naléhavosti – neodkladná péče, akutní péče, nezbytná péče, plánovaná péče.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Podle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účelu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jejího poskytnutí – preventivní péče, diagnostická péče, dispenzární péče, léčebná péče, léčebná péče, posudková péče.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DC8B719-1C68-4E48-BD5C-93CC66621773}"/>
              </a:ext>
            </a:extLst>
          </p:cNvPr>
          <p:cNvSpPr/>
          <p:nvPr/>
        </p:nvSpPr>
        <p:spPr>
          <a:xfrm>
            <a:off x="252819" y="2787774"/>
            <a:ext cx="41387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spcBef>
                <a:spcPts val="600"/>
              </a:spcBef>
              <a:spcAft>
                <a:spcPts val="1800"/>
              </a:spcAft>
            </a:pPr>
            <a:r>
              <a:rPr lang="cs-CZ" b="1" u="sng" dirty="0">
                <a:solidFill>
                  <a:srgbClr val="307871"/>
                </a:solidFill>
                <a:latin typeface="Trebuchet MS" panose="020B0603020202020204"/>
              </a:rPr>
              <a:t>FORMY ZDRAVOTNÍ PÉČE: 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8C7AF21C-F84C-43B0-9A3E-965A39F345EB}"/>
              </a:ext>
            </a:extLst>
          </p:cNvPr>
          <p:cNvSpPr txBox="1">
            <a:spLocks/>
          </p:cNvSpPr>
          <p:nvPr/>
        </p:nvSpPr>
        <p:spPr>
          <a:xfrm>
            <a:off x="353411" y="3092195"/>
            <a:ext cx="7973217" cy="19053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Ambulantní péče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Jednodenní péče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Lůžková péče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Zdravotní péče poskytovaná ve vlastním sociálním prostředí pacienta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92278F"/>
              </a:buClr>
              <a:buFont typeface="Wingdings 3" charset="2"/>
              <a:buNone/>
            </a:pPr>
            <a:endParaRPr lang="cs-CZ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140261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DA5146AE-8124-4936-80A3-EFABBE7159A3}"/>
              </a:ext>
            </a:extLst>
          </p:cNvPr>
          <p:cNvSpPr/>
          <p:nvPr/>
        </p:nvSpPr>
        <p:spPr>
          <a:xfrm>
            <a:off x="201248" y="771550"/>
            <a:ext cx="41387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spcBef>
                <a:spcPts val="600"/>
              </a:spcBef>
              <a:spcAft>
                <a:spcPts val="1800"/>
              </a:spcAft>
            </a:pPr>
            <a:r>
              <a:rPr lang="cs-CZ" b="1" u="sng" dirty="0">
                <a:solidFill>
                  <a:srgbClr val="307871"/>
                </a:solidFill>
                <a:latin typeface="Trebuchet MS" panose="020B0603020202020204"/>
              </a:rPr>
              <a:t>Ambulantní péče: 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DC8B719-1C68-4E48-BD5C-93CC66621773}"/>
              </a:ext>
            </a:extLst>
          </p:cNvPr>
          <p:cNvSpPr/>
          <p:nvPr/>
        </p:nvSpPr>
        <p:spPr>
          <a:xfrm>
            <a:off x="201248" y="2211710"/>
            <a:ext cx="41387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spcBef>
                <a:spcPts val="600"/>
              </a:spcBef>
              <a:spcAft>
                <a:spcPts val="1800"/>
              </a:spcAft>
            </a:pPr>
            <a:r>
              <a:rPr lang="cs-CZ" b="1" u="sng" dirty="0">
                <a:solidFill>
                  <a:srgbClr val="307871"/>
                </a:solidFill>
                <a:latin typeface="Trebuchet MS" panose="020B0603020202020204"/>
              </a:rPr>
              <a:t>Jednodenní péče: 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4CE2060A-0933-4564-934F-129D4D23B8BF}"/>
              </a:ext>
            </a:extLst>
          </p:cNvPr>
          <p:cNvSpPr txBox="1">
            <a:spLocks/>
          </p:cNvSpPr>
          <p:nvPr/>
        </p:nvSpPr>
        <p:spPr>
          <a:xfrm>
            <a:off x="201248" y="1058992"/>
            <a:ext cx="7603597" cy="14526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Nevyžaduje se hospitalizace pacienta nebo jeho přijetí na lůžko do zdravotnického zařízení.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Jedná se o primární ambulantní péči, specializovanou či stacionární.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AAF4D232-30CA-45A3-ACA8-960EB5006A9C}"/>
              </a:ext>
            </a:extLst>
          </p:cNvPr>
          <p:cNvSpPr txBox="1">
            <a:spLocks/>
          </p:cNvSpPr>
          <p:nvPr/>
        </p:nvSpPr>
        <p:spPr>
          <a:xfrm>
            <a:off x="201248" y="2703788"/>
            <a:ext cx="8136481" cy="369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Vyžaduje se pobyt pacienta na lůžku po dobu kratší než 24 hodin. 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92278F"/>
              </a:buClr>
              <a:buFont typeface="Wingdings 3" charset="2"/>
              <a:buNone/>
            </a:pPr>
            <a:endParaRPr lang="cs-CZ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92278F"/>
              </a:buClr>
              <a:buFont typeface="Wingdings 3" charset="2"/>
              <a:buNone/>
            </a:pPr>
            <a:endParaRPr lang="cs-CZ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C7FF0125-7D1F-4EED-9074-02D98351BF56}"/>
              </a:ext>
            </a:extLst>
          </p:cNvPr>
          <p:cNvSpPr/>
          <p:nvPr/>
        </p:nvSpPr>
        <p:spPr>
          <a:xfrm>
            <a:off x="207360" y="3219822"/>
            <a:ext cx="41387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spcBef>
                <a:spcPts val="600"/>
              </a:spcBef>
              <a:spcAft>
                <a:spcPts val="1800"/>
              </a:spcAft>
            </a:pPr>
            <a:r>
              <a:rPr lang="cs-CZ" b="1" u="sng" dirty="0">
                <a:solidFill>
                  <a:srgbClr val="307871"/>
                </a:solidFill>
                <a:latin typeface="Trebuchet MS" panose="020B0603020202020204"/>
              </a:rPr>
              <a:t>Lůžková péče: </a:t>
            </a: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486450-725E-4756-ACAF-F9FDD2F95FB8}"/>
              </a:ext>
            </a:extLst>
          </p:cNvPr>
          <p:cNvSpPr txBox="1">
            <a:spLocks/>
          </p:cNvSpPr>
          <p:nvPr/>
        </p:nvSpPr>
        <p:spPr>
          <a:xfrm>
            <a:off x="201248" y="3557316"/>
            <a:ext cx="8344121" cy="1379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Je nezbytná hospitalizace pacienta a musí být poskytována v rámci nepřetržitého provozu.</a:t>
            </a:r>
          </a:p>
          <a:p>
            <a:pPr algn="just">
              <a:spcBef>
                <a:spcPts val="0"/>
              </a:spcBef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Jedná se o akutní lůžkovou péči intenzivní (náhle selhání nebo ohrožení životních funkcí) a standardní. </a:t>
            </a:r>
          </a:p>
          <a:p>
            <a:pPr marL="0" indent="0" algn="just">
              <a:spcBef>
                <a:spcPts val="0"/>
              </a:spcBef>
              <a:buClr>
                <a:srgbClr val="92278F"/>
              </a:buClr>
              <a:buFont typeface="Wingdings 3" charset="2"/>
              <a:buNone/>
            </a:pPr>
            <a:endParaRPr lang="cs-CZ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0" indent="0" algn="just">
              <a:spcBef>
                <a:spcPts val="0"/>
              </a:spcBef>
              <a:buClr>
                <a:srgbClr val="92278F"/>
              </a:buClr>
              <a:buFont typeface="Wingdings 3" charset="2"/>
              <a:buNone/>
            </a:pPr>
            <a:endParaRPr lang="cs-CZ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764451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VEŘEJNÉ ZDRAVOTNÍ POJIŠTĚNÍ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5B1121B4-0A07-480E-8257-1CA795105BAC}"/>
              </a:ext>
            </a:extLst>
          </p:cNvPr>
          <p:cNvSpPr txBox="1">
            <a:spLocks/>
          </p:cNvSpPr>
          <p:nvPr/>
        </p:nvSpPr>
        <p:spPr>
          <a:xfrm>
            <a:off x="173008" y="915566"/>
            <a:ext cx="7711360" cy="3498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 rámci zdravotního pojištění má pojištěnec právo si vybrat jednu ze 7 zdravotních pojišťoven.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Změnu zdravotní pojišťovny lze provést jednou za 12 měsíců a to vždy pouze k 1. dni kalendářního pololetí.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Všichni pojištěnci odvádí platbu 13,5 % z vyměřovacího základu. Týká se to jak zaměstnanců (1/3 hradí zaměstnanec a 2/3 zaměstnavatel), tak osob samostatně výdělečně činných (OSVČ) a osob bez zdanitelných příjmů (OBZP).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Za zákonem vymezené skupiny občanů (např. seniory, studenty, nezaopatřené děti atd.) je plátcem pojistného stát.</a:t>
            </a: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5790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ZDRAVOTNÍ POJIŠŤOVNY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07AFA2-961E-4FAD-A110-1C5486FCC55B}"/>
              </a:ext>
            </a:extLst>
          </p:cNvPr>
          <p:cNvSpPr txBox="1">
            <a:spLocks/>
          </p:cNvSpPr>
          <p:nvPr/>
        </p:nvSpPr>
        <p:spPr>
          <a:xfrm>
            <a:off x="157384" y="771550"/>
            <a:ext cx="7560840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Od roku 1993 bylo v České republice celkem 29 zdravotních pojišťoven. V současnosti existuje celkem 7. 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0755670-AE72-48A6-814B-ACDB37E454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7732432"/>
              </p:ext>
            </p:extLst>
          </p:nvPr>
        </p:nvGraphicFramePr>
        <p:xfrm>
          <a:off x="180008" y="1268510"/>
          <a:ext cx="8424935" cy="3867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3568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ZDRAVOTNÍ POJIŠŤOVNY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5395851-484F-477C-8DFC-248DD97DE877}"/>
              </a:ext>
            </a:extLst>
          </p:cNvPr>
          <p:cNvSpPr txBox="1">
            <a:spLocks/>
          </p:cNvSpPr>
          <p:nvPr/>
        </p:nvSpPr>
        <p:spPr>
          <a:xfrm>
            <a:off x="323528" y="1563638"/>
            <a:ext cx="7960129" cy="26713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Slouží k výběru zdravotního pojištění od FO a PO a následně z takto vybraných prostředků hradí zdravotní péči.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Jsou to většinou akciovky.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Správou poplatků zdravotního zabezpečení je ze zákona pověřena VZP.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6428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VÝŠE POJISTNÉHO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C6A31C-BA33-4AD9-BD5E-ADBB5E58373C}"/>
              </a:ext>
            </a:extLst>
          </p:cNvPr>
          <p:cNvSpPr txBox="1">
            <a:spLocks/>
          </p:cNvSpPr>
          <p:nvPr/>
        </p:nvSpPr>
        <p:spPr>
          <a:xfrm>
            <a:off x="179513" y="1275606"/>
            <a:ext cx="7704856" cy="3240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Výše pojistného zdravotního pojištění je 13,5 % z vyměřovacího základu (u zaměstnance se jedná o hrubou mzdu).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 hrubé mzdy zaměstnavatel strhává 4,5 % a 9 % připlácí jako vedlejší náklad práce k hrubé mzdě.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 OSVČ je vyměřovacím základem 50 % zisku z předchozího účetního období.  </a:t>
            </a: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552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120D2E1B-3226-43DB-969B-9F1F6994B39D}"/>
              </a:ext>
            </a:extLst>
          </p:cNvPr>
          <p:cNvSpPr txBox="1">
            <a:spLocks/>
          </p:cNvSpPr>
          <p:nvPr/>
        </p:nvSpPr>
        <p:spPr>
          <a:xfrm>
            <a:off x="53752" y="699542"/>
            <a:ext cx="9036496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400" b="1" dirty="0">
                <a:solidFill>
                  <a:srgbClr val="307871"/>
                </a:solidFill>
                <a:latin typeface="Trebuchet MS" panose="020B0603020202020204"/>
              </a:rPr>
              <a:t>FINANCOVÁNÍ ZDRAVOTNICTVÍ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A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400" b="1" dirty="0">
                <a:solidFill>
                  <a:srgbClr val="307871"/>
                </a:solidFill>
                <a:latin typeface="Trebuchet MS" panose="020B0603020202020204"/>
              </a:rPr>
              <a:t>ZDRAVOTNÍ PÉČE</a:t>
            </a:r>
            <a:endParaRPr kumimoji="0" lang="cs-CZ" sz="4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89936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FINANCOVÁNÍ ZDRAVOTNICTVÍ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B3DF0AC-E27F-4390-8CC5-507796BA6286}"/>
              </a:ext>
            </a:extLst>
          </p:cNvPr>
          <p:cNvSpPr txBox="1">
            <a:spLocks/>
          </p:cNvSpPr>
          <p:nvPr/>
        </p:nvSpPr>
        <p:spPr>
          <a:xfrm>
            <a:off x="323528" y="1203598"/>
            <a:ext cx="8269415" cy="32134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České zdravotnictví je dlouhodobě financováno 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primárně z veřejných zdrojů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92278F">
                    <a:lumMod val="60000"/>
                    <a:lumOff val="40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 to především prostřednictvím veřejného zdravotního pojištění. 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 období 2010-2018 se veřejné zdroje podílely z 83-85 % na financování zdravotní péče v ČR. -&gt; Největší podíl na celkových výdajích na zdravotní péči mají platby hrazené zdravotními pojišťovnami z veřejného pojištění, poté státní rozpočet a domácnosti.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Výdaje na zdravotní péči v ČR ve vztahu k HDP patří v rámci zemí EU dlouhodobě k nižším. ČR se umisťuje v žebříčku zemí EU za Řeckem na 17. místě, tedy v jeho druhé polovině. </a:t>
            </a:r>
          </a:p>
        </p:txBody>
      </p:sp>
    </p:spTree>
    <p:extLst>
      <p:ext uri="{BB962C8B-B14F-4D97-AF65-F5344CB8AC3E}">
        <p14:creationId xmlns:p14="http://schemas.microsoft.com/office/powerpoint/2010/main" val="1969711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ZDRAVOTNÍ POLITIKA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565F5F56-99AE-4B68-9773-9BE0C0107A70}"/>
              </a:ext>
            </a:extLst>
          </p:cNvPr>
          <p:cNvSpPr txBox="1">
            <a:spLocks/>
          </p:cNvSpPr>
          <p:nvPr/>
        </p:nvSpPr>
        <p:spPr>
          <a:xfrm>
            <a:off x="323528" y="987574"/>
            <a:ext cx="8208912" cy="3416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Jedná se o činnost státu, která je zaměřena na ochranu, prevenci, podporu a obnovu zdraví obyvatelstva.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Existují dva druhy aktivit 		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aktivity zaměřené na léčení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						(řešení již vzniklých problémů; 	</a:t>
            </a:r>
            <a:r>
              <a:rPr lang="cs-CZ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Trebuchet MS" panose="020B0603020202020204"/>
              </a:rPr>
              <a:t>									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finančně velmi nákladné)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</a:t>
            </a:r>
            <a:r>
              <a:rPr lang="cs-CZ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Trebuchet MS" panose="020B0603020202020204"/>
              </a:rPr>
              <a:t>   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aktivity zaměřené na ochranu a 										podporu zdraví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= prevence (předchází 									problémům)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Klíčovým principem zdravotní péče je 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princip sociální solidarity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= zdravotní péče je poskytnuta všem, bez ohledu na jejich platební schopnosti.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92278F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D287FEA2-5AD4-406E-8BE3-D1827276AC2F}"/>
              </a:ext>
            </a:extLst>
          </p:cNvPr>
          <p:cNvCxnSpPr>
            <a:cxnSpLocks/>
          </p:cNvCxnSpPr>
          <p:nvPr/>
        </p:nvCxnSpPr>
        <p:spPr>
          <a:xfrm>
            <a:off x="3414554" y="2063741"/>
            <a:ext cx="581382" cy="0"/>
          </a:xfrm>
          <a:prstGeom prst="straightConnector1">
            <a:avLst/>
          </a:prstGeom>
          <a:noFill/>
          <a:ln w="25400" cap="rnd" cmpd="sng" algn="ctr">
            <a:solidFill>
              <a:srgbClr val="307871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D7692EF6-B264-4EFB-8B60-6EA6EE21247D}"/>
              </a:ext>
            </a:extLst>
          </p:cNvPr>
          <p:cNvCxnSpPr>
            <a:cxnSpLocks/>
          </p:cNvCxnSpPr>
          <p:nvPr/>
        </p:nvCxnSpPr>
        <p:spPr>
          <a:xfrm>
            <a:off x="3414554" y="2063741"/>
            <a:ext cx="581382" cy="1084073"/>
          </a:xfrm>
          <a:prstGeom prst="straightConnector1">
            <a:avLst/>
          </a:prstGeom>
          <a:noFill/>
          <a:ln w="25400" cap="rnd" cmpd="sng" algn="ctr">
            <a:solidFill>
              <a:srgbClr val="307871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877920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FINANCOVÁNÍ ZDRAVOTNÍ PÉČE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4C9210-CC20-4F08-B736-4BA5B92E8913}"/>
              </a:ext>
            </a:extLst>
          </p:cNvPr>
          <p:cNvSpPr txBox="1">
            <a:spLocks/>
          </p:cNvSpPr>
          <p:nvPr/>
        </p:nvSpPr>
        <p:spPr>
          <a:xfrm>
            <a:off x="214288" y="901049"/>
            <a:ext cx="7560841" cy="37229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Ze státního rozpočtu, prostředky měst a obcí, prostředky podniků, obyvatel (povinné zdravotní pojištění) a jiné.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Více zdrojové financování lépe zabezpečuje zdravotnickou oblast.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Úhrady zdravotní péče zdravotnickými zařízeními: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665EB8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platba za jednotlivý výkon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665EB8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platba za diagnózu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665EB8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platba za ošetřovací den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665EB8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kapitační platba (za registrovaného pacienta)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665EB8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účelové paušály, . . 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665EB8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40525070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STRATEGICKÝ RÁMEC </a:t>
            </a:r>
            <a:r>
              <a:rPr lang="cs-CZ" b="1" dirty="0">
                <a:solidFill>
                  <a:srgbClr val="307871"/>
                </a:solidFill>
                <a:hlinkClick r:id="rId3"/>
              </a:rPr>
              <a:t>ZDRAVÍ 2030</a:t>
            </a:r>
            <a:endParaRPr lang="cs-CZ" b="1" dirty="0">
              <a:solidFill>
                <a:srgbClr val="307871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E25A2A-0248-4ADD-96BE-C096AA648095}"/>
              </a:ext>
            </a:extLst>
          </p:cNvPr>
          <p:cNvSpPr txBox="1">
            <a:spLocks/>
          </p:cNvSpPr>
          <p:nvPr/>
        </p:nvSpPr>
        <p:spPr>
          <a:xfrm>
            <a:off x="179512" y="1131590"/>
            <a:ext cx="8413431" cy="34294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Řeší, jak má být zdraví české populace 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rozvíjeno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věnuje se faktorům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které ho ovlivňují a 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navrhuje řešení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Hlavními tématy jsou reforma primární péče, důraz na prevenci, zdravotní gramotnost a odpovědnost občanů za jejich zdraví.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Zaměřuje se také na personální stabilizaci zdravotnictví a zapojení vědy a výzkumu do řešení prioritních úkolů.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Byly formulovány 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tři strategické cíle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(i) zlepšení zdravotního stavu populace, (</a:t>
            </a:r>
            <a:r>
              <a:rPr kumimoji="0" lang="cs-CZ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ii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) optimalizace zdravotnického systému a (</a:t>
            </a:r>
            <a:r>
              <a:rPr kumimoji="0" lang="cs-CZ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iii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) podpora vědy a výzkumu.</a:t>
            </a:r>
          </a:p>
        </p:txBody>
      </p:sp>
    </p:spTree>
    <p:extLst>
      <p:ext uri="{BB962C8B-B14F-4D97-AF65-F5344CB8AC3E}">
        <p14:creationId xmlns:p14="http://schemas.microsoft.com/office/powerpoint/2010/main" val="407949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ZDRAVÍ V MOBILU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96D1A99F-6FFC-4D89-A0D9-814E966BF437}"/>
              </a:ext>
            </a:extLst>
          </p:cNvPr>
          <p:cNvSpPr txBox="1">
            <a:spLocks/>
          </p:cNvSpPr>
          <p:nvPr/>
        </p:nvSpPr>
        <p:spPr>
          <a:xfrm>
            <a:off x="3275856" y="267494"/>
            <a:ext cx="2104849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92278F"/>
              </a:buClr>
              <a:buFont typeface="Wingdings 3" charset="2"/>
              <a:buNone/>
            </a:pPr>
            <a:r>
              <a:rPr lang="cs-CZ" dirty="0">
                <a:solidFill>
                  <a:srgbClr val="FF0000"/>
                </a:solidFill>
                <a:latin typeface="Trebuchet MS" panose="020B0603020202020204"/>
              </a:rPr>
              <a:t>pro zajímavost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EAB3584D-B126-47BA-9404-D7EE7E8F112D}"/>
              </a:ext>
            </a:extLst>
          </p:cNvPr>
          <p:cNvSpPr txBox="1">
            <a:spLocks/>
          </p:cNvSpPr>
          <p:nvPr/>
        </p:nvSpPr>
        <p:spPr>
          <a:xfrm>
            <a:off x="209848" y="1203598"/>
            <a:ext cx="7981383" cy="31058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Aplikace ČPZP, která slouží pojištěnci k přehledu o zdravotních výkonech, platbách, proplácení preventivních programů, preventivním prohlídkám, porovnání výdajů, atd.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1" i="0" u="sng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Krok pro zdraví: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Speciální preventivní program pouze pro plnoleté uživatele mobilní aplikace. Za nachozené kroky můžete získat odměnu. Za každých 330 tisíc nachozených kroků získáte 100 Kč (maximálně 1 000 Kč za rok), které můžete využít v rámci proplácení preventivních programů. 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hlinkClick r:id="rId3"/>
              </a:rPr>
              <a:t>Představení aplikace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338336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120D2E1B-3226-43DB-969B-9F1F6994B39D}"/>
              </a:ext>
            </a:extLst>
          </p:cNvPr>
          <p:cNvSpPr txBox="1">
            <a:spLocks/>
          </p:cNvSpPr>
          <p:nvPr/>
        </p:nvSpPr>
        <p:spPr>
          <a:xfrm>
            <a:off x="53752" y="699542"/>
            <a:ext cx="9036496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DĚKUJI ZA POZORNOST </a:t>
            </a:r>
            <a:r>
              <a:rPr kumimoji="0" lang="cs-CZ" sz="44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  <a:sym typeface="Wingdings" panose="05000000000000000000" pitchFamily="2" charset="2"/>
              </a:rPr>
              <a:t> </a:t>
            </a:r>
            <a:endParaRPr kumimoji="0" lang="cs-CZ" sz="4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6589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ZDRAVOTNICTVÍ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919AA257-0484-4BFA-8857-99CED4185479}"/>
              </a:ext>
            </a:extLst>
          </p:cNvPr>
          <p:cNvSpPr/>
          <p:nvPr/>
        </p:nvSpPr>
        <p:spPr>
          <a:xfrm>
            <a:off x="498981" y="878758"/>
            <a:ext cx="7185082" cy="377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spcBef>
                <a:spcPts val="600"/>
              </a:spcBef>
              <a:spcAft>
                <a:spcPts val="1800"/>
              </a:spcAft>
            </a:pPr>
            <a:r>
              <a:rPr lang="cs-CZ" dirty="0">
                <a:solidFill>
                  <a:srgbClr val="6DC5BD"/>
                </a:solidFill>
                <a:latin typeface="Trebuchet MS" panose="020B0603020202020204"/>
              </a:rPr>
              <a:t>Ministr zdravotnictví: prof. MUDr. Vlastimil VÁLEK, CSc., MBA, EBIR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4FD1A7FF-3EA8-4F78-8B4E-2E3CE287FC28}"/>
              </a:ext>
            </a:extLst>
          </p:cNvPr>
          <p:cNvSpPr txBox="1">
            <a:spLocks/>
          </p:cNvSpPr>
          <p:nvPr/>
        </p:nvSpPr>
        <p:spPr>
          <a:xfrm>
            <a:off x="251520" y="1275606"/>
            <a:ext cx="8489103" cy="33740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zdraví je priorita jednotlivce i společnosti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ochrana a podpora zdraví je společným zájmem nás všech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vynaložené prostředky na zdravotní péči nechápeme jako výdaj, ale jako </a:t>
            </a:r>
            <a:r>
              <a:rPr kumimoji="0" lang="cs-CZ" b="1" i="0" u="none" strike="noStrike" kern="1200" cap="none" spc="0" normalizeH="0" baseline="0" noProof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investici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úroveň zdravotní péče ovlivňuje zdraví obyvatelstva okolo 20 %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Financování zdravotnictví v příslušném státě je odvozeno od zdravotní politiky daného státu.</a:t>
            </a: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7207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ÚROVEŇ ZDRAVOTNICTVÍ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7895FA-2E06-40D4-AFA5-B5E67E186B23}"/>
              </a:ext>
            </a:extLst>
          </p:cNvPr>
          <p:cNvSpPr txBox="1">
            <a:spLocks/>
          </p:cNvSpPr>
          <p:nvPr/>
        </p:nvSpPr>
        <p:spPr>
          <a:xfrm>
            <a:off x="446008" y="1491630"/>
            <a:ext cx="8251984" cy="30076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Je měřítkem celkové, hospodářské, kulturní a další vyspělosti státu.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Náklady na zdravotnictví neustále stoupají.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Zdravotnictví je měřeno indexem – Euro Health Consumer Index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Studie hodnotí stav zdravotních systémů podle několika indikátorů (téměř 50) v šesti kategoriích.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1503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SPRÁVA ZDRAVOTNICTVÍ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C063A07-4445-465A-BFD5-728C8DED07AE}"/>
              </a:ext>
            </a:extLst>
          </p:cNvPr>
          <p:cNvSpPr txBox="1">
            <a:spLocks/>
          </p:cNvSpPr>
          <p:nvPr/>
        </p:nvSpPr>
        <p:spPr>
          <a:xfrm>
            <a:off x="330762" y="843558"/>
            <a:ext cx="7258340" cy="37997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Obor zdravotnictví se řídí souborem právních norem, jejichž vrcholem je Ústava ČR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K ochraně zdraví člověka slouží síť zdravotních zařízení tvořících zdravotní soustavu.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1" i="0" u="sng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ORGÁNY: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1. Ministerstvo zdravotnictví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2. Ministerstvo obrany, vnitra, spravedlnosti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3. Hlavní hygienik ČR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4. Státní odborný dozor ochrany veřejného zdraví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5. Krajské hygienické stanice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6. Obecní úřady </a:t>
            </a:r>
          </a:p>
        </p:txBody>
      </p:sp>
    </p:spTree>
    <p:extLst>
      <p:ext uri="{BB962C8B-B14F-4D97-AF65-F5344CB8AC3E}">
        <p14:creationId xmlns:p14="http://schemas.microsoft.com/office/powerpoint/2010/main" val="1637628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MINISTERSTVO ZDRAVOTNICTVÍ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1C97B7F-2E39-4740-9D5A-9FA43E4F8286}"/>
              </a:ext>
            </a:extLst>
          </p:cNvPr>
          <p:cNvSpPr txBox="1">
            <a:spLocks/>
          </p:cNvSpPr>
          <p:nvPr/>
        </p:nvSpPr>
        <p:spPr>
          <a:xfrm>
            <a:off x="251520" y="896957"/>
            <a:ext cx="7171864" cy="1817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Ústřední orgán státní správy v oblasti zdravotnictví.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Zpracovává koncepce rozvoje zdravotnictví.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Vydává Věstník ministerstva zdravotnictví.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Je zřizovatelem kontrolních orgánů.</a:t>
            </a:r>
          </a:p>
        </p:txBody>
      </p:sp>
      <p:sp>
        <p:nvSpPr>
          <p:cNvPr id="4" name="Nadpis 5">
            <a:extLst>
              <a:ext uri="{FF2B5EF4-FFF2-40B4-BE49-F238E27FC236}">
                <a16:creationId xmlns:a16="http://schemas.microsoft.com/office/drawing/2014/main" id="{AEB16158-360E-4EAB-AD96-3892EB792827}"/>
              </a:ext>
            </a:extLst>
          </p:cNvPr>
          <p:cNvSpPr txBox="1">
            <a:spLocks/>
          </p:cNvSpPr>
          <p:nvPr/>
        </p:nvSpPr>
        <p:spPr>
          <a:xfrm>
            <a:off x="179512" y="3147814"/>
            <a:ext cx="8712968" cy="504056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solidFill>
                  <a:srgbClr val="307871"/>
                </a:solidFill>
              </a:rPr>
              <a:t>MINISTERSTVO OBRANY, VNITRA, SPRAVEDLNOSTI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E641C25E-76D7-4A81-8EE6-A61E198819C3}"/>
              </a:ext>
            </a:extLst>
          </p:cNvPr>
          <p:cNvSpPr txBox="1">
            <a:spLocks/>
          </p:cNvSpPr>
          <p:nvPr/>
        </p:nvSpPr>
        <p:spPr>
          <a:xfrm>
            <a:off x="179512" y="3849284"/>
            <a:ext cx="8540016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Mají svá zdravotnická zařízení a poskytují i potřebné léčebné pobyty.</a:t>
            </a:r>
          </a:p>
        </p:txBody>
      </p:sp>
    </p:spTree>
    <p:extLst>
      <p:ext uri="{BB962C8B-B14F-4D97-AF65-F5344CB8AC3E}">
        <p14:creationId xmlns:p14="http://schemas.microsoft.com/office/powerpoint/2010/main" val="3596536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HLAVNÍ HYGIENIK ČR</a:t>
            </a:r>
          </a:p>
        </p:txBody>
      </p:sp>
      <p:sp>
        <p:nvSpPr>
          <p:cNvPr id="4" name="Nadpis 5">
            <a:extLst>
              <a:ext uri="{FF2B5EF4-FFF2-40B4-BE49-F238E27FC236}">
                <a16:creationId xmlns:a16="http://schemas.microsoft.com/office/drawing/2014/main" id="{AEB16158-360E-4EAB-AD96-3892EB792827}"/>
              </a:ext>
            </a:extLst>
          </p:cNvPr>
          <p:cNvSpPr txBox="1">
            <a:spLocks/>
          </p:cNvSpPr>
          <p:nvPr/>
        </p:nvSpPr>
        <p:spPr>
          <a:xfrm>
            <a:off x="173008" y="2715766"/>
            <a:ext cx="9145016" cy="504056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solidFill>
                  <a:srgbClr val="307871"/>
                </a:solidFill>
              </a:rPr>
              <a:t>STÁTNÍ ODBORNÝ DOZOR OCHRANY VEŘEJNÉHO ZDRAVÍ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AB1AB39A-5977-4CD3-8014-72BCE433A01D}"/>
              </a:ext>
            </a:extLst>
          </p:cNvPr>
          <p:cNvSpPr txBox="1">
            <a:spLocks/>
          </p:cNvSpPr>
          <p:nvPr/>
        </p:nvSpPr>
        <p:spPr>
          <a:xfrm>
            <a:off x="352464" y="1042739"/>
            <a:ext cx="7387888" cy="14570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Je jmenován vládou ČR a působí při ministerstvu zdravotnictví.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Řídí výkon hlavní správy ochrany veřejného zdraví.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Řídí a kontroluje výkon krajských hygieniků. </a:t>
            </a: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78CFDACA-3FB5-4735-BE92-22F2B45051D0}"/>
              </a:ext>
            </a:extLst>
          </p:cNvPr>
          <p:cNvSpPr txBox="1">
            <a:spLocks/>
          </p:cNvSpPr>
          <p:nvPr/>
        </p:nvSpPr>
        <p:spPr>
          <a:xfrm>
            <a:off x="407312" y="3219822"/>
            <a:ext cx="8540016" cy="1270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Dohlíží, zda osoby plní povinnosti stanovené zákonem.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Může zakázat činnost.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Může rozhodnout o omezení provozu stavby, je-li bezprostředně ohroženo veřejné zdraví. </a:t>
            </a:r>
          </a:p>
        </p:txBody>
      </p:sp>
    </p:spTree>
    <p:extLst>
      <p:ext uri="{BB962C8B-B14F-4D97-AF65-F5344CB8AC3E}">
        <p14:creationId xmlns:p14="http://schemas.microsoft.com/office/powerpoint/2010/main" val="3704273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KRAJSKÉ HYGIENICKÉ STANICE</a:t>
            </a:r>
          </a:p>
        </p:txBody>
      </p:sp>
      <p:sp>
        <p:nvSpPr>
          <p:cNvPr id="4" name="Nadpis 5">
            <a:extLst>
              <a:ext uri="{FF2B5EF4-FFF2-40B4-BE49-F238E27FC236}">
                <a16:creationId xmlns:a16="http://schemas.microsoft.com/office/drawing/2014/main" id="{AEB16158-360E-4EAB-AD96-3892EB792827}"/>
              </a:ext>
            </a:extLst>
          </p:cNvPr>
          <p:cNvSpPr txBox="1">
            <a:spLocks/>
          </p:cNvSpPr>
          <p:nvPr/>
        </p:nvSpPr>
        <p:spPr>
          <a:xfrm>
            <a:off x="205760" y="3363838"/>
            <a:ext cx="9145016" cy="504056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solidFill>
                  <a:srgbClr val="307871"/>
                </a:solidFill>
              </a:rPr>
              <a:t>OBECNÍ ÚŘAD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8094C8DF-1C23-4B3D-911E-DC2A223660D0}"/>
              </a:ext>
            </a:extLst>
          </p:cNvPr>
          <p:cNvSpPr txBox="1">
            <a:spLocks/>
          </p:cNvSpPr>
          <p:nvPr/>
        </p:nvSpPr>
        <p:spPr>
          <a:xfrm>
            <a:off x="179512" y="699541"/>
            <a:ext cx="7560840" cy="17049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 čele je krajský hygienik, který je jmenován a odvoláván hlavním hygienikem ČR.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Řídí a kontroluje podřízené obecní a městské hygienické orgány.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Nařizuje mimořádná opatření.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Řídí výkon krajské hygienické stanice.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Vydává Nařízení krajského hygienika.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8749D1CF-7FC1-4C95-AFD9-434364F0FCC5}"/>
              </a:ext>
            </a:extLst>
          </p:cNvPr>
          <p:cNvSpPr txBox="1">
            <a:spLocks/>
          </p:cNvSpPr>
          <p:nvPr/>
        </p:nvSpPr>
        <p:spPr>
          <a:xfrm>
            <a:off x="205760" y="3940515"/>
            <a:ext cx="8686720" cy="7217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Při mimořádném vzniku nebezpečí narušení ochrany veřejného zdraví občanů, obec spolupracuje s hygienickými stanicemi a dalšími orgány. </a:t>
            </a:r>
          </a:p>
        </p:txBody>
      </p:sp>
    </p:spTree>
    <p:extLst>
      <p:ext uri="{BB962C8B-B14F-4D97-AF65-F5344CB8AC3E}">
        <p14:creationId xmlns:p14="http://schemas.microsoft.com/office/powerpoint/2010/main" val="2830013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SUBJEKTY ZDRAVOTNÍ POLITIKY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979A82-7C4D-4E0E-B103-B4C152B8A270}"/>
              </a:ext>
            </a:extLst>
          </p:cNvPr>
          <p:cNvSpPr txBox="1">
            <a:spLocks/>
          </p:cNvSpPr>
          <p:nvPr/>
        </p:nvSpPr>
        <p:spPr>
          <a:xfrm>
            <a:off x="198119" y="1347614"/>
            <a:ext cx="8396000" cy="30076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Hlavním subjektem je 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STÁT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– garantuje dostupnost zdravotní péče (finančně, časově i místně), kvalitu, kontrolu léčiv, dohled na životní prostředí, čistotu vod, nezávadnost potravin, ochranu půdy, …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Dalšími subjekty jsou			zdravotní pojišťovny,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			komory,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			asociace,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			nadace.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278F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Na zdravotnictví se dále podílejí obce, podnikatelé, zaměstnavatelé, občanské iniciativy, občané, rodiny, politické strany, a další. </a:t>
            </a:r>
          </a:p>
        </p:txBody>
      </p:sp>
      <p:cxnSp>
        <p:nvCxnSpPr>
          <p:cNvPr id="4" name="Přímá spojnice se šipkou 3">
            <a:extLst>
              <a:ext uri="{FF2B5EF4-FFF2-40B4-BE49-F238E27FC236}">
                <a16:creationId xmlns:a16="http://schemas.microsoft.com/office/drawing/2014/main" id="{5C569DF7-2B4B-4172-8211-540CDCA06867}"/>
              </a:ext>
            </a:extLst>
          </p:cNvPr>
          <p:cNvCxnSpPr>
            <a:cxnSpLocks/>
          </p:cNvCxnSpPr>
          <p:nvPr/>
        </p:nvCxnSpPr>
        <p:spPr>
          <a:xfrm>
            <a:off x="2971494" y="2571749"/>
            <a:ext cx="880426" cy="0"/>
          </a:xfrm>
          <a:prstGeom prst="straightConnector1">
            <a:avLst/>
          </a:prstGeom>
          <a:noFill/>
          <a:ln w="25400" cap="rnd" cmpd="sng" algn="ctr">
            <a:solidFill>
              <a:srgbClr val="307871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F706BF30-CA0C-41DA-8E08-EB5CF85DDE77}"/>
              </a:ext>
            </a:extLst>
          </p:cNvPr>
          <p:cNvCxnSpPr>
            <a:cxnSpLocks/>
          </p:cNvCxnSpPr>
          <p:nvPr/>
        </p:nvCxnSpPr>
        <p:spPr>
          <a:xfrm>
            <a:off x="2987824" y="2571750"/>
            <a:ext cx="864096" cy="293367"/>
          </a:xfrm>
          <a:prstGeom prst="straightConnector1">
            <a:avLst/>
          </a:prstGeom>
          <a:noFill/>
          <a:ln w="25400" cap="rnd" cmpd="sng" algn="ctr">
            <a:solidFill>
              <a:srgbClr val="307871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6C81AAA8-4275-4ACA-B44B-E32CE1E0A81C}"/>
              </a:ext>
            </a:extLst>
          </p:cNvPr>
          <p:cNvCxnSpPr>
            <a:cxnSpLocks/>
          </p:cNvCxnSpPr>
          <p:nvPr/>
        </p:nvCxnSpPr>
        <p:spPr>
          <a:xfrm>
            <a:off x="2971495" y="2571750"/>
            <a:ext cx="896755" cy="504056"/>
          </a:xfrm>
          <a:prstGeom prst="straightConnector1">
            <a:avLst/>
          </a:prstGeom>
          <a:noFill/>
          <a:ln w="25400" cap="rnd" cmpd="sng" algn="ctr">
            <a:solidFill>
              <a:srgbClr val="307871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150AF2B0-655F-4B8F-B190-865733DF6995}"/>
              </a:ext>
            </a:extLst>
          </p:cNvPr>
          <p:cNvCxnSpPr>
            <a:cxnSpLocks/>
          </p:cNvCxnSpPr>
          <p:nvPr/>
        </p:nvCxnSpPr>
        <p:spPr>
          <a:xfrm>
            <a:off x="2971494" y="2571749"/>
            <a:ext cx="913085" cy="832227"/>
          </a:xfrm>
          <a:prstGeom prst="straightConnector1">
            <a:avLst/>
          </a:prstGeom>
          <a:noFill/>
          <a:ln w="25400" cap="rnd" cmpd="sng" algn="ctr">
            <a:solidFill>
              <a:srgbClr val="307871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52156209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SLU-text">
      <a:dk1>
        <a:srgbClr val="981E3A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2507</TotalTime>
  <Words>1409</Words>
  <Application>Microsoft Office PowerPoint</Application>
  <PresentationFormat>Předvádění na obrazovce (16:9)</PresentationFormat>
  <Paragraphs>164</Paragraphs>
  <Slides>23</Slides>
  <Notes>22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0" baseType="lpstr">
      <vt:lpstr>Arial</vt:lpstr>
      <vt:lpstr>Calibri</vt:lpstr>
      <vt:lpstr>Times New Roman</vt:lpstr>
      <vt:lpstr>Trebuchet MS</vt:lpstr>
      <vt:lpstr>Wingdings</vt:lpstr>
      <vt:lpstr>Wingdings 3</vt:lpstr>
      <vt:lpstr>SLU</vt:lpstr>
      <vt:lpstr>EKONOMIKA ZDRAVOTNICTVÍ</vt:lpstr>
      <vt:lpstr>ZDRAVOTNÍ POLITIKA</vt:lpstr>
      <vt:lpstr>ZDRAVOTNICTVÍ</vt:lpstr>
      <vt:lpstr>ÚROVEŇ ZDRAVOTNICTVÍ</vt:lpstr>
      <vt:lpstr>SPRÁVA ZDRAVOTNICTVÍ</vt:lpstr>
      <vt:lpstr>MINISTERSTVO ZDRAVOTNICTVÍ</vt:lpstr>
      <vt:lpstr>HLAVNÍ HYGIENIK ČR</vt:lpstr>
      <vt:lpstr>KRAJSKÉ HYGIENICKÉ STANICE</vt:lpstr>
      <vt:lpstr>SUBJEKTY ZDRAVOTNÍ POLITIKY</vt:lpstr>
      <vt:lpstr>SYSTÉMY ZDRAVOTNÍ PÉČE V ČR</vt:lpstr>
      <vt:lpstr>ZDRAVOTNÍ PÉČE A JEJÍ POSKYTOVÁNÍ</vt:lpstr>
      <vt:lpstr>DRUHY A FORMY ZDRAVOTNÍ PÉČE</vt:lpstr>
      <vt:lpstr>Prezentace aplikace PowerPoint</vt:lpstr>
      <vt:lpstr>VEŘEJNÉ ZDRAVOTNÍ POJIŠTĚNÍ</vt:lpstr>
      <vt:lpstr>ZDRAVOTNÍ POJIŠŤOVNY</vt:lpstr>
      <vt:lpstr>ZDRAVOTNÍ POJIŠŤOVNY</vt:lpstr>
      <vt:lpstr>VÝŠE POJISTNÉHO</vt:lpstr>
      <vt:lpstr>Prezentace aplikace PowerPoint</vt:lpstr>
      <vt:lpstr>FINANCOVÁNÍ ZDRAVOTNICTVÍ</vt:lpstr>
      <vt:lpstr>FINANCOVÁNÍ ZDRAVOTNÍ PÉČE</vt:lpstr>
      <vt:lpstr>STRATEGICKÝ RÁMEC ZDRAVÍ 2030</vt:lpstr>
      <vt:lpstr>ZDRAVÍ V MOBILU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Petra Chmielová</cp:lastModifiedBy>
  <cp:revision>76</cp:revision>
  <dcterms:created xsi:type="dcterms:W3CDTF">2016-07-06T15:42:34Z</dcterms:created>
  <dcterms:modified xsi:type="dcterms:W3CDTF">2023-12-20T08:27:44Z</dcterms:modified>
</cp:coreProperties>
</file>