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88" r:id="rId3"/>
    <p:sldId id="289" r:id="rId4"/>
    <p:sldId id="266" r:id="rId5"/>
    <p:sldId id="275" r:id="rId6"/>
    <p:sldId id="276" r:id="rId7"/>
    <p:sldId id="277" r:id="rId8"/>
    <p:sldId id="278" r:id="rId9"/>
    <p:sldId id="279" r:id="rId10"/>
    <p:sldId id="290" r:id="rId11"/>
    <p:sldId id="280" r:id="rId12"/>
    <p:sldId id="281" r:id="rId13"/>
    <p:sldId id="282" r:id="rId14"/>
    <p:sldId id="283" r:id="rId15"/>
    <p:sldId id="284" r:id="rId16"/>
    <p:sldId id="274" r:id="rId1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6DC5BD"/>
    <a:srgbClr val="000000"/>
    <a:srgbClr val="B2E0DC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20" autoAdjust="0"/>
  </p:normalViewPr>
  <p:slideViewPr>
    <p:cSldViewPr>
      <p:cViewPr varScale="1">
        <p:scale>
          <a:sx n="141" d="100"/>
          <a:sy n="141" d="100"/>
        </p:scale>
        <p:origin x="74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3274CF-AC61-4815-BA37-4A375D1F8B5A}" type="doc">
      <dgm:prSet loTypeId="urn:microsoft.com/office/officeart/2005/8/layout/hierarchy2" loCatId="hierarchy" qsTypeId="urn:microsoft.com/office/officeart/2005/8/quickstyle/simple4" qsCatId="simple" csTypeId="urn:microsoft.com/office/officeart/2005/8/colors/accent3_3" csCatId="accent3" phldr="1"/>
      <dgm:spPr/>
      <dgm:t>
        <a:bodyPr/>
        <a:lstStyle/>
        <a:p>
          <a:endParaRPr lang="cs-CZ"/>
        </a:p>
      </dgm:t>
    </dgm:pt>
    <dgm:pt modelId="{996CB98D-6A40-4510-827B-7B4B9B4A409D}">
      <dgm:prSet phldrT="[Text]" custT="1"/>
      <dgm:spPr>
        <a:xfrm>
          <a:off x="301032" y="1070063"/>
          <a:ext cx="1860360" cy="930180"/>
        </a:xfrm>
        <a:prstGeom prst="roundRect">
          <a:avLst>
            <a:gd name="adj" fmla="val 10000"/>
          </a:avLst>
        </a:prstGeom>
      </dgm:spPr>
      <dgm:t>
        <a:bodyPr/>
        <a:lstStyle/>
        <a:p>
          <a:pPr>
            <a:buNone/>
          </a:pPr>
          <a:r>
            <a:rPr lang="cs-CZ" sz="1800">
              <a:latin typeface="Trebuchet MS" panose="020B0603020202020204"/>
              <a:ea typeface="+mn-ea"/>
              <a:cs typeface="+mn-cs"/>
            </a:rPr>
            <a:t>zdroje financování</a:t>
          </a:r>
          <a:endParaRPr lang="cs-CZ" sz="1800" dirty="0">
            <a:latin typeface="Trebuchet MS" panose="020B0603020202020204"/>
            <a:ea typeface="+mn-ea"/>
            <a:cs typeface="+mn-cs"/>
          </a:endParaRPr>
        </a:p>
      </dgm:t>
    </dgm:pt>
    <dgm:pt modelId="{D7D5E448-9A36-450C-8F6A-1E81AD32271D}" type="parTrans" cxnId="{5834DFEA-B8AE-47DF-B9D0-2E5DC0ABF268}">
      <dgm:prSet/>
      <dgm:spPr/>
      <dgm:t>
        <a:bodyPr/>
        <a:lstStyle/>
        <a:p>
          <a:endParaRPr lang="cs-CZ" sz="1600" dirty="0"/>
        </a:p>
      </dgm:t>
    </dgm:pt>
    <dgm:pt modelId="{CE354586-021A-41B7-ADC7-8155C77AF465}" type="sibTrans" cxnId="{5834DFEA-B8AE-47DF-B9D0-2E5DC0ABF268}">
      <dgm:prSet/>
      <dgm:spPr/>
      <dgm:t>
        <a:bodyPr/>
        <a:lstStyle/>
        <a:p>
          <a:endParaRPr lang="cs-CZ" sz="1600" dirty="0"/>
        </a:p>
      </dgm:t>
    </dgm:pt>
    <dgm:pt modelId="{3AA278BB-6A14-4F09-B5EA-0B8CA723B9B5}">
      <dgm:prSet phldrT="[Text]" custT="1"/>
      <dgm:spPr>
        <a:xfrm>
          <a:off x="2905537" y="356"/>
          <a:ext cx="1860360" cy="930180"/>
        </a:xfrm>
        <a:prstGeom prst="roundRect">
          <a:avLst>
            <a:gd name="adj" fmla="val 10000"/>
          </a:avLst>
        </a:prstGeom>
      </dgm:spPr>
      <dgm:t>
        <a:bodyPr/>
        <a:lstStyle/>
        <a:p>
          <a:pPr>
            <a:buNone/>
          </a:pPr>
          <a:r>
            <a:rPr lang="cs-CZ" sz="1800">
              <a:latin typeface="Trebuchet MS" panose="020B0603020202020204"/>
              <a:ea typeface="+mn-ea"/>
              <a:cs typeface="+mn-cs"/>
            </a:rPr>
            <a:t>státní rozpočet</a:t>
          </a:r>
          <a:endParaRPr lang="cs-CZ" sz="1800" dirty="0">
            <a:latin typeface="Trebuchet MS" panose="020B0603020202020204"/>
            <a:ea typeface="+mn-ea"/>
            <a:cs typeface="+mn-cs"/>
          </a:endParaRPr>
        </a:p>
      </dgm:t>
    </dgm:pt>
    <dgm:pt modelId="{86887D43-B090-4C92-BCAB-DDEB88947A45}" type="parTrans" cxnId="{ADBBBC3C-356A-4276-9E34-85D3741FCC86}">
      <dgm:prSet custT="1"/>
      <dgm:spPr>
        <a:xfrm rot="18289469">
          <a:off x="1881923" y="982392"/>
          <a:ext cx="1303082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303082" y="17907"/>
              </a:lnTo>
            </a:path>
          </a:pathLst>
        </a:custGeom>
      </dgm:spPr>
      <dgm:t>
        <a:bodyPr/>
        <a:lstStyle/>
        <a:p>
          <a:pPr>
            <a:buNone/>
          </a:pPr>
          <a:endParaRPr lang="cs-CZ" sz="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ebuchet MS" panose="020B0603020202020204"/>
            <a:ea typeface="+mn-ea"/>
            <a:cs typeface="+mn-cs"/>
          </a:endParaRPr>
        </a:p>
      </dgm:t>
    </dgm:pt>
    <dgm:pt modelId="{6398C0E0-3087-4093-B9B2-DC042C9CFE00}" type="sibTrans" cxnId="{ADBBBC3C-356A-4276-9E34-85D3741FCC86}">
      <dgm:prSet/>
      <dgm:spPr/>
      <dgm:t>
        <a:bodyPr/>
        <a:lstStyle/>
        <a:p>
          <a:endParaRPr lang="cs-CZ" sz="1600" dirty="0"/>
        </a:p>
      </dgm:t>
    </dgm:pt>
    <dgm:pt modelId="{310F0ECA-293C-4062-8952-46E3BB437A7A}">
      <dgm:prSet phldrT="[Text]" custT="1"/>
      <dgm:spPr>
        <a:xfrm>
          <a:off x="2914187" y="1071124"/>
          <a:ext cx="1860360" cy="930180"/>
        </a:xfrm>
        <a:prstGeom prst="roundRect">
          <a:avLst>
            <a:gd name="adj" fmla="val 10000"/>
          </a:avLst>
        </a:prstGeom>
      </dgm:spPr>
      <dgm:t>
        <a:bodyPr/>
        <a:lstStyle/>
        <a:p>
          <a:pPr>
            <a:buNone/>
          </a:pPr>
          <a:r>
            <a:rPr lang="cs-CZ" sz="1800" dirty="0">
              <a:latin typeface="Trebuchet MS" panose="020B0603020202020204"/>
              <a:ea typeface="+mn-ea"/>
              <a:cs typeface="+mn-cs"/>
            </a:rPr>
            <a:t>příspěvek od zřizovatele</a:t>
          </a:r>
        </a:p>
      </dgm:t>
    </dgm:pt>
    <dgm:pt modelId="{AC62FE50-C6CE-4BB9-AAC6-C113E1FEF74F}" type="parTrans" cxnId="{4FB52B8E-4BCE-406D-8D35-9F430435CCC8}">
      <dgm:prSet custT="1"/>
      <dgm:spPr>
        <a:xfrm rot="4842">
          <a:off x="2161392" y="1517776"/>
          <a:ext cx="752795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752795" y="17907"/>
              </a:lnTo>
            </a:path>
          </a:pathLst>
        </a:custGeom>
      </dgm:spPr>
      <dgm:t>
        <a:bodyPr/>
        <a:lstStyle/>
        <a:p>
          <a:pPr>
            <a:buNone/>
          </a:pPr>
          <a:endParaRPr lang="cs-CZ" sz="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ebuchet MS" panose="020B0603020202020204"/>
            <a:ea typeface="+mn-ea"/>
            <a:cs typeface="+mn-cs"/>
          </a:endParaRPr>
        </a:p>
      </dgm:t>
    </dgm:pt>
    <dgm:pt modelId="{8879A616-7F7B-48CF-B010-851B6BEC4B27}" type="sibTrans" cxnId="{4FB52B8E-4BCE-406D-8D35-9F430435CCC8}">
      <dgm:prSet/>
      <dgm:spPr/>
      <dgm:t>
        <a:bodyPr/>
        <a:lstStyle/>
        <a:p>
          <a:endParaRPr lang="cs-CZ" sz="1600" dirty="0"/>
        </a:p>
      </dgm:t>
    </dgm:pt>
    <dgm:pt modelId="{FF0DD6C1-0A76-41CB-9C8F-472152199F10}">
      <dgm:prSet custT="1"/>
      <dgm:spPr>
        <a:xfrm>
          <a:off x="2905537" y="2139771"/>
          <a:ext cx="1860360" cy="930180"/>
        </a:xfrm>
        <a:prstGeom prst="roundRect">
          <a:avLst>
            <a:gd name="adj" fmla="val 10000"/>
          </a:avLst>
        </a:prstGeom>
      </dgm:spPr>
      <dgm:t>
        <a:bodyPr/>
        <a:lstStyle/>
        <a:p>
          <a:pPr>
            <a:buNone/>
          </a:pPr>
          <a:r>
            <a:rPr lang="cs-CZ" sz="1800">
              <a:latin typeface="Trebuchet MS" panose="020B0603020202020204"/>
              <a:ea typeface="+mn-ea"/>
              <a:cs typeface="+mn-cs"/>
            </a:rPr>
            <a:t>jiné zdroje</a:t>
          </a:r>
          <a:endParaRPr lang="cs-CZ" sz="1800" dirty="0">
            <a:latin typeface="Trebuchet MS" panose="020B0603020202020204"/>
            <a:ea typeface="+mn-ea"/>
            <a:cs typeface="+mn-cs"/>
          </a:endParaRPr>
        </a:p>
      </dgm:t>
    </dgm:pt>
    <dgm:pt modelId="{D25E54DB-FC48-4CEA-A9F9-D742B2EB2A38}" type="parTrans" cxnId="{555E27F6-B624-43AC-B5BA-5A21D6A05768}">
      <dgm:prSet custT="1"/>
      <dgm:spPr>
        <a:xfrm rot="3310531">
          <a:off x="1881923" y="2052099"/>
          <a:ext cx="1303082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303082" y="17907"/>
              </a:lnTo>
            </a:path>
          </a:pathLst>
        </a:custGeom>
      </dgm:spPr>
      <dgm:t>
        <a:bodyPr/>
        <a:lstStyle/>
        <a:p>
          <a:pPr>
            <a:buNone/>
          </a:pPr>
          <a:endParaRPr lang="cs-CZ" sz="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ebuchet MS" panose="020B0603020202020204"/>
            <a:ea typeface="+mn-ea"/>
            <a:cs typeface="+mn-cs"/>
          </a:endParaRPr>
        </a:p>
      </dgm:t>
    </dgm:pt>
    <dgm:pt modelId="{1FCEA7E1-5DC5-43A5-8EA6-0CE748A2AA2A}" type="sibTrans" cxnId="{555E27F6-B624-43AC-B5BA-5A21D6A05768}">
      <dgm:prSet/>
      <dgm:spPr/>
      <dgm:t>
        <a:bodyPr/>
        <a:lstStyle/>
        <a:p>
          <a:endParaRPr lang="cs-CZ" sz="1600" dirty="0"/>
        </a:p>
      </dgm:t>
    </dgm:pt>
    <dgm:pt modelId="{FE2E22F6-3AE3-436A-9ECD-C56E7C42224B}">
      <dgm:prSet custT="1"/>
      <dgm:spPr>
        <a:xfrm>
          <a:off x="5510041" y="535210"/>
          <a:ext cx="1860360" cy="930180"/>
        </a:xfrm>
        <a:prstGeom prst="roundRect">
          <a:avLst>
            <a:gd name="adj" fmla="val 10000"/>
          </a:avLst>
        </a:prstGeom>
      </dgm:spPr>
      <dgm:t>
        <a:bodyPr/>
        <a:lstStyle/>
        <a:p>
          <a:pPr>
            <a:buNone/>
          </a:pPr>
          <a:r>
            <a:rPr lang="cs-CZ" sz="1800">
              <a:latin typeface="Trebuchet MS" panose="020B0603020202020204"/>
              <a:ea typeface="+mn-ea"/>
              <a:cs typeface="+mn-cs"/>
            </a:rPr>
            <a:t>doplňková činnost</a:t>
          </a:r>
          <a:endParaRPr lang="cs-CZ" sz="1800" dirty="0">
            <a:latin typeface="Trebuchet MS" panose="020B0603020202020204"/>
            <a:ea typeface="+mn-ea"/>
            <a:cs typeface="+mn-cs"/>
          </a:endParaRPr>
        </a:p>
      </dgm:t>
    </dgm:pt>
    <dgm:pt modelId="{96FA58FF-AAAF-4771-BA3F-63F7C04813E6}" type="parTrans" cxnId="{C46D9C94-3D73-48D5-B45E-AF90979461A5}">
      <dgm:prSet custT="1"/>
      <dgm:spPr>
        <a:xfrm rot="17692822">
          <a:off x="4253610" y="1784673"/>
          <a:ext cx="1768718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768718" y="17907"/>
              </a:lnTo>
            </a:path>
          </a:pathLst>
        </a:custGeom>
      </dgm:spPr>
      <dgm:t>
        <a:bodyPr/>
        <a:lstStyle/>
        <a:p>
          <a:pPr>
            <a:buNone/>
          </a:pPr>
          <a:endParaRPr lang="cs-CZ" sz="5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ebuchet MS" panose="020B0603020202020204"/>
            <a:ea typeface="+mn-ea"/>
            <a:cs typeface="+mn-cs"/>
          </a:endParaRPr>
        </a:p>
      </dgm:t>
    </dgm:pt>
    <dgm:pt modelId="{0EECBE68-36A5-4842-B6F6-A34077E5D6B6}" type="sibTrans" cxnId="{C46D9C94-3D73-48D5-B45E-AF90979461A5}">
      <dgm:prSet/>
      <dgm:spPr/>
      <dgm:t>
        <a:bodyPr/>
        <a:lstStyle/>
        <a:p>
          <a:endParaRPr lang="cs-CZ" sz="1600" dirty="0"/>
        </a:p>
      </dgm:t>
    </dgm:pt>
    <dgm:pt modelId="{5E3DC10E-8BFD-4DBE-891D-AC0B6228E3DA}">
      <dgm:prSet custT="1"/>
      <dgm:spPr>
        <a:xfrm>
          <a:off x="5510041" y="1604917"/>
          <a:ext cx="1860360" cy="930180"/>
        </a:xfrm>
        <a:prstGeom prst="roundRect">
          <a:avLst>
            <a:gd name="adj" fmla="val 10000"/>
          </a:avLst>
        </a:prstGeom>
      </dgm:spPr>
      <dgm:t>
        <a:bodyPr/>
        <a:lstStyle/>
        <a:p>
          <a:pPr>
            <a:buNone/>
          </a:pPr>
          <a:r>
            <a:rPr lang="cs-CZ" sz="1800">
              <a:latin typeface="Trebuchet MS" panose="020B0603020202020204"/>
              <a:ea typeface="+mn-ea"/>
              <a:cs typeface="+mn-cs"/>
            </a:rPr>
            <a:t>dary</a:t>
          </a:r>
          <a:endParaRPr lang="cs-CZ" sz="1800" dirty="0">
            <a:latin typeface="Trebuchet MS" panose="020B0603020202020204"/>
            <a:ea typeface="+mn-ea"/>
            <a:cs typeface="+mn-cs"/>
          </a:endParaRPr>
        </a:p>
      </dgm:t>
    </dgm:pt>
    <dgm:pt modelId="{3D568468-F3CC-41A6-A61D-DF2B5BEB54EC}" type="parTrans" cxnId="{D1CC2869-6A67-43B9-B184-D9C99B5A6552}">
      <dgm:prSet custT="1"/>
      <dgm:spPr>
        <a:xfrm rot="19457599">
          <a:off x="4679761" y="2319526"/>
          <a:ext cx="916416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916416" y="17907"/>
              </a:lnTo>
            </a:path>
          </a:pathLst>
        </a:custGeom>
      </dgm:spPr>
      <dgm:t>
        <a:bodyPr/>
        <a:lstStyle/>
        <a:p>
          <a:pPr>
            <a:buNone/>
          </a:pPr>
          <a:endParaRPr lang="cs-CZ" sz="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ebuchet MS" panose="020B0603020202020204"/>
            <a:ea typeface="+mn-ea"/>
            <a:cs typeface="+mn-cs"/>
          </a:endParaRPr>
        </a:p>
      </dgm:t>
    </dgm:pt>
    <dgm:pt modelId="{DB251FCD-7339-4032-9AB5-375ED8BF1023}" type="sibTrans" cxnId="{D1CC2869-6A67-43B9-B184-D9C99B5A6552}">
      <dgm:prSet/>
      <dgm:spPr/>
      <dgm:t>
        <a:bodyPr/>
        <a:lstStyle/>
        <a:p>
          <a:endParaRPr lang="cs-CZ" sz="1600" dirty="0"/>
        </a:p>
      </dgm:t>
    </dgm:pt>
    <dgm:pt modelId="{D4FD16D0-4263-46A6-A2D9-22C62D7B83C0}">
      <dgm:prSet custT="1"/>
      <dgm:spPr>
        <a:xfrm>
          <a:off x="5510041" y="2674624"/>
          <a:ext cx="1860360" cy="930180"/>
        </a:xfrm>
        <a:prstGeom prst="roundRect">
          <a:avLst>
            <a:gd name="adj" fmla="val 10000"/>
          </a:avLst>
        </a:prstGeom>
      </dgm:spPr>
      <dgm:t>
        <a:bodyPr/>
        <a:lstStyle/>
        <a:p>
          <a:pPr>
            <a:buNone/>
          </a:pPr>
          <a:r>
            <a:rPr lang="cs-CZ" sz="1800">
              <a:latin typeface="Trebuchet MS" panose="020B0603020202020204"/>
              <a:ea typeface="+mn-ea"/>
              <a:cs typeface="+mn-cs"/>
            </a:rPr>
            <a:t>fondy </a:t>
          </a:r>
          <a:endParaRPr lang="cs-CZ" sz="1800" dirty="0">
            <a:latin typeface="Trebuchet MS" panose="020B0603020202020204"/>
            <a:ea typeface="+mn-ea"/>
            <a:cs typeface="+mn-cs"/>
          </a:endParaRPr>
        </a:p>
      </dgm:t>
    </dgm:pt>
    <dgm:pt modelId="{A86B6CF5-3485-4956-B66E-F7B12B56E6FB}" type="parTrans" cxnId="{083B0CD0-ECC2-4D1F-862C-67EC660F7480}">
      <dgm:prSet custT="1"/>
      <dgm:spPr>
        <a:xfrm rot="2142401">
          <a:off x="4679761" y="2854380"/>
          <a:ext cx="916416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916416" y="17907"/>
              </a:lnTo>
            </a:path>
          </a:pathLst>
        </a:custGeom>
      </dgm:spPr>
      <dgm:t>
        <a:bodyPr/>
        <a:lstStyle/>
        <a:p>
          <a:pPr>
            <a:buNone/>
          </a:pPr>
          <a:endParaRPr lang="cs-CZ" sz="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ebuchet MS" panose="020B0603020202020204"/>
            <a:ea typeface="+mn-ea"/>
            <a:cs typeface="+mn-cs"/>
          </a:endParaRPr>
        </a:p>
      </dgm:t>
    </dgm:pt>
    <dgm:pt modelId="{E01286DE-5091-4F62-AE83-AD75C881904E}" type="sibTrans" cxnId="{083B0CD0-ECC2-4D1F-862C-67EC660F7480}">
      <dgm:prSet/>
      <dgm:spPr/>
      <dgm:t>
        <a:bodyPr/>
        <a:lstStyle/>
        <a:p>
          <a:endParaRPr lang="cs-CZ" sz="1600" dirty="0"/>
        </a:p>
      </dgm:t>
    </dgm:pt>
    <dgm:pt modelId="{77604A79-31A6-46E1-B956-0A7C65BB0539}">
      <dgm:prSet custT="1"/>
      <dgm:spPr>
        <a:xfrm>
          <a:off x="5510041" y="3744332"/>
          <a:ext cx="1860360" cy="930180"/>
        </a:xfrm>
        <a:prstGeom prst="roundRect">
          <a:avLst>
            <a:gd name="adj" fmla="val 10000"/>
          </a:avLst>
        </a:prstGeom>
      </dgm:spPr>
      <dgm:t>
        <a:bodyPr/>
        <a:lstStyle/>
        <a:p>
          <a:pPr>
            <a:buNone/>
          </a:pPr>
          <a:r>
            <a:rPr lang="cs-CZ" sz="1800">
              <a:latin typeface="Trebuchet MS" panose="020B0603020202020204"/>
              <a:ea typeface="+mn-ea"/>
              <a:cs typeface="+mn-cs"/>
            </a:rPr>
            <a:t>ostatní</a:t>
          </a:r>
          <a:endParaRPr lang="cs-CZ" sz="1800" dirty="0">
            <a:latin typeface="Trebuchet MS" panose="020B0603020202020204"/>
            <a:ea typeface="+mn-ea"/>
            <a:cs typeface="+mn-cs"/>
          </a:endParaRPr>
        </a:p>
      </dgm:t>
    </dgm:pt>
    <dgm:pt modelId="{58796394-0E11-443D-96F9-1D9316F48944}" type="parTrans" cxnId="{2FE55641-92F5-44E1-A498-D6DB8FAA4B5D}">
      <dgm:prSet custT="1"/>
      <dgm:spPr>
        <a:xfrm rot="3907178">
          <a:off x="4253610" y="3389234"/>
          <a:ext cx="1768718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768718" y="17907"/>
              </a:lnTo>
            </a:path>
          </a:pathLst>
        </a:custGeom>
      </dgm:spPr>
      <dgm:t>
        <a:bodyPr/>
        <a:lstStyle/>
        <a:p>
          <a:pPr>
            <a:buNone/>
          </a:pPr>
          <a:endParaRPr lang="cs-CZ" sz="5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ebuchet MS" panose="020B0603020202020204"/>
            <a:ea typeface="+mn-ea"/>
            <a:cs typeface="+mn-cs"/>
          </a:endParaRPr>
        </a:p>
      </dgm:t>
    </dgm:pt>
    <dgm:pt modelId="{DB7DF01E-FD66-4A19-9E98-46972322CE52}" type="sibTrans" cxnId="{2FE55641-92F5-44E1-A498-D6DB8FAA4B5D}">
      <dgm:prSet/>
      <dgm:spPr/>
      <dgm:t>
        <a:bodyPr/>
        <a:lstStyle/>
        <a:p>
          <a:endParaRPr lang="cs-CZ" sz="1600" dirty="0"/>
        </a:p>
      </dgm:t>
    </dgm:pt>
    <dgm:pt modelId="{B1C74865-14BF-4BBB-9CC8-8EB49A5EE4B3}" type="pres">
      <dgm:prSet presAssocID="{2F3274CF-AC61-4815-BA37-4A375D1F8B5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64E7E2-5A47-4C41-8920-88761CF2A6F6}" type="pres">
      <dgm:prSet presAssocID="{996CB98D-6A40-4510-827B-7B4B9B4A409D}" presName="root1" presStyleCnt="0"/>
      <dgm:spPr/>
    </dgm:pt>
    <dgm:pt modelId="{FA9AA266-1944-4ACE-A63B-0FC0F6552064}" type="pres">
      <dgm:prSet presAssocID="{996CB98D-6A40-4510-827B-7B4B9B4A409D}" presName="LevelOneTextNode" presStyleLbl="node0" presStyleIdx="0" presStyleCnt="1">
        <dgm:presLayoutVars>
          <dgm:chPref val="3"/>
        </dgm:presLayoutVars>
      </dgm:prSet>
      <dgm:spPr/>
    </dgm:pt>
    <dgm:pt modelId="{73BF95D2-76DE-4231-B531-13A0F905BF30}" type="pres">
      <dgm:prSet presAssocID="{996CB98D-6A40-4510-827B-7B4B9B4A409D}" presName="level2hierChild" presStyleCnt="0"/>
      <dgm:spPr/>
    </dgm:pt>
    <dgm:pt modelId="{EF00DD0F-53F6-4073-94B3-68C1CB44412D}" type="pres">
      <dgm:prSet presAssocID="{86887D43-B090-4C92-BCAB-DDEB88947A45}" presName="conn2-1" presStyleLbl="parChTrans1D2" presStyleIdx="0" presStyleCnt="3"/>
      <dgm:spPr/>
    </dgm:pt>
    <dgm:pt modelId="{6809AE12-D832-4342-8D6F-F420816EB09B}" type="pres">
      <dgm:prSet presAssocID="{86887D43-B090-4C92-BCAB-DDEB88947A45}" presName="connTx" presStyleLbl="parChTrans1D2" presStyleIdx="0" presStyleCnt="3"/>
      <dgm:spPr/>
    </dgm:pt>
    <dgm:pt modelId="{6D838494-E3D1-4226-A9D1-F01497313460}" type="pres">
      <dgm:prSet presAssocID="{3AA278BB-6A14-4F09-B5EA-0B8CA723B9B5}" presName="root2" presStyleCnt="0"/>
      <dgm:spPr/>
    </dgm:pt>
    <dgm:pt modelId="{18AA2DE6-7CD2-417F-BE53-CB0FE7C4BE50}" type="pres">
      <dgm:prSet presAssocID="{3AA278BB-6A14-4F09-B5EA-0B8CA723B9B5}" presName="LevelTwoTextNode" presStyleLbl="node2" presStyleIdx="0" presStyleCnt="3">
        <dgm:presLayoutVars>
          <dgm:chPref val="3"/>
        </dgm:presLayoutVars>
      </dgm:prSet>
      <dgm:spPr/>
    </dgm:pt>
    <dgm:pt modelId="{FF98E2DF-65DF-4469-937D-10FA27E4C56F}" type="pres">
      <dgm:prSet presAssocID="{3AA278BB-6A14-4F09-B5EA-0B8CA723B9B5}" presName="level3hierChild" presStyleCnt="0"/>
      <dgm:spPr/>
    </dgm:pt>
    <dgm:pt modelId="{109764C7-9B5F-4F24-BD03-3168DD49B503}" type="pres">
      <dgm:prSet presAssocID="{AC62FE50-C6CE-4BB9-AAC6-C113E1FEF74F}" presName="conn2-1" presStyleLbl="parChTrans1D2" presStyleIdx="1" presStyleCnt="3"/>
      <dgm:spPr/>
    </dgm:pt>
    <dgm:pt modelId="{9C231DB7-2653-4325-B78D-6B3B0AFE748C}" type="pres">
      <dgm:prSet presAssocID="{AC62FE50-C6CE-4BB9-AAC6-C113E1FEF74F}" presName="connTx" presStyleLbl="parChTrans1D2" presStyleIdx="1" presStyleCnt="3"/>
      <dgm:spPr/>
    </dgm:pt>
    <dgm:pt modelId="{FE092AC4-ADCA-4A68-B2B5-7D2C3AB02074}" type="pres">
      <dgm:prSet presAssocID="{310F0ECA-293C-4062-8952-46E3BB437A7A}" presName="root2" presStyleCnt="0"/>
      <dgm:spPr/>
    </dgm:pt>
    <dgm:pt modelId="{2B563073-1704-4683-BE1F-318C6E016412}" type="pres">
      <dgm:prSet presAssocID="{310F0ECA-293C-4062-8952-46E3BB437A7A}" presName="LevelTwoTextNode" presStyleLbl="node2" presStyleIdx="1" presStyleCnt="3" custLinFactNeighborX="465" custLinFactNeighborY="114">
        <dgm:presLayoutVars>
          <dgm:chPref val="3"/>
        </dgm:presLayoutVars>
      </dgm:prSet>
      <dgm:spPr/>
    </dgm:pt>
    <dgm:pt modelId="{34BDFDA4-711C-4685-AC72-B194DD7FEB04}" type="pres">
      <dgm:prSet presAssocID="{310F0ECA-293C-4062-8952-46E3BB437A7A}" presName="level3hierChild" presStyleCnt="0"/>
      <dgm:spPr/>
    </dgm:pt>
    <dgm:pt modelId="{E9644C7A-1C36-4ED9-BB50-704E94E63343}" type="pres">
      <dgm:prSet presAssocID="{D25E54DB-FC48-4CEA-A9F9-D742B2EB2A38}" presName="conn2-1" presStyleLbl="parChTrans1D2" presStyleIdx="2" presStyleCnt="3"/>
      <dgm:spPr/>
    </dgm:pt>
    <dgm:pt modelId="{81D54C76-B36B-4517-B898-B3865F2BB16B}" type="pres">
      <dgm:prSet presAssocID="{D25E54DB-FC48-4CEA-A9F9-D742B2EB2A38}" presName="connTx" presStyleLbl="parChTrans1D2" presStyleIdx="2" presStyleCnt="3"/>
      <dgm:spPr/>
    </dgm:pt>
    <dgm:pt modelId="{8C29F501-EEC5-4B91-9BEF-759EF75B5F9A}" type="pres">
      <dgm:prSet presAssocID="{FF0DD6C1-0A76-41CB-9C8F-472152199F10}" presName="root2" presStyleCnt="0"/>
      <dgm:spPr/>
    </dgm:pt>
    <dgm:pt modelId="{11F5B2F3-05AC-45B9-8D2B-66867929333F}" type="pres">
      <dgm:prSet presAssocID="{FF0DD6C1-0A76-41CB-9C8F-472152199F10}" presName="LevelTwoTextNode" presStyleLbl="node2" presStyleIdx="2" presStyleCnt="3">
        <dgm:presLayoutVars>
          <dgm:chPref val="3"/>
        </dgm:presLayoutVars>
      </dgm:prSet>
      <dgm:spPr/>
    </dgm:pt>
    <dgm:pt modelId="{DF32F9A5-B28F-4C40-9FAB-2E6204AE18FE}" type="pres">
      <dgm:prSet presAssocID="{FF0DD6C1-0A76-41CB-9C8F-472152199F10}" presName="level3hierChild" presStyleCnt="0"/>
      <dgm:spPr/>
    </dgm:pt>
    <dgm:pt modelId="{54C63588-827A-4D36-9672-D964056BD3EE}" type="pres">
      <dgm:prSet presAssocID="{96FA58FF-AAAF-4771-BA3F-63F7C04813E6}" presName="conn2-1" presStyleLbl="parChTrans1D3" presStyleIdx="0" presStyleCnt="4"/>
      <dgm:spPr/>
    </dgm:pt>
    <dgm:pt modelId="{71BA544E-04E9-4F09-B365-1C30D51654B1}" type="pres">
      <dgm:prSet presAssocID="{96FA58FF-AAAF-4771-BA3F-63F7C04813E6}" presName="connTx" presStyleLbl="parChTrans1D3" presStyleIdx="0" presStyleCnt="4"/>
      <dgm:spPr/>
    </dgm:pt>
    <dgm:pt modelId="{EF1C5FEE-7F3E-499B-802B-B94C764EC953}" type="pres">
      <dgm:prSet presAssocID="{FE2E22F6-3AE3-436A-9ECD-C56E7C42224B}" presName="root2" presStyleCnt="0"/>
      <dgm:spPr/>
    </dgm:pt>
    <dgm:pt modelId="{E690BE73-2EDB-4E6B-AE4A-931D2AFDBB31}" type="pres">
      <dgm:prSet presAssocID="{FE2E22F6-3AE3-436A-9ECD-C56E7C42224B}" presName="LevelTwoTextNode" presStyleLbl="node3" presStyleIdx="0" presStyleCnt="4">
        <dgm:presLayoutVars>
          <dgm:chPref val="3"/>
        </dgm:presLayoutVars>
      </dgm:prSet>
      <dgm:spPr/>
    </dgm:pt>
    <dgm:pt modelId="{6AF25631-3B7E-401F-89F3-C7E4E03C5EC5}" type="pres">
      <dgm:prSet presAssocID="{FE2E22F6-3AE3-436A-9ECD-C56E7C42224B}" presName="level3hierChild" presStyleCnt="0"/>
      <dgm:spPr/>
    </dgm:pt>
    <dgm:pt modelId="{CE625C09-BAD1-4960-B8D5-010EBB826D62}" type="pres">
      <dgm:prSet presAssocID="{3D568468-F3CC-41A6-A61D-DF2B5BEB54EC}" presName="conn2-1" presStyleLbl="parChTrans1D3" presStyleIdx="1" presStyleCnt="4"/>
      <dgm:spPr/>
    </dgm:pt>
    <dgm:pt modelId="{2A2EA229-BA95-4553-8F34-F3494961566D}" type="pres">
      <dgm:prSet presAssocID="{3D568468-F3CC-41A6-A61D-DF2B5BEB54EC}" presName="connTx" presStyleLbl="parChTrans1D3" presStyleIdx="1" presStyleCnt="4"/>
      <dgm:spPr/>
    </dgm:pt>
    <dgm:pt modelId="{52CBA13E-01CE-452D-B74E-7D04C9A29915}" type="pres">
      <dgm:prSet presAssocID="{5E3DC10E-8BFD-4DBE-891D-AC0B6228E3DA}" presName="root2" presStyleCnt="0"/>
      <dgm:spPr/>
    </dgm:pt>
    <dgm:pt modelId="{95A13068-FEF2-400C-8F87-3DD25851A9A7}" type="pres">
      <dgm:prSet presAssocID="{5E3DC10E-8BFD-4DBE-891D-AC0B6228E3DA}" presName="LevelTwoTextNode" presStyleLbl="node3" presStyleIdx="1" presStyleCnt="4">
        <dgm:presLayoutVars>
          <dgm:chPref val="3"/>
        </dgm:presLayoutVars>
      </dgm:prSet>
      <dgm:spPr/>
    </dgm:pt>
    <dgm:pt modelId="{5485FDC2-D7F8-4C31-ABC7-10C1065C5078}" type="pres">
      <dgm:prSet presAssocID="{5E3DC10E-8BFD-4DBE-891D-AC0B6228E3DA}" presName="level3hierChild" presStyleCnt="0"/>
      <dgm:spPr/>
    </dgm:pt>
    <dgm:pt modelId="{244C3A75-3AB5-406A-A028-F58469141708}" type="pres">
      <dgm:prSet presAssocID="{A86B6CF5-3485-4956-B66E-F7B12B56E6FB}" presName="conn2-1" presStyleLbl="parChTrans1D3" presStyleIdx="2" presStyleCnt="4"/>
      <dgm:spPr/>
    </dgm:pt>
    <dgm:pt modelId="{390E9ACE-91AB-4198-9716-A4240EB8829C}" type="pres">
      <dgm:prSet presAssocID="{A86B6CF5-3485-4956-B66E-F7B12B56E6FB}" presName="connTx" presStyleLbl="parChTrans1D3" presStyleIdx="2" presStyleCnt="4"/>
      <dgm:spPr/>
    </dgm:pt>
    <dgm:pt modelId="{0F18BFAA-F7AE-4396-8C2A-D382146837A5}" type="pres">
      <dgm:prSet presAssocID="{D4FD16D0-4263-46A6-A2D9-22C62D7B83C0}" presName="root2" presStyleCnt="0"/>
      <dgm:spPr/>
    </dgm:pt>
    <dgm:pt modelId="{A85048F4-A9FC-47C0-A754-8E0623825025}" type="pres">
      <dgm:prSet presAssocID="{D4FD16D0-4263-46A6-A2D9-22C62D7B83C0}" presName="LevelTwoTextNode" presStyleLbl="node3" presStyleIdx="2" presStyleCnt="4">
        <dgm:presLayoutVars>
          <dgm:chPref val="3"/>
        </dgm:presLayoutVars>
      </dgm:prSet>
      <dgm:spPr/>
    </dgm:pt>
    <dgm:pt modelId="{94386EAD-9D30-4971-9C74-6CD404B5D0D3}" type="pres">
      <dgm:prSet presAssocID="{D4FD16D0-4263-46A6-A2D9-22C62D7B83C0}" presName="level3hierChild" presStyleCnt="0"/>
      <dgm:spPr/>
    </dgm:pt>
    <dgm:pt modelId="{A00A8E2A-F06A-4B1F-A4A7-8B01A2777C62}" type="pres">
      <dgm:prSet presAssocID="{58796394-0E11-443D-96F9-1D9316F48944}" presName="conn2-1" presStyleLbl="parChTrans1D3" presStyleIdx="3" presStyleCnt="4"/>
      <dgm:spPr/>
    </dgm:pt>
    <dgm:pt modelId="{80C1F7DB-4DE3-4D28-83CF-7AEABDBF8540}" type="pres">
      <dgm:prSet presAssocID="{58796394-0E11-443D-96F9-1D9316F48944}" presName="connTx" presStyleLbl="parChTrans1D3" presStyleIdx="3" presStyleCnt="4"/>
      <dgm:spPr/>
    </dgm:pt>
    <dgm:pt modelId="{EE70E6DC-A06A-42D2-AE6D-4C5E00A37F86}" type="pres">
      <dgm:prSet presAssocID="{77604A79-31A6-46E1-B956-0A7C65BB0539}" presName="root2" presStyleCnt="0"/>
      <dgm:spPr/>
    </dgm:pt>
    <dgm:pt modelId="{98B71833-D70A-4A55-B055-FD1280AFBE11}" type="pres">
      <dgm:prSet presAssocID="{77604A79-31A6-46E1-B956-0A7C65BB0539}" presName="LevelTwoTextNode" presStyleLbl="node3" presStyleIdx="3" presStyleCnt="4">
        <dgm:presLayoutVars>
          <dgm:chPref val="3"/>
        </dgm:presLayoutVars>
      </dgm:prSet>
      <dgm:spPr/>
    </dgm:pt>
    <dgm:pt modelId="{DC0F9539-DFFB-4354-B95B-126C7C6C711F}" type="pres">
      <dgm:prSet presAssocID="{77604A79-31A6-46E1-B956-0A7C65BB0539}" presName="level3hierChild" presStyleCnt="0"/>
      <dgm:spPr/>
    </dgm:pt>
  </dgm:ptLst>
  <dgm:cxnLst>
    <dgm:cxn modelId="{F1AD7204-102B-4141-A695-D555FD407CFF}" type="presOf" srcId="{996CB98D-6A40-4510-827B-7B4B9B4A409D}" destId="{FA9AA266-1944-4ACE-A63B-0FC0F6552064}" srcOrd="0" destOrd="0" presId="urn:microsoft.com/office/officeart/2005/8/layout/hierarchy2"/>
    <dgm:cxn modelId="{55E95E09-96A0-425F-9B77-F12B3F1CEEAD}" type="presOf" srcId="{FE2E22F6-3AE3-436A-9ECD-C56E7C42224B}" destId="{E690BE73-2EDB-4E6B-AE4A-931D2AFDBB31}" srcOrd="0" destOrd="0" presId="urn:microsoft.com/office/officeart/2005/8/layout/hierarchy2"/>
    <dgm:cxn modelId="{5646552B-D065-4674-9F27-6716F19C0AE0}" type="presOf" srcId="{2F3274CF-AC61-4815-BA37-4A375D1F8B5A}" destId="{B1C74865-14BF-4BBB-9CC8-8EB49A5EE4B3}" srcOrd="0" destOrd="0" presId="urn:microsoft.com/office/officeart/2005/8/layout/hierarchy2"/>
    <dgm:cxn modelId="{A1756935-D012-4B56-86E4-A9312A96C95C}" type="presOf" srcId="{A86B6CF5-3485-4956-B66E-F7B12B56E6FB}" destId="{390E9ACE-91AB-4198-9716-A4240EB8829C}" srcOrd="1" destOrd="0" presId="urn:microsoft.com/office/officeart/2005/8/layout/hierarchy2"/>
    <dgm:cxn modelId="{ADBBBC3C-356A-4276-9E34-85D3741FCC86}" srcId="{996CB98D-6A40-4510-827B-7B4B9B4A409D}" destId="{3AA278BB-6A14-4F09-B5EA-0B8CA723B9B5}" srcOrd="0" destOrd="0" parTransId="{86887D43-B090-4C92-BCAB-DDEB88947A45}" sibTransId="{6398C0E0-3087-4093-B9B2-DC042C9CFE00}"/>
    <dgm:cxn modelId="{8DDE0861-0A9E-468C-BE05-38189CC60DFC}" type="presOf" srcId="{58796394-0E11-443D-96F9-1D9316F48944}" destId="{80C1F7DB-4DE3-4D28-83CF-7AEABDBF8540}" srcOrd="1" destOrd="0" presId="urn:microsoft.com/office/officeart/2005/8/layout/hierarchy2"/>
    <dgm:cxn modelId="{2FE55641-92F5-44E1-A498-D6DB8FAA4B5D}" srcId="{FF0DD6C1-0A76-41CB-9C8F-472152199F10}" destId="{77604A79-31A6-46E1-B956-0A7C65BB0539}" srcOrd="3" destOrd="0" parTransId="{58796394-0E11-443D-96F9-1D9316F48944}" sibTransId="{DB7DF01E-FD66-4A19-9E98-46972322CE52}"/>
    <dgm:cxn modelId="{9D32FF68-EE58-43BC-8E06-A62A5D2534A8}" type="presOf" srcId="{A86B6CF5-3485-4956-B66E-F7B12B56E6FB}" destId="{244C3A75-3AB5-406A-A028-F58469141708}" srcOrd="0" destOrd="0" presId="urn:microsoft.com/office/officeart/2005/8/layout/hierarchy2"/>
    <dgm:cxn modelId="{D1CC2869-6A67-43B9-B184-D9C99B5A6552}" srcId="{FF0DD6C1-0A76-41CB-9C8F-472152199F10}" destId="{5E3DC10E-8BFD-4DBE-891D-AC0B6228E3DA}" srcOrd="1" destOrd="0" parTransId="{3D568468-F3CC-41A6-A61D-DF2B5BEB54EC}" sibTransId="{DB251FCD-7339-4032-9AB5-375ED8BF1023}"/>
    <dgm:cxn modelId="{8CA4954C-3175-4E66-8872-6B8A1AC86E61}" type="presOf" srcId="{5E3DC10E-8BFD-4DBE-891D-AC0B6228E3DA}" destId="{95A13068-FEF2-400C-8F87-3DD25851A9A7}" srcOrd="0" destOrd="0" presId="urn:microsoft.com/office/officeart/2005/8/layout/hierarchy2"/>
    <dgm:cxn modelId="{407C4D72-853E-4DE9-B169-8EB1581ADC2D}" type="presOf" srcId="{310F0ECA-293C-4062-8952-46E3BB437A7A}" destId="{2B563073-1704-4683-BE1F-318C6E016412}" srcOrd="0" destOrd="0" presId="urn:microsoft.com/office/officeart/2005/8/layout/hierarchy2"/>
    <dgm:cxn modelId="{576CB854-B57C-472A-BEDD-17DA07BFE123}" type="presOf" srcId="{86887D43-B090-4C92-BCAB-DDEB88947A45}" destId="{6809AE12-D832-4342-8D6F-F420816EB09B}" srcOrd="1" destOrd="0" presId="urn:microsoft.com/office/officeart/2005/8/layout/hierarchy2"/>
    <dgm:cxn modelId="{8056E059-A588-414C-8125-E2D01506B654}" type="presOf" srcId="{77604A79-31A6-46E1-B956-0A7C65BB0539}" destId="{98B71833-D70A-4A55-B055-FD1280AFBE11}" srcOrd="0" destOrd="0" presId="urn:microsoft.com/office/officeart/2005/8/layout/hierarchy2"/>
    <dgm:cxn modelId="{B5A8FB59-5090-4E8D-A89B-BAEF75269C4D}" type="presOf" srcId="{D25E54DB-FC48-4CEA-A9F9-D742B2EB2A38}" destId="{81D54C76-B36B-4517-B898-B3865F2BB16B}" srcOrd="1" destOrd="0" presId="urn:microsoft.com/office/officeart/2005/8/layout/hierarchy2"/>
    <dgm:cxn modelId="{F9B42B7E-B68E-46A3-9EBF-1BBF1AA5E3F4}" type="presOf" srcId="{D4FD16D0-4263-46A6-A2D9-22C62D7B83C0}" destId="{A85048F4-A9FC-47C0-A754-8E0623825025}" srcOrd="0" destOrd="0" presId="urn:microsoft.com/office/officeart/2005/8/layout/hierarchy2"/>
    <dgm:cxn modelId="{1BECBF88-F561-4ACB-9D27-080918952573}" type="presOf" srcId="{96FA58FF-AAAF-4771-BA3F-63F7C04813E6}" destId="{54C63588-827A-4D36-9672-D964056BD3EE}" srcOrd="0" destOrd="0" presId="urn:microsoft.com/office/officeart/2005/8/layout/hierarchy2"/>
    <dgm:cxn modelId="{4FB52B8E-4BCE-406D-8D35-9F430435CCC8}" srcId="{996CB98D-6A40-4510-827B-7B4B9B4A409D}" destId="{310F0ECA-293C-4062-8952-46E3BB437A7A}" srcOrd="1" destOrd="0" parTransId="{AC62FE50-C6CE-4BB9-AAC6-C113E1FEF74F}" sibTransId="{8879A616-7F7B-48CF-B010-851B6BEC4B27}"/>
    <dgm:cxn modelId="{C46D9C94-3D73-48D5-B45E-AF90979461A5}" srcId="{FF0DD6C1-0A76-41CB-9C8F-472152199F10}" destId="{FE2E22F6-3AE3-436A-9ECD-C56E7C42224B}" srcOrd="0" destOrd="0" parTransId="{96FA58FF-AAAF-4771-BA3F-63F7C04813E6}" sibTransId="{0EECBE68-36A5-4842-B6F6-A34077E5D6B6}"/>
    <dgm:cxn modelId="{2263B09D-ED1C-4AAC-8916-8B3790DB6F67}" type="presOf" srcId="{96FA58FF-AAAF-4771-BA3F-63F7C04813E6}" destId="{71BA544E-04E9-4F09-B365-1C30D51654B1}" srcOrd="1" destOrd="0" presId="urn:microsoft.com/office/officeart/2005/8/layout/hierarchy2"/>
    <dgm:cxn modelId="{243E02A6-2A91-4D4E-A4B3-71AAE315E2FD}" type="presOf" srcId="{D25E54DB-FC48-4CEA-A9F9-D742B2EB2A38}" destId="{E9644C7A-1C36-4ED9-BB50-704E94E63343}" srcOrd="0" destOrd="0" presId="urn:microsoft.com/office/officeart/2005/8/layout/hierarchy2"/>
    <dgm:cxn modelId="{6ADB8DAE-C961-4238-86A4-9ADD0C5B7D6C}" type="presOf" srcId="{AC62FE50-C6CE-4BB9-AAC6-C113E1FEF74F}" destId="{9C231DB7-2653-4325-B78D-6B3B0AFE748C}" srcOrd="1" destOrd="0" presId="urn:microsoft.com/office/officeart/2005/8/layout/hierarchy2"/>
    <dgm:cxn modelId="{030C49B4-EF7B-42D9-81C7-F62422ED2F17}" type="presOf" srcId="{86887D43-B090-4C92-BCAB-DDEB88947A45}" destId="{EF00DD0F-53F6-4073-94B3-68C1CB44412D}" srcOrd="0" destOrd="0" presId="urn:microsoft.com/office/officeart/2005/8/layout/hierarchy2"/>
    <dgm:cxn modelId="{083B0CD0-ECC2-4D1F-862C-67EC660F7480}" srcId="{FF0DD6C1-0A76-41CB-9C8F-472152199F10}" destId="{D4FD16D0-4263-46A6-A2D9-22C62D7B83C0}" srcOrd="2" destOrd="0" parTransId="{A86B6CF5-3485-4956-B66E-F7B12B56E6FB}" sibTransId="{E01286DE-5091-4F62-AE83-AD75C881904E}"/>
    <dgm:cxn modelId="{BE50DCD4-42B8-43F9-8A71-14A004545BCF}" type="presOf" srcId="{3AA278BB-6A14-4F09-B5EA-0B8CA723B9B5}" destId="{18AA2DE6-7CD2-417F-BE53-CB0FE7C4BE50}" srcOrd="0" destOrd="0" presId="urn:microsoft.com/office/officeart/2005/8/layout/hierarchy2"/>
    <dgm:cxn modelId="{96D965DF-7783-40D1-9D9C-EA32285FEF36}" type="presOf" srcId="{3D568468-F3CC-41A6-A61D-DF2B5BEB54EC}" destId="{2A2EA229-BA95-4553-8F34-F3494961566D}" srcOrd="1" destOrd="0" presId="urn:microsoft.com/office/officeart/2005/8/layout/hierarchy2"/>
    <dgm:cxn modelId="{81FA90E8-7DC8-49F6-8F81-E3F9C8BDAA5B}" type="presOf" srcId="{3D568468-F3CC-41A6-A61D-DF2B5BEB54EC}" destId="{CE625C09-BAD1-4960-B8D5-010EBB826D62}" srcOrd="0" destOrd="0" presId="urn:microsoft.com/office/officeart/2005/8/layout/hierarchy2"/>
    <dgm:cxn modelId="{5834DFEA-B8AE-47DF-B9D0-2E5DC0ABF268}" srcId="{2F3274CF-AC61-4815-BA37-4A375D1F8B5A}" destId="{996CB98D-6A40-4510-827B-7B4B9B4A409D}" srcOrd="0" destOrd="0" parTransId="{D7D5E448-9A36-450C-8F6A-1E81AD32271D}" sibTransId="{CE354586-021A-41B7-ADC7-8155C77AF465}"/>
    <dgm:cxn modelId="{E208BFEE-0A16-43FA-8436-BFC281584982}" type="presOf" srcId="{AC62FE50-C6CE-4BB9-AAC6-C113E1FEF74F}" destId="{109764C7-9B5F-4F24-BD03-3168DD49B503}" srcOrd="0" destOrd="0" presId="urn:microsoft.com/office/officeart/2005/8/layout/hierarchy2"/>
    <dgm:cxn modelId="{855681EF-5739-409B-97DC-2172F22F5561}" type="presOf" srcId="{FF0DD6C1-0A76-41CB-9C8F-472152199F10}" destId="{11F5B2F3-05AC-45B9-8D2B-66867929333F}" srcOrd="0" destOrd="0" presId="urn:microsoft.com/office/officeart/2005/8/layout/hierarchy2"/>
    <dgm:cxn modelId="{5C4761F5-11CB-4962-BF37-5556FAA3BDA9}" type="presOf" srcId="{58796394-0E11-443D-96F9-1D9316F48944}" destId="{A00A8E2A-F06A-4B1F-A4A7-8B01A2777C62}" srcOrd="0" destOrd="0" presId="urn:microsoft.com/office/officeart/2005/8/layout/hierarchy2"/>
    <dgm:cxn modelId="{555E27F6-B624-43AC-B5BA-5A21D6A05768}" srcId="{996CB98D-6A40-4510-827B-7B4B9B4A409D}" destId="{FF0DD6C1-0A76-41CB-9C8F-472152199F10}" srcOrd="2" destOrd="0" parTransId="{D25E54DB-FC48-4CEA-A9F9-D742B2EB2A38}" sibTransId="{1FCEA7E1-5DC5-43A5-8EA6-0CE748A2AA2A}"/>
    <dgm:cxn modelId="{9DA6DB51-8D5C-4ABD-A01D-86BFE559A226}" type="presParOf" srcId="{B1C74865-14BF-4BBB-9CC8-8EB49A5EE4B3}" destId="{B564E7E2-5A47-4C41-8920-88761CF2A6F6}" srcOrd="0" destOrd="0" presId="urn:microsoft.com/office/officeart/2005/8/layout/hierarchy2"/>
    <dgm:cxn modelId="{4971D263-C0AF-4D4E-80FA-44C7E590AE4C}" type="presParOf" srcId="{B564E7E2-5A47-4C41-8920-88761CF2A6F6}" destId="{FA9AA266-1944-4ACE-A63B-0FC0F6552064}" srcOrd="0" destOrd="0" presId="urn:microsoft.com/office/officeart/2005/8/layout/hierarchy2"/>
    <dgm:cxn modelId="{401CE7D6-8D7F-4FC5-81AF-852C39BF79D5}" type="presParOf" srcId="{B564E7E2-5A47-4C41-8920-88761CF2A6F6}" destId="{73BF95D2-76DE-4231-B531-13A0F905BF30}" srcOrd="1" destOrd="0" presId="urn:microsoft.com/office/officeart/2005/8/layout/hierarchy2"/>
    <dgm:cxn modelId="{D19F6712-0260-490D-965E-1D239C1801A3}" type="presParOf" srcId="{73BF95D2-76DE-4231-B531-13A0F905BF30}" destId="{EF00DD0F-53F6-4073-94B3-68C1CB44412D}" srcOrd="0" destOrd="0" presId="urn:microsoft.com/office/officeart/2005/8/layout/hierarchy2"/>
    <dgm:cxn modelId="{F94ABD5A-B456-4272-86CF-7D2D52D90E4C}" type="presParOf" srcId="{EF00DD0F-53F6-4073-94B3-68C1CB44412D}" destId="{6809AE12-D832-4342-8D6F-F420816EB09B}" srcOrd="0" destOrd="0" presId="urn:microsoft.com/office/officeart/2005/8/layout/hierarchy2"/>
    <dgm:cxn modelId="{81836493-039E-4F05-8D56-168C38B93B18}" type="presParOf" srcId="{73BF95D2-76DE-4231-B531-13A0F905BF30}" destId="{6D838494-E3D1-4226-A9D1-F01497313460}" srcOrd="1" destOrd="0" presId="urn:microsoft.com/office/officeart/2005/8/layout/hierarchy2"/>
    <dgm:cxn modelId="{4ED0B5F6-D484-4DB2-BD35-8D92B6DEBB28}" type="presParOf" srcId="{6D838494-E3D1-4226-A9D1-F01497313460}" destId="{18AA2DE6-7CD2-417F-BE53-CB0FE7C4BE50}" srcOrd="0" destOrd="0" presId="urn:microsoft.com/office/officeart/2005/8/layout/hierarchy2"/>
    <dgm:cxn modelId="{A030A8CE-B7BE-43FF-9B6C-B1809FEE542E}" type="presParOf" srcId="{6D838494-E3D1-4226-A9D1-F01497313460}" destId="{FF98E2DF-65DF-4469-937D-10FA27E4C56F}" srcOrd="1" destOrd="0" presId="urn:microsoft.com/office/officeart/2005/8/layout/hierarchy2"/>
    <dgm:cxn modelId="{6DF60F53-346E-4F82-9BD1-6634AFF6D36E}" type="presParOf" srcId="{73BF95D2-76DE-4231-B531-13A0F905BF30}" destId="{109764C7-9B5F-4F24-BD03-3168DD49B503}" srcOrd="2" destOrd="0" presId="urn:microsoft.com/office/officeart/2005/8/layout/hierarchy2"/>
    <dgm:cxn modelId="{BFE033A0-4F9D-4A67-82D7-47CF8382AFEC}" type="presParOf" srcId="{109764C7-9B5F-4F24-BD03-3168DD49B503}" destId="{9C231DB7-2653-4325-B78D-6B3B0AFE748C}" srcOrd="0" destOrd="0" presId="urn:microsoft.com/office/officeart/2005/8/layout/hierarchy2"/>
    <dgm:cxn modelId="{9630EA21-F65E-42D8-B6E6-AA7E7C9500A5}" type="presParOf" srcId="{73BF95D2-76DE-4231-B531-13A0F905BF30}" destId="{FE092AC4-ADCA-4A68-B2B5-7D2C3AB02074}" srcOrd="3" destOrd="0" presId="urn:microsoft.com/office/officeart/2005/8/layout/hierarchy2"/>
    <dgm:cxn modelId="{21EF65CF-4EA2-4942-88A1-45FFFAFEB560}" type="presParOf" srcId="{FE092AC4-ADCA-4A68-B2B5-7D2C3AB02074}" destId="{2B563073-1704-4683-BE1F-318C6E016412}" srcOrd="0" destOrd="0" presId="urn:microsoft.com/office/officeart/2005/8/layout/hierarchy2"/>
    <dgm:cxn modelId="{4AA374B9-A566-412D-8AFD-FD3ED3995F57}" type="presParOf" srcId="{FE092AC4-ADCA-4A68-B2B5-7D2C3AB02074}" destId="{34BDFDA4-711C-4685-AC72-B194DD7FEB04}" srcOrd="1" destOrd="0" presId="urn:microsoft.com/office/officeart/2005/8/layout/hierarchy2"/>
    <dgm:cxn modelId="{5C1AE503-E8C7-47C4-837D-5F0F6F66A77A}" type="presParOf" srcId="{73BF95D2-76DE-4231-B531-13A0F905BF30}" destId="{E9644C7A-1C36-4ED9-BB50-704E94E63343}" srcOrd="4" destOrd="0" presId="urn:microsoft.com/office/officeart/2005/8/layout/hierarchy2"/>
    <dgm:cxn modelId="{6454A584-1CA1-48DF-9B33-0408EBCC3254}" type="presParOf" srcId="{E9644C7A-1C36-4ED9-BB50-704E94E63343}" destId="{81D54C76-B36B-4517-B898-B3865F2BB16B}" srcOrd="0" destOrd="0" presId="urn:microsoft.com/office/officeart/2005/8/layout/hierarchy2"/>
    <dgm:cxn modelId="{E7595278-772F-47C4-8FC0-C4672B978AEC}" type="presParOf" srcId="{73BF95D2-76DE-4231-B531-13A0F905BF30}" destId="{8C29F501-EEC5-4B91-9BEF-759EF75B5F9A}" srcOrd="5" destOrd="0" presId="urn:microsoft.com/office/officeart/2005/8/layout/hierarchy2"/>
    <dgm:cxn modelId="{1C9BD3D8-F254-4FCF-B267-B0C1F291E302}" type="presParOf" srcId="{8C29F501-EEC5-4B91-9BEF-759EF75B5F9A}" destId="{11F5B2F3-05AC-45B9-8D2B-66867929333F}" srcOrd="0" destOrd="0" presId="urn:microsoft.com/office/officeart/2005/8/layout/hierarchy2"/>
    <dgm:cxn modelId="{BD5A012E-0485-43D6-97A7-3CA5AA2EDA33}" type="presParOf" srcId="{8C29F501-EEC5-4B91-9BEF-759EF75B5F9A}" destId="{DF32F9A5-B28F-4C40-9FAB-2E6204AE18FE}" srcOrd="1" destOrd="0" presId="urn:microsoft.com/office/officeart/2005/8/layout/hierarchy2"/>
    <dgm:cxn modelId="{E0551B32-F670-4178-841E-C45D39080374}" type="presParOf" srcId="{DF32F9A5-B28F-4C40-9FAB-2E6204AE18FE}" destId="{54C63588-827A-4D36-9672-D964056BD3EE}" srcOrd="0" destOrd="0" presId="urn:microsoft.com/office/officeart/2005/8/layout/hierarchy2"/>
    <dgm:cxn modelId="{C212107C-1A78-44D7-84CC-C4ED9A6AB192}" type="presParOf" srcId="{54C63588-827A-4D36-9672-D964056BD3EE}" destId="{71BA544E-04E9-4F09-B365-1C30D51654B1}" srcOrd="0" destOrd="0" presId="urn:microsoft.com/office/officeart/2005/8/layout/hierarchy2"/>
    <dgm:cxn modelId="{F0E612AE-7948-4C35-81BF-9980365AF1B3}" type="presParOf" srcId="{DF32F9A5-B28F-4C40-9FAB-2E6204AE18FE}" destId="{EF1C5FEE-7F3E-499B-802B-B94C764EC953}" srcOrd="1" destOrd="0" presId="urn:microsoft.com/office/officeart/2005/8/layout/hierarchy2"/>
    <dgm:cxn modelId="{E63522DB-DEA2-433A-825F-3DE3FE460F6C}" type="presParOf" srcId="{EF1C5FEE-7F3E-499B-802B-B94C764EC953}" destId="{E690BE73-2EDB-4E6B-AE4A-931D2AFDBB31}" srcOrd="0" destOrd="0" presId="urn:microsoft.com/office/officeart/2005/8/layout/hierarchy2"/>
    <dgm:cxn modelId="{52370BEC-309A-4065-B314-C683397A99C2}" type="presParOf" srcId="{EF1C5FEE-7F3E-499B-802B-B94C764EC953}" destId="{6AF25631-3B7E-401F-89F3-C7E4E03C5EC5}" srcOrd="1" destOrd="0" presId="urn:microsoft.com/office/officeart/2005/8/layout/hierarchy2"/>
    <dgm:cxn modelId="{B0573E76-7EE5-48C7-851F-F86A905F354F}" type="presParOf" srcId="{DF32F9A5-B28F-4C40-9FAB-2E6204AE18FE}" destId="{CE625C09-BAD1-4960-B8D5-010EBB826D62}" srcOrd="2" destOrd="0" presId="urn:microsoft.com/office/officeart/2005/8/layout/hierarchy2"/>
    <dgm:cxn modelId="{FFC10A8A-E8D3-4353-80AC-73424A8972CD}" type="presParOf" srcId="{CE625C09-BAD1-4960-B8D5-010EBB826D62}" destId="{2A2EA229-BA95-4553-8F34-F3494961566D}" srcOrd="0" destOrd="0" presId="urn:microsoft.com/office/officeart/2005/8/layout/hierarchy2"/>
    <dgm:cxn modelId="{9993996E-124B-4F7A-AE0B-AA382723A67F}" type="presParOf" srcId="{DF32F9A5-B28F-4C40-9FAB-2E6204AE18FE}" destId="{52CBA13E-01CE-452D-B74E-7D04C9A29915}" srcOrd="3" destOrd="0" presId="urn:microsoft.com/office/officeart/2005/8/layout/hierarchy2"/>
    <dgm:cxn modelId="{08F5B60E-F1BF-4C4C-B1D1-8636BBD8934D}" type="presParOf" srcId="{52CBA13E-01CE-452D-B74E-7D04C9A29915}" destId="{95A13068-FEF2-400C-8F87-3DD25851A9A7}" srcOrd="0" destOrd="0" presId="urn:microsoft.com/office/officeart/2005/8/layout/hierarchy2"/>
    <dgm:cxn modelId="{FE115DF5-A083-4705-8DE1-0FF53EF4920C}" type="presParOf" srcId="{52CBA13E-01CE-452D-B74E-7D04C9A29915}" destId="{5485FDC2-D7F8-4C31-ABC7-10C1065C5078}" srcOrd="1" destOrd="0" presId="urn:microsoft.com/office/officeart/2005/8/layout/hierarchy2"/>
    <dgm:cxn modelId="{E2754A2C-F18C-4BEE-ACE3-CC38FC105CA7}" type="presParOf" srcId="{DF32F9A5-B28F-4C40-9FAB-2E6204AE18FE}" destId="{244C3A75-3AB5-406A-A028-F58469141708}" srcOrd="4" destOrd="0" presId="urn:microsoft.com/office/officeart/2005/8/layout/hierarchy2"/>
    <dgm:cxn modelId="{B333FC67-CEB5-4FB4-A3E7-9A9A471D753C}" type="presParOf" srcId="{244C3A75-3AB5-406A-A028-F58469141708}" destId="{390E9ACE-91AB-4198-9716-A4240EB8829C}" srcOrd="0" destOrd="0" presId="urn:microsoft.com/office/officeart/2005/8/layout/hierarchy2"/>
    <dgm:cxn modelId="{DF31FBA8-11BF-40D7-B2AF-F5886D6DA8C3}" type="presParOf" srcId="{DF32F9A5-B28F-4C40-9FAB-2E6204AE18FE}" destId="{0F18BFAA-F7AE-4396-8C2A-D382146837A5}" srcOrd="5" destOrd="0" presId="urn:microsoft.com/office/officeart/2005/8/layout/hierarchy2"/>
    <dgm:cxn modelId="{2FC3E1DE-74CA-403F-B39E-1AECBBEBCD96}" type="presParOf" srcId="{0F18BFAA-F7AE-4396-8C2A-D382146837A5}" destId="{A85048F4-A9FC-47C0-A754-8E0623825025}" srcOrd="0" destOrd="0" presId="urn:microsoft.com/office/officeart/2005/8/layout/hierarchy2"/>
    <dgm:cxn modelId="{11F36C70-F41B-4F3E-820C-1A060F41A6F0}" type="presParOf" srcId="{0F18BFAA-F7AE-4396-8C2A-D382146837A5}" destId="{94386EAD-9D30-4971-9C74-6CD404B5D0D3}" srcOrd="1" destOrd="0" presId="urn:microsoft.com/office/officeart/2005/8/layout/hierarchy2"/>
    <dgm:cxn modelId="{0C44CA61-9066-47FA-8417-D1A049AD06D1}" type="presParOf" srcId="{DF32F9A5-B28F-4C40-9FAB-2E6204AE18FE}" destId="{A00A8E2A-F06A-4B1F-A4A7-8B01A2777C62}" srcOrd="6" destOrd="0" presId="urn:microsoft.com/office/officeart/2005/8/layout/hierarchy2"/>
    <dgm:cxn modelId="{258515C6-0149-409B-AEEA-3D0A595E91B9}" type="presParOf" srcId="{A00A8E2A-F06A-4B1F-A4A7-8B01A2777C62}" destId="{80C1F7DB-4DE3-4D28-83CF-7AEABDBF8540}" srcOrd="0" destOrd="0" presId="urn:microsoft.com/office/officeart/2005/8/layout/hierarchy2"/>
    <dgm:cxn modelId="{B4FD9519-A2BE-4D62-8ED4-7229E6426E78}" type="presParOf" srcId="{DF32F9A5-B28F-4C40-9FAB-2E6204AE18FE}" destId="{EE70E6DC-A06A-42D2-AE6D-4C5E00A37F86}" srcOrd="7" destOrd="0" presId="urn:microsoft.com/office/officeart/2005/8/layout/hierarchy2"/>
    <dgm:cxn modelId="{DC911FF9-7D07-4FFA-A0F9-E87FA56F169F}" type="presParOf" srcId="{EE70E6DC-A06A-42D2-AE6D-4C5E00A37F86}" destId="{98B71833-D70A-4A55-B055-FD1280AFBE11}" srcOrd="0" destOrd="0" presId="urn:microsoft.com/office/officeart/2005/8/layout/hierarchy2"/>
    <dgm:cxn modelId="{99BC1E19-2116-4572-8A5E-9E3F41F5E65B}" type="presParOf" srcId="{EE70E6DC-A06A-42D2-AE6D-4C5E00A37F86}" destId="{DC0F9539-DFFB-4354-B95B-126C7C6C711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9AA266-1944-4ACE-A63B-0FC0F6552064}">
      <dsp:nvSpPr>
        <dsp:cNvPr id="0" name=""/>
        <dsp:cNvSpPr/>
      </dsp:nvSpPr>
      <dsp:spPr>
        <a:xfrm>
          <a:off x="963152" y="830510"/>
          <a:ext cx="1443885" cy="7219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>
              <a:latin typeface="Trebuchet MS" panose="020B0603020202020204"/>
              <a:ea typeface="+mn-ea"/>
              <a:cs typeface="+mn-cs"/>
            </a:rPr>
            <a:t>zdroje financování</a:t>
          </a:r>
          <a:endParaRPr lang="cs-CZ" sz="1800" kern="1200" dirty="0">
            <a:latin typeface="Trebuchet MS" panose="020B0603020202020204"/>
            <a:ea typeface="+mn-ea"/>
            <a:cs typeface="+mn-cs"/>
          </a:endParaRPr>
        </a:p>
      </dsp:txBody>
      <dsp:txXfrm>
        <a:off x="984297" y="851655"/>
        <a:ext cx="1401595" cy="679652"/>
      </dsp:txXfrm>
    </dsp:sp>
    <dsp:sp modelId="{EF00DD0F-53F6-4073-94B3-68C1CB44412D}">
      <dsp:nvSpPr>
        <dsp:cNvPr id="0" name=""/>
        <dsp:cNvSpPr/>
      </dsp:nvSpPr>
      <dsp:spPr>
        <a:xfrm rot="18289469">
          <a:off x="2190132" y="758457"/>
          <a:ext cx="1011363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303082" y="17907"/>
              </a:lnTo>
            </a:path>
          </a:pathLst>
        </a:custGeom>
        <a:noFill/>
        <a:ln w="9525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2660619" y="782681"/>
        <a:ext cx="0" cy="0"/>
      </dsp:txXfrm>
    </dsp:sp>
    <dsp:sp modelId="{18AA2DE6-7CD2-417F-BE53-CB0FE7C4BE50}">
      <dsp:nvSpPr>
        <dsp:cNvPr id="0" name=""/>
        <dsp:cNvSpPr/>
      </dsp:nvSpPr>
      <dsp:spPr>
        <a:xfrm>
          <a:off x="2984591" y="276"/>
          <a:ext cx="1443885" cy="7219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>
              <a:latin typeface="Trebuchet MS" panose="020B0603020202020204"/>
              <a:ea typeface="+mn-ea"/>
              <a:cs typeface="+mn-cs"/>
            </a:rPr>
            <a:t>státní rozpočet</a:t>
          </a:r>
          <a:endParaRPr lang="cs-CZ" sz="1800" kern="1200" dirty="0">
            <a:latin typeface="Trebuchet MS" panose="020B0603020202020204"/>
            <a:ea typeface="+mn-ea"/>
            <a:cs typeface="+mn-cs"/>
          </a:endParaRPr>
        </a:p>
      </dsp:txBody>
      <dsp:txXfrm>
        <a:off x="3005736" y="21421"/>
        <a:ext cx="1401595" cy="679652"/>
      </dsp:txXfrm>
    </dsp:sp>
    <dsp:sp modelId="{109764C7-9B5F-4F24-BD03-3168DD49B503}">
      <dsp:nvSpPr>
        <dsp:cNvPr id="0" name=""/>
        <dsp:cNvSpPr/>
      </dsp:nvSpPr>
      <dsp:spPr>
        <a:xfrm rot="4842">
          <a:off x="2407037" y="1173985"/>
          <a:ext cx="584268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752795" y="17907"/>
              </a:lnTo>
            </a:path>
          </a:pathLst>
        </a:custGeom>
        <a:noFill/>
        <a:ln w="9525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2684586" y="1177265"/>
        <a:ext cx="0" cy="0"/>
      </dsp:txXfrm>
    </dsp:sp>
    <dsp:sp modelId="{2B563073-1704-4683-BE1F-318C6E016412}">
      <dsp:nvSpPr>
        <dsp:cNvPr id="0" name=""/>
        <dsp:cNvSpPr/>
      </dsp:nvSpPr>
      <dsp:spPr>
        <a:xfrm>
          <a:off x="2991306" y="831333"/>
          <a:ext cx="1443885" cy="7219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Trebuchet MS" panose="020B0603020202020204"/>
              <a:ea typeface="+mn-ea"/>
              <a:cs typeface="+mn-cs"/>
            </a:rPr>
            <a:t>příspěvek od zřizovatele</a:t>
          </a:r>
        </a:p>
      </dsp:txBody>
      <dsp:txXfrm>
        <a:off x="3012451" y="852478"/>
        <a:ext cx="1401595" cy="679652"/>
      </dsp:txXfrm>
    </dsp:sp>
    <dsp:sp modelId="{E9644C7A-1C36-4ED9-BB50-704E94E63343}">
      <dsp:nvSpPr>
        <dsp:cNvPr id="0" name=""/>
        <dsp:cNvSpPr/>
      </dsp:nvSpPr>
      <dsp:spPr>
        <a:xfrm rot="3310531">
          <a:off x="2190132" y="1588691"/>
          <a:ext cx="1011363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303082" y="17907"/>
              </a:lnTo>
            </a:path>
          </a:pathLst>
        </a:custGeom>
        <a:noFill/>
        <a:ln w="9525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2702131" y="1571403"/>
        <a:ext cx="0" cy="0"/>
      </dsp:txXfrm>
    </dsp:sp>
    <dsp:sp modelId="{11F5B2F3-05AC-45B9-8D2B-66867929333F}">
      <dsp:nvSpPr>
        <dsp:cNvPr id="0" name=""/>
        <dsp:cNvSpPr/>
      </dsp:nvSpPr>
      <dsp:spPr>
        <a:xfrm>
          <a:off x="2984591" y="1660744"/>
          <a:ext cx="1443885" cy="7219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>
              <a:latin typeface="Trebuchet MS" panose="020B0603020202020204"/>
              <a:ea typeface="+mn-ea"/>
              <a:cs typeface="+mn-cs"/>
            </a:rPr>
            <a:t>jiné zdroje</a:t>
          </a:r>
          <a:endParaRPr lang="cs-CZ" sz="1800" kern="1200" dirty="0">
            <a:latin typeface="Trebuchet MS" panose="020B0603020202020204"/>
            <a:ea typeface="+mn-ea"/>
            <a:cs typeface="+mn-cs"/>
          </a:endParaRPr>
        </a:p>
      </dsp:txBody>
      <dsp:txXfrm>
        <a:off x="3005736" y="1681889"/>
        <a:ext cx="1401595" cy="679652"/>
      </dsp:txXfrm>
    </dsp:sp>
    <dsp:sp modelId="{54C63588-827A-4D36-9672-D964056BD3EE}">
      <dsp:nvSpPr>
        <dsp:cNvPr id="0" name=""/>
        <dsp:cNvSpPr/>
      </dsp:nvSpPr>
      <dsp:spPr>
        <a:xfrm rot="17692822">
          <a:off x="4030874" y="1381132"/>
          <a:ext cx="1372759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768718" y="17907"/>
              </a:lnTo>
            </a:path>
          </a:pathLst>
        </a:custGeom>
        <a:noFill/>
        <a:ln w="9525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4671682" y="1415734"/>
        <a:ext cx="0" cy="0"/>
      </dsp:txXfrm>
    </dsp:sp>
    <dsp:sp modelId="{E690BE73-2EDB-4E6B-AE4A-931D2AFDBB31}">
      <dsp:nvSpPr>
        <dsp:cNvPr id="0" name=""/>
        <dsp:cNvSpPr/>
      </dsp:nvSpPr>
      <dsp:spPr>
        <a:xfrm>
          <a:off x="5006031" y="415393"/>
          <a:ext cx="1443885" cy="7219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tint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>
              <a:latin typeface="Trebuchet MS" panose="020B0603020202020204"/>
              <a:ea typeface="+mn-ea"/>
              <a:cs typeface="+mn-cs"/>
            </a:rPr>
            <a:t>doplňková činnost</a:t>
          </a:r>
          <a:endParaRPr lang="cs-CZ" sz="1800" kern="1200" dirty="0">
            <a:latin typeface="Trebuchet MS" panose="020B0603020202020204"/>
            <a:ea typeface="+mn-ea"/>
            <a:cs typeface="+mn-cs"/>
          </a:endParaRPr>
        </a:p>
      </dsp:txBody>
      <dsp:txXfrm>
        <a:off x="5027176" y="436538"/>
        <a:ext cx="1401595" cy="679652"/>
      </dsp:txXfrm>
    </dsp:sp>
    <dsp:sp modelId="{CE625C09-BAD1-4960-B8D5-010EBB826D62}">
      <dsp:nvSpPr>
        <dsp:cNvPr id="0" name=""/>
        <dsp:cNvSpPr/>
      </dsp:nvSpPr>
      <dsp:spPr>
        <a:xfrm rot="19457599">
          <a:off x="4361624" y="1796249"/>
          <a:ext cx="711259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916416" y="17907"/>
              </a:lnTo>
            </a:path>
          </a:pathLst>
        </a:custGeom>
        <a:noFill/>
        <a:ln w="9525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4692437" y="1810096"/>
        <a:ext cx="0" cy="0"/>
      </dsp:txXfrm>
    </dsp:sp>
    <dsp:sp modelId="{95A13068-FEF2-400C-8F87-3DD25851A9A7}">
      <dsp:nvSpPr>
        <dsp:cNvPr id="0" name=""/>
        <dsp:cNvSpPr/>
      </dsp:nvSpPr>
      <dsp:spPr>
        <a:xfrm>
          <a:off x="5006031" y="1245627"/>
          <a:ext cx="1443885" cy="7219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tint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>
              <a:latin typeface="Trebuchet MS" panose="020B0603020202020204"/>
              <a:ea typeface="+mn-ea"/>
              <a:cs typeface="+mn-cs"/>
            </a:rPr>
            <a:t>dary</a:t>
          </a:r>
          <a:endParaRPr lang="cs-CZ" sz="1800" kern="1200" dirty="0">
            <a:latin typeface="Trebuchet MS" panose="020B0603020202020204"/>
            <a:ea typeface="+mn-ea"/>
            <a:cs typeface="+mn-cs"/>
          </a:endParaRPr>
        </a:p>
      </dsp:txBody>
      <dsp:txXfrm>
        <a:off x="5027176" y="1266772"/>
        <a:ext cx="1401595" cy="679652"/>
      </dsp:txXfrm>
    </dsp:sp>
    <dsp:sp modelId="{244C3A75-3AB5-406A-A028-F58469141708}">
      <dsp:nvSpPr>
        <dsp:cNvPr id="0" name=""/>
        <dsp:cNvSpPr/>
      </dsp:nvSpPr>
      <dsp:spPr>
        <a:xfrm rot="2142401">
          <a:off x="4361624" y="2211366"/>
          <a:ext cx="711259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916416" y="17907"/>
              </a:lnTo>
            </a:path>
          </a:pathLst>
        </a:custGeom>
        <a:noFill/>
        <a:ln w="9525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4713192" y="2204457"/>
        <a:ext cx="0" cy="0"/>
      </dsp:txXfrm>
    </dsp:sp>
    <dsp:sp modelId="{A85048F4-A9FC-47C0-A754-8E0623825025}">
      <dsp:nvSpPr>
        <dsp:cNvPr id="0" name=""/>
        <dsp:cNvSpPr/>
      </dsp:nvSpPr>
      <dsp:spPr>
        <a:xfrm>
          <a:off x="5006031" y="2075861"/>
          <a:ext cx="1443885" cy="7219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tint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>
              <a:latin typeface="Trebuchet MS" panose="020B0603020202020204"/>
              <a:ea typeface="+mn-ea"/>
              <a:cs typeface="+mn-cs"/>
            </a:rPr>
            <a:t>fondy </a:t>
          </a:r>
          <a:endParaRPr lang="cs-CZ" sz="1800" kern="1200" dirty="0">
            <a:latin typeface="Trebuchet MS" panose="020B0603020202020204"/>
            <a:ea typeface="+mn-ea"/>
            <a:cs typeface="+mn-cs"/>
          </a:endParaRPr>
        </a:p>
      </dsp:txBody>
      <dsp:txXfrm>
        <a:off x="5027176" y="2097006"/>
        <a:ext cx="1401595" cy="679652"/>
      </dsp:txXfrm>
    </dsp:sp>
    <dsp:sp modelId="{A00A8E2A-F06A-4B1F-A4A7-8B01A2777C62}">
      <dsp:nvSpPr>
        <dsp:cNvPr id="0" name=""/>
        <dsp:cNvSpPr/>
      </dsp:nvSpPr>
      <dsp:spPr>
        <a:xfrm rot="3907178">
          <a:off x="4030874" y="2626483"/>
          <a:ext cx="1372759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768718" y="17907"/>
              </a:lnTo>
            </a:path>
          </a:pathLst>
        </a:custGeom>
        <a:noFill/>
        <a:ln w="9525" cap="flat" cmpd="sng" algn="ctr">
          <a:solidFill>
            <a:schemeClr val="accent3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4733948" y="2598819"/>
        <a:ext cx="0" cy="0"/>
      </dsp:txXfrm>
    </dsp:sp>
    <dsp:sp modelId="{98B71833-D70A-4A55-B055-FD1280AFBE11}">
      <dsp:nvSpPr>
        <dsp:cNvPr id="0" name=""/>
        <dsp:cNvSpPr/>
      </dsp:nvSpPr>
      <dsp:spPr>
        <a:xfrm>
          <a:off x="5006031" y="2906095"/>
          <a:ext cx="1443885" cy="7219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tint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>
              <a:latin typeface="Trebuchet MS" panose="020B0603020202020204"/>
              <a:ea typeface="+mn-ea"/>
              <a:cs typeface="+mn-cs"/>
            </a:rPr>
            <a:t>ostatní</a:t>
          </a:r>
          <a:endParaRPr lang="cs-CZ" sz="1800" kern="1200" dirty="0">
            <a:latin typeface="Trebuchet MS" panose="020B0603020202020204"/>
            <a:ea typeface="+mn-ea"/>
            <a:cs typeface="+mn-cs"/>
          </a:endParaRPr>
        </a:p>
      </dsp:txBody>
      <dsp:txXfrm>
        <a:off x="5027176" y="2927240"/>
        <a:ext cx="1401595" cy="6796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05.03.2025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3413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2728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11895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2202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73583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5672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26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010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213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404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883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07355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2019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95229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9255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>
                <a:solidFill>
                  <a:srgbClr val="000000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307871"/>
                </a:solidFill>
              </a:defRPr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4008DE5-A60E-4243-8C9C-3A5FF532C2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876" y="91600"/>
            <a:ext cx="1311628" cy="1099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mt.cz/vzdelavani/skolstvi-v-cr/strategie-2030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duzmena.cz/cs/novinky/detail/v-decentralizaci-rizeni-jsme-na-prvnim-miste-ze-zemi-oecd" TargetMode="External"/><Relationship Id="rId4" Type="http://schemas.openxmlformats.org/officeDocument/2006/relationships/hyperlink" Target="https://www.msmt.cz/vzdelavani/skolstvi-v-cr/statistika-skolstvi/zakladni-udaje-o-skolach-v-regionalnim-skolstvi-za-obdobi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zs.cz/sites/default/files/2023-11/CZ_schema_2023_24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30787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843558"/>
            <a:ext cx="5256584" cy="2837294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r>
              <a:rPr lang="pt-BR" sz="2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REGIONÁLNÍ ŠKOLSTVÍ </a:t>
            </a:r>
            <a:br>
              <a:rPr lang="cs-CZ" sz="2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br>
              <a:rPr lang="cs-CZ" sz="2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JEHO FINANCOVÁNÍ</a:t>
            </a:r>
            <a:endParaRPr lang="cs-CZ" sz="29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4299942"/>
            <a:ext cx="3960440" cy="4320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Ekonomika odvětví veřejného sektoru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37D8CC9-8599-4194-B51D-CC030F9188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528" y="195486"/>
            <a:ext cx="2664000" cy="2196729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6D78CDA6-27CB-4B57-8094-95FA56661D5C}"/>
              </a:ext>
            </a:extLst>
          </p:cNvPr>
          <p:cNvSpPr/>
          <p:nvPr/>
        </p:nvSpPr>
        <p:spPr>
          <a:xfrm>
            <a:off x="229518" y="410388"/>
            <a:ext cx="57893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i="1" dirty="0">
                <a:solidFill>
                  <a:schemeClr val="bg1"/>
                </a:solidFill>
              </a:rPr>
              <a:t>„Má-li se člověk stát člověkem, musí se vzdělat.“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E41BE6BF-A816-4E5D-AA67-C92AAE311CB7}"/>
              </a:ext>
            </a:extLst>
          </p:cNvPr>
          <p:cNvSpPr/>
          <p:nvPr/>
        </p:nvSpPr>
        <p:spPr>
          <a:xfrm>
            <a:off x="3917502" y="637155"/>
            <a:ext cx="28937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i="1" dirty="0">
                <a:solidFill>
                  <a:schemeClr val="bg1"/>
                </a:solidFill>
              </a:rPr>
              <a:t>J. A. Komenský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496944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REFORMA FINANCOVÁNÍ REGIONÁLNÍHO ŠKOLSTVÍ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3D1244B-466C-459C-8872-9BFACE988AC1}"/>
              </a:ext>
            </a:extLst>
          </p:cNvPr>
          <p:cNvSpPr txBox="1">
            <a:spLocks/>
          </p:cNvSpPr>
          <p:nvPr/>
        </p:nvSpPr>
        <p:spPr>
          <a:xfrm>
            <a:off x="179512" y="771550"/>
            <a:ext cx="7382796" cy="4328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Týká se škol, školských zařízení, které zřizuje kraj nebo obec.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D34817"/>
              </a:buClr>
              <a:buSzPct val="80000"/>
              <a:buFont typeface="Wingdings 3" charset="2"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20AB4967-DB9C-475C-A49E-1B4108A50953}"/>
              </a:ext>
            </a:extLst>
          </p:cNvPr>
          <p:cNvSpPr txBox="1">
            <a:spLocks/>
          </p:cNvSpPr>
          <p:nvPr/>
        </p:nvSpPr>
        <p:spPr>
          <a:xfrm>
            <a:off x="179512" y="1574435"/>
            <a:ext cx="8909785" cy="5751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spcAft>
                <a:spcPts val="1800"/>
              </a:spcAft>
              <a:buClr>
                <a:srgbClr val="D34817"/>
              </a:buClr>
              <a:buFont typeface="Wingdings 3" charset="2"/>
              <a:buNone/>
            </a:pPr>
            <a:r>
              <a:rPr lang="cs-CZ" b="1" u="sng" dirty="0">
                <a:solidFill>
                  <a:srgbClr val="307871"/>
                </a:solidFill>
                <a:latin typeface="Trebuchet MS" panose="020B0603020202020204"/>
              </a:rPr>
              <a:t>NOVÝ SYSTÉM FINANCOVÁNÍ (po reformě):</a:t>
            </a:r>
          </a:p>
          <a:p>
            <a:pPr marL="0" indent="0" algn="just">
              <a:spcBef>
                <a:spcPts val="600"/>
              </a:spcBef>
              <a:spcAft>
                <a:spcPts val="1800"/>
              </a:spcAft>
              <a:buClr>
                <a:srgbClr val="D34817"/>
              </a:buClr>
              <a:buFont typeface="Wingdings 3" charset="2"/>
              <a:buNone/>
            </a:pPr>
            <a:endParaRPr lang="cs-CZ" b="1" u="sng" dirty="0">
              <a:solidFill>
                <a:srgbClr val="307871"/>
              </a:solidFill>
              <a:latin typeface="Trebuchet MS" panose="020B0603020202020204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2BB4E243-96C1-49EC-955E-0C4666D0FF03}"/>
              </a:ext>
            </a:extLst>
          </p:cNvPr>
          <p:cNvSpPr txBox="1">
            <a:spLocks/>
          </p:cNvSpPr>
          <p:nvPr/>
        </p:nvSpPr>
        <p:spPr>
          <a:xfrm>
            <a:off x="179512" y="2079264"/>
            <a:ext cx="7935524" cy="19687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Větší míra centralizace (centrální stanovení normativů) – rovnost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Důraz bude kladen na správnost, úplnost a pravdivost vykazovaných informací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Nový způsob stanovení počtu nepedagogických pracovníků (dle počtu pracovišť a počtu tříd, nově nikoliv na počet žáků)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Základní atributy jsou předvídatelnost, transparentnost, účelovost a rovnost.</a:t>
            </a:r>
          </a:p>
        </p:txBody>
      </p:sp>
    </p:spTree>
    <p:extLst>
      <p:ext uri="{BB962C8B-B14F-4D97-AF65-F5344CB8AC3E}">
        <p14:creationId xmlns:p14="http://schemas.microsoft.com/office/powerpoint/2010/main" val="1144221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ZÁKLADNÍ PRINCIPY NOVÉHO FINANCOVÁNÍ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6B7219-30F1-445D-9C17-F792CAFABB7A}"/>
              </a:ext>
            </a:extLst>
          </p:cNvPr>
          <p:cNvSpPr txBox="1">
            <a:spLocks/>
          </p:cNvSpPr>
          <p:nvPr/>
        </p:nvSpPr>
        <p:spPr>
          <a:xfrm>
            <a:off x="323528" y="1059582"/>
            <a:ext cx="8007532" cy="33299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Nemění se celý systém </a:t>
            </a:r>
          </a:p>
          <a:p>
            <a:pPr algn="just"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Zásadní změna je u pedagogické práce – kombinace nákladového a normativního financování </a:t>
            </a:r>
          </a:p>
          <a:p>
            <a:pPr algn="just"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Nový systém je založen na financování reálného objemu výuky a reálné výše tarifních platů pedagogů v MŠ, ZŠ, ŠD, SŠ a konzervatořích</a:t>
            </a:r>
          </a:p>
          <a:p>
            <a:pPr algn="just"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Stanoven maximální rozsah vzdělávání hrazený ze státního rozpočtu</a:t>
            </a:r>
          </a:p>
          <a:p>
            <a:pPr algn="just"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Financování podpůrných opatření v běžných školách a třídách se nemění</a:t>
            </a:r>
          </a:p>
        </p:txBody>
      </p:sp>
    </p:spTree>
    <p:extLst>
      <p:ext uri="{BB962C8B-B14F-4D97-AF65-F5344CB8AC3E}">
        <p14:creationId xmlns:p14="http://schemas.microsoft.com/office/powerpoint/2010/main" val="136151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7495"/>
            <a:ext cx="7632848" cy="576063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cs-CZ" b="1" dirty="0">
                <a:solidFill>
                  <a:srgbClr val="307871"/>
                </a:solidFill>
              </a:rPr>
              <a:t>CO MÁ NOVÝ SYSTÉM FINANCOVÁNÍ REGIONÁLNÍHO ŠKOLSTVÍ VYŘEŠIT?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47494F-7C94-48D1-84E5-F7190C4A3D14}"/>
              </a:ext>
            </a:extLst>
          </p:cNvPr>
          <p:cNvSpPr txBox="1">
            <a:spLocks/>
          </p:cNvSpPr>
          <p:nvPr/>
        </p:nvSpPr>
        <p:spPr>
          <a:xfrm>
            <a:off x="336700" y="1169292"/>
            <a:ext cx="8411764" cy="34906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Větší míra centralizace (centrální stanovení normativů) – rovnost</a:t>
            </a:r>
          </a:p>
          <a:p>
            <a:pPr algn="just"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Důraz bude kladen na správnost, úplnost a pravdivost vykazovaných informací</a:t>
            </a:r>
          </a:p>
          <a:p>
            <a:pPr algn="just"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Nový způsob stanovení počtu nepedagogických pracovníků (dle počtu pracovišť a počtu tříd, nově nikoliv na počet žáků)</a:t>
            </a:r>
          </a:p>
          <a:p>
            <a:pPr algn="just"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Základní atributy jsou předvídatelnost, transparentnost, účelovost a rovnost (neznamená, že všichni mají stejně, ale rozdíly jsou důvodné).</a:t>
            </a:r>
          </a:p>
          <a:p>
            <a:pPr algn="just"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Zlepšení spolupráce i mezi zaměstnavateli.</a:t>
            </a:r>
          </a:p>
        </p:txBody>
      </p:sp>
    </p:spTree>
    <p:extLst>
      <p:ext uri="{BB962C8B-B14F-4D97-AF65-F5344CB8AC3E}">
        <p14:creationId xmlns:p14="http://schemas.microsoft.com/office/powerpoint/2010/main" val="928685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HLAVNÍ CÍLE ZMĚNY FINANCOVÁNÍ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795D5B-5CDF-47AB-87A8-CC22CBE483EB}"/>
              </a:ext>
            </a:extLst>
          </p:cNvPr>
          <p:cNvSpPr txBox="1">
            <a:spLocks/>
          </p:cNvSpPr>
          <p:nvPr/>
        </p:nvSpPr>
        <p:spPr>
          <a:xfrm>
            <a:off x="206152" y="1419622"/>
            <a:ext cx="854953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Více vyrovnat mezikrajové rozdíly ve financování regionálního školství </a:t>
            </a:r>
          </a:p>
          <a:p>
            <a:pPr algn="just"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Oddělit objem finančních prostředků pro školy zřizované obcemi a svazky obcí od prostředků pro školy zřizované kraji </a:t>
            </a:r>
          </a:p>
          <a:p>
            <a:pPr algn="just"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Zprůhlednit podmínky financování pro ředitele škol </a:t>
            </a:r>
          </a:p>
          <a:p>
            <a:pPr algn="just"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Otevřít prostor pro zvýšení kvality vzdělávání v důsledků možnosti menšího počtu dětí a žáků ve třídě bez negativního dopadu do financování</a:t>
            </a:r>
          </a:p>
        </p:txBody>
      </p:sp>
    </p:spTree>
    <p:extLst>
      <p:ext uri="{BB962C8B-B14F-4D97-AF65-F5344CB8AC3E}">
        <p14:creationId xmlns:p14="http://schemas.microsoft.com/office/powerpoint/2010/main" val="613579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7495"/>
            <a:ext cx="7704856" cy="936103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cs-CZ" b="1" dirty="0">
                <a:solidFill>
                  <a:srgbClr val="307871"/>
                </a:solidFill>
              </a:rPr>
              <a:t>VÝHODY A NEVÝHODY NOVÉHO SYSTÉMU FINANCOVÁNÍ MŠ, ZŠ A ŠKOLNÍCH DRUŽIN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FF0C45-E67D-4B91-AB6D-FD7977924BC4}"/>
              </a:ext>
            </a:extLst>
          </p:cNvPr>
          <p:cNvSpPr txBox="1">
            <a:spLocks/>
          </p:cNvSpPr>
          <p:nvPr/>
        </p:nvSpPr>
        <p:spPr>
          <a:xfrm>
            <a:off x="164280" y="1542904"/>
            <a:ext cx="8703365" cy="15131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Umí řešit různé platové zařazení pedagogických pracovníků</a:t>
            </a:r>
          </a:p>
          <a:p>
            <a:pPr algn="just">
              <a:spcBef>
                <a:spcPts val="0"/>
              </a:spcBef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Snižuje ekonomickou administrativu (nikoliv však </a:t>
            </a:r>
            <a:r>
              <a:rPr lang="cs-CZ" dirty="0" err="1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výkaznickou</a:t>
            </a: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)</a:t>
            </a:r>
          </a:p>
          <a:p>
            <a:pPr algn="just">
              <a:spcBef>
                <a:spcPts val="0"/>
              </a:spcBef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Snižuje závislost objemu finančních prostředků státního rozpočtu poskytnutých škole na počtu dětí a žáků 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FBE00038-1E43-4667-A461-4920925069AD}"/>
              </a:ext>
            </a:extLst>
          </p:cNvPr>
          <p:cNvSpPr txBox="1">
            <a:spLocks/>
          </p:cNvSpPr>
          <p:nvPr/>
        </p:nvSpPr>
        <p:spPr>
          <a:xfrm>
            <a:off x="117107" y="1131590"/>
            <a:ext cx="8909785" cy="5751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spcAft>
                <a:spcPts val="1800"/>
              </a:spcAft>
              <a:buClr>
                <a:srgbClr val="D34817"/>
              </a:buClr>
              <a:buFont typeface="Wingdings 3" charset="2"/>
              <a:buNone/>
            </a:pPr>
            <a:r>
              <a:rPr lang="cs-CZ" b="1" u="sng" dirty="0">
                <a:solidFill>
                  <a:srgbClr val="307871"/>
                </a:solidFill>
                <a:latin typeface="Trebuchet MS" panose="020B0603020202020204"/>
              </a:rPr>
              <a:t>VÝHODY:</a:t>
            </a:r>
          </a:p>
          <a:p>
            <a:pPr marL="0" indent="0" algn="just">
              <a:spcBef>
                <a:spcPts val="600"/>
              </a:spcBef>
              <a:spcAft>
                <a:spcPts val="1800"/>
              </a:spcAft>
              <a:buClr>
                <a:srgbClr val="D34817"/>
              </a:buClr>
              <a:buFont typeface="Wingdings 3" charset="2"/>
              <a:buNone/>
            </a:pPr>
            <a:endParaRPr lang="cs-CZ" b="1" u="sng" dirty="0">
              <a:solidFill>
                <a:srgbClr val="D34817">
                  <a:lumMod val="60000"/>
                  <a:lumOff val="40000"/>
                </a:srgbClr>
              </a:solidFill>
              <a:latin typeface="Trebuchet MS" panose="020B0603020202020204"/>
            </a:endParaRP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44D625D2-00C6-41FC-8072-3B9A455D50F4}"/>
              </a:ext>
            </a:extLst>
          </p:cNvPr>
          <p:cNvSpPr txBox="1">
            <a:spLocks/>
          </p:cNvSpPr>
          <p:nvPr/>
        </p:nvSpPr>
        <p:spPr>
          <a:xfrm>
            <a:off x="179512" y="2939198"/>
            <a:ext cx="8909785" cy="5751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spcAft>
                <a:spcPts val="1800"/>
              </a:spcAft>
              <a:buClr>
                <a:srgbClr val="D34817"/>
              </a:buClr>
              <a:buFont typeface="Wingdings 3" charset="2"/>
              <a:buNone/>
            </a:pPr>
            <a:r>
              <a:rPr lang="cs-CZ" b="1" u="sng" dirty="0">
                <a:solidFill>
                  <a:srgbClr val="307871"/>
                </a:solidFill>
                <a:latin typeface="Trebuchet MS" panose="020B0603020202020204"/>
              </a:rPr>
              <a:t>NEVÝHODY:</a:t>
            </a:r>
          </a:p>
          <a:p>
            <a:pPr marL="0" indent="0" algn="just">
              <a:spcBef>
                <a:spcPts val="600"/>
              </a:spcBef>
              <a:spcAft>
                <a:spcPts val="1800"/>
              </a:spcAft>
              <a:buClr>
                <a:srgbClr val="D34817"/>
              </a:buClr>
              <a:buFont typeface="Wingdings 3" charset="2"/>
              <a:buNone/>
            </a:pPr>
            <a:endParaRPr lang="cs-CZ" b="1" u="sng" dirty="0">
              <a:solidFill>
                <a:srgbClr val="D34817">
                  <a:lumMod val="60000"/>
                  <a:lumOff val="40000"/>
                </a:srgbClr>
              </a:solidFill>
              <a:latin typeface="Trebuchet MS" panose="020B0603020202020204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22CCFC60-A24F-4599-BFB4-F5F30848A2FB}"/>
              </a:ext>
            </a:extLst>
          </p:cNvPr>
          <p:cNvSpPr txBox="1">
            <a:spLocks/>
          </p:cNvSpPr>
          <p:nvPr/>
        </p:nvSpPr>
        <p:spPr>
          <a:xfrm>
            <a:off x="164280" y="3296119"/>
            <a:ext cx="8554440" cy="19847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Zvyšuje požadavky na správné vykazování – potřeba vyšší míry dohledu nad správností vykazování dat </a:t>
            </a:r>
          </a:p>
          <a:p>
            <a:pPr algn="just">
              <a:spcBef>
                <a:spcPts val="0"/>
              </a:spcBef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Výhody mohou být i nevýhodou (např. mladý pedagogický sbor) – fixace stávajícího platového systému ve veřejné správě</a:t>
            </a:r>
          </a:p>
          <a:p>
            <a:pPr algn="just">
              <a:spcBef>
                <a:spcPts val="0"/>
              </a:spcBef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Zatím nelze započítávat do financování např. školní psychology, speciální pedagogy, …</a:t>
            </a:r>
          </a:p>
        </p:txBody>
      </p:sp>
    </p:spTree>
    <p:extLst>
      <p:ext uri="{BB962C8B-B14F-4D97-AF65-F5344CB8AC3E}">
        <p14:creationId xmlns:p14="http://schemas.microsoft.com/office/powerpoint/2010/main" val="1848398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7494"/>
            <a:ext cx="7560840" cy="504056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cs-CZ" b="1" dirty="0">
                <a:solidFill>
                  <a:srgbClr val="307871"/>
                </a:solidFill>
              </a:rPr>
              <a:t>STRATEGIE VZDĚLÁVACÍ POLITIKY ČESKÉ REPUBLIKY DO ROKU 2030+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C284F4-79A8-487B-8856-59698EF70E0C}"/>
              </a:ext>
            </a:extLst>
          </p:cNvPr>
          <p:cNvSpPr txBox="1">
            <a:spLocks/>
          </p:cNvSpPr>
          <p:nvPr/>
        </p:nvSpPr>
        <p:spPr>
          <a:xfrm>
            <a:off x="145256" y="1131590"/>
            <a:ext cx="8569768" cy="25922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Ministerstvo školství, mládeže a tělovýchovy České republiky pověřilo skupinu odborníků úkolem vypracovat materiál s názvem Hlavní směry vzdělávací politiky České republiky do roku 2030+. </a:t>
            </a:r>
          </a:p>
          <a:p>
            <a:pPr algn="just"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Dokument poslouží jako podklad pro </a:t>
            </a: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  <a:hlinkClick r:id="rId3"/>
              </a:rPr>
              <a:t>Strategii vzdělávací politiky ČR do roku 2030+</a:t>
            </a: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.  </a:t>
            </a:r>
          </a:p>
          <a:p>
            <a:pPr algn="just"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Strategie je klíčový dokument pro rozvoj vzdělávací soustavy ČR v letech 2020-2030+.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D8AF7A61-33FC-4C28-808E-29B1D1CDA0D7}"/>
              </a:ext>
            </a:extLst>
          </p:cNvPr>
          <p:cNvSpPr txBox="1">
            <a:spLocks/>
          </p:cNvSpPr>
          <p:nvPr/>
        </p:nvSpPr>
        <p:spPr>
          <a:xfrm>
            <a:off x="131496" y="3939902"/>
            <a:ext cx="8909785" cy="14157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6DC5BD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sz="1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Změna ve způsobu a obsahu vzdělávání, podpora vyučujících, ředitelů a ostatních pracovníků ve vzdělávání, zvýšit odborné kapacity, vzájemná spolupráce, důvěra, zlepšit a posílit financování a zabezpečit jeho stabilitu.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6DC5BD"/>
              </a:buClr>
              <a:buSzPct val="80000"/>
              <a:buFont typeface="Wingdings 3" charset="2"/>
              <a:buNone/>
              <a:tabLst/>
              <a:defRPr/>
            </a:pP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5715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120D2E1B-3226-43DB-969B-9F1F6994B39D}"/>
              </a:ext>
            </a:extLst>
          </p:cNvPr>
          <p:cNvSpPr txBox="1">
            <a:spLocks/>
          </p:cNvSpPr>
          <p:nvPr/>
        </p:nvSpPr>
        <p:spPr>
          <a:xfrm>
            <a:off x="53752" y="699542"/>
            <a:ext cx="9036496" cy="4032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DĚKUJI ZA POZORNOST </a:t>
            </a:r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  <a:sym typeface="Wingdings" panose="05000000000000000000" pitchFamily="2" charset="2"/>
              </a:rPr>
              <a:t> 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rebuchet MS" panose="020B0603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3658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REGIONÁLNÍ ŠKOLSTVÍ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787619-90BD-4150-B39D-C29B6923C18D}"/>
              </a:ext>
            </a:extLst>
          </p:cNvPr>
          <p:cNvSpPr txBox="1">
            <a:spLocks/>
          </p:cNvSpPr>
          <p:nvPr/>
        </p:nvSpPr>
        <p:spPr>
          <a:xfrm>
            <a:off x="157024" y="915566"/>
            <a:ext cx="8375416" cy="4678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Ministerstvo školství, mládeže a tělovýchovy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Vzdělávací systém v České republice vychází z dlouhé tradice počínaje rokem 1774, kdy byla zavedena </a:t>
            </a:r>
            <a:r>
              <a:rPr kumimoji="0" lang="cs-CZ" b="1" i="0" u="none" strike="noStrike" kern="1200" cap="none" spc="0" normalizeH="0" baseline="0" noProof="0" dirty="0">
                <a:ln>
                  <a:noFill/>
                </a:ln>
                <a:solidFill>
                  <a:srgbClr val="6DC5BD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povinná školní docházka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Pojmem „regionální školství“ označujeme všechny školy a školská zařízení, které podléhají režimu školského zákona. Nezahrnujeme zde školy zřizované ministerstvem obrany, vnitra, spravedlnosti ani ministerstvem zahraničních věcí (např. vojenské či policejní školy)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ŠKOLSKÝ ZÁKON 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-&gt; Zákon č. 561/2004 Sb., o předškolním, základním, středním, vyšším odborném a jiném vzdělávání, ve znění pozdějších úprav.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Podmínkou činnosti školy nebo školského zařízení je zápis do školského rejstříku.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8F0E2BD-4B75-4C4D-BA7F-198D04E3C1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7372" y="67513"/>
            <a:ext cx="689256" cy="56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098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REGIONÁLNÍ ŠKOLSTVÍ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8F0E2BD-4B75-4C4D-BA7F-198D04E3C1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7372" y="67513"/>
            <a:ext cx="689256" cy="560021"/>
          </a:xfrm>
          <a:prstGeom prst="rect">
            <a:avLst/>
          </a:prstGeom>
        </p:spPr>
      </p:pic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AC4ECD74-E832-4B48-B73C-8D426F2EEA4D}"/>
              </a:ext>
            </a:extLst>
          </p:cNvPr>
          <p:cNvSpPr txBox="1">
            <a:spLocks/>
          </p:cNvSpPr>
          <p:nvPr/>
        </p:nvSpPr>
        <p:spPr>
          <a:xfrm>
            <a:off x="323529" y="987574"/>
            <a:ext cx="8208912" cy="3382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Nejvýznamnějším zřizovatelem škol v regionálním školství jsou 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obce a kraje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rgbClr val="9B2D1F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– zřizují téměř 83 % škol.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Soukromé osoby – cca 5 % škol.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Registrované církve a stát.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Aktuální statistika regionálního školství je k dispozici 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  <a:hlinkClick r:id="rId4"/>
              </a:rPr>
              <a:t>zde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Regionální školství je jeden z nejvýznamnějších segmentů veřejného sektoru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, který poskytuje vzdělávání a školské služby více než 1,5 milionu dětí, žáků a studentům.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Regionální školství má </a:t>
            </a:r>
            <a:r>
              <a:rPr kumimoji="0" lang="cs-CZ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2 základní charakteristiky 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– 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  <a:hlinkClick r:id="rId5"/>
              </a:rPr>
              <a:t>vysokou míru decentralizace a velkou autonomii škol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64714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VZDĚLÁVACÍ SOUSTAVA ČR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CC8B11E9-C0A4-42BB-A015-EBA8C1F8D18C}"/>
              </a:ext>
            </a:extLst>
          </p:cNvPr>
          <p:cNvSpPr txBox="1">
            <a:spLocks/>
          </p:cNvSpPr>
          <p:nvPr/>
        </p:nvSpPr>
        <p:spPr>
          <a:xfrm>
            <a:off x="179512" y="843558"/>
            <a:ext cx="9145015" cy="38884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marR="0" lvl="0" indent="-4000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307871"/>
              </a:buClr>
              <a:buSzPct val="100000"/>
              <a:buFont typeface="+mj-lt"/>
              <a:buAutoNum type="romanUcPeriod"/>
              <a:tabLst/>
              <a:defRPr/>
            </a:pPr>
            <a:r>
              <a:rPr kumimoji="0" lang="cs-CZ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Školy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	- mateřská škola, základní škola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9B2D1F"/>
              </a:buClr>
              <a:buSzPct val="100000"/>
              <a:buFont typeface="Wingdings 3" charset="2"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- střední školy (gymnázium, SOŠ, SOU)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9B2D1F"/>
              </a:buClr>
              <a:buSzPct val="100000"/>
              <a:buFont typeface="Wingdings 3" charset="2"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- konzervatoř, základní umělecká škola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9B2D1F"/>
              </a:buClr>
              <a:buSzPct val="100000"/>
              <a:buFont typeface="Wingdings 3" charset="2"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- jazyková škola s právem státní jazykové zkoušky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9B2D1F"/>
              </a:buClr>
              <a:buSzPct val="100000"/>
              <a:buFont typeface="Wingdings 3" charset="2"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307871"/>
              </a:buClr>
              <a:buSzPct val="100000"/>
              <a:buFont typeface="+mj-lt"/>
              <a:buAutoNum type="romanUcPeriod" startAt="2"/>
              <a:tabLst/>
              <a:defRPr/>
            </a:pPr>
            <a:r>
              <a:rPr kumimoji="0" lang="cs-CZ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Školská zařízení 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- další vzdělávání pedagogických pracovníků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9B2D1F"/>
              </a:buClr>
              <a:buSzPct val="100000"/>
              <a:buFont typeface="Wingdings 3" charset="2"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		- školská poradenská zařízení, školská zařízení pro            						   zájmové a další vzdělávání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9B2D1F"/>
              </a:buClr>
              <a:buSzPct val="100000"/>
              <a:buFont typeface="Wingdings 3" charset="2"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		- zařízení školního stravování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9B2D1F"/>
              </a:buClr>
              <a:buSzPct val="100000"/>
              <a:buFont typeface="Wingdings 3" charset="2"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		- školská účelová zařízení, výchovná a ubytovací zařízení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9B2D1F"/>
              </a:buClr>
              <a:buSzPct val="100000"/>
              <a:buFont typeface="Wingdings 3" charset="2"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		- školská zařízení pro výkon ústavní výchovy, ochranné  						         výchovy a pro preventivně výchovnou péči</a:t>
            </a:r>
          </a:p>
        </p:txBody>
      </p:sp>
    </p:spTree>
    <p:extLst>
      <p:ext uri="{BB962C8B-B14F-4D97-AF65-F5344CB8AC3E}">
        <p14:creationId xmlns:p14="http://schemas.microsoft.com/office/powerpoint/2010/main" val="2877920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STRUKTURA REGIONÁLNÍHO ŠKOLSTVÍ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5D75CE-EA8B-45DD-934A-E991B48DF4AF}"/>
              </a:ext>
            </a:extLst>
          </p:cNvPr>
          <p:cNvSpPr txBox="1">
            <a:spLocks/>
          </p:cNvSpPr>
          <p:nvPr/>
        </p:nvSpPr>
        <p:spPr>
          <a:xfrm>
            <a:off x="971600" y="1052028"/>
            <a:ext cx="6304734" cy="26718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Mateřské školy a předškolní zařízení (jesle)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Základní školy včetně nižších ročníků gymnázií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Konzervatoře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Speciální školy a zvláštní pomocné školy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Střední vzdělávání – gymnázia, SOŠ, SOU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Vyšší odborné školy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D34817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821D3E91-9654-448D-B871-E392A8330839}"/>
              </a:ext>
            </a:extLst>
          </p:cNvPr>
          <p:cNvSpPr txBox="1">
            <a:spLocks/>
          </p:cNvSpPr>
          <p:nvPr/>
        </p:nvSpPr>
        <p:spPr>
          <a:xfrm>
            <a:off x="755576" y="4731990"/>
            <a:ext cx="9607617" cy="7299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spcAft>
                <a:spcPts val="1800"/>
              </a:spcAft>
              <a:buClr>
                <a:srgbClr val="D34817"/>
              </a:buClr>
              <a:buFont typeface="Wingdings 3" charset="2"/>
              <a:buNone/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	</a:t>
            </a: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  <a:hlinkClick r:id="rId3"/>
              </a:rPr>
              <a:t>Schéma vzdělávacího systému České republiky za rok 2023/2024.</a:t>
            </a:r>
            <a:endParaRPr lang="cs-CZ" dirty="0">
              <a:solidFill>
                <a:prstClr val="black">
                  <a:lumMod val="75000"/>
                  <a:lumOff val="25000"/>
                </a:prstClr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941468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712968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PRÁVNÍ POSTAVENÍ ŠKOL A ŠKOLSKÝCH ZAŘÍZENÍ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2999A2-5A1C-4F41-9BCF-22DAFA33DB30}"/>
              </a:ext>
            </a:extLst>
          </p:cNvPr>
          <p:cNvSpPr txBox="1">
            <a:spLocks/>
          </p:cNvSpPr>
          <p:nvPr/>
        </p:nvSpPr>
        <p:spPr>
          <a:xfrm>
            <a:off x="323528" y="1275606"/>
            <a:ext cx="8030868" cy="29267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Školský zákon umožňuje několik právních forem škol regionálního školství, a to v závislosti na tom, kdo je zřizovatelem dané školy. 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Všechny školy musí být zapsány ve školském rejstříku.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Volba formy právního postavení školy je zcela v kompetenci zřizovatele.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Nejrozšířenější je příspěvková organizace (zřizují obce a kraje).	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Pro soukromé školy je typická právní forma jako je a.s., s.r.o. nebo v.o.s.</a:t>
            </a:r>
          </a:p>
        </p:txBody>
      </p:sp>
    </p:spTree>
    <p:extLst>
      <p:ext uri="{BB962C8B-B14F-4D97-AF65-F5344CB8AC3E}">
        <p14:creationId xmlns:p14="http://schemas.microsoft.com/office/powerpoint/2010/main" val="2650630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FINANCOVÁNÍ REGIONÁLNÍHO ŠKOLSTVÍ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B40B82-71D4-4AC5-BF36-F3CA81362FE9}"/>
              </a:ext>
            </a:extLst>
          </p:cNvPr>
          <p:cNvSpPr txBox="1">
            <a:spLocks/>
          </p:cNvSpPr>
          <p:nvPr/>
        </p:nvSpPr>
        <p:spPr>
          <a:xfrm>
            <a:off x="463593" y="1386170"/>
            <a:ext cx="7708808" cy="28417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Systém financování školní soustavy je jedním z hlavních nástrojů řízení, jelikož přímo ovlivňuje stav škol, jejich prostředky, kapacity a prostor pro vývoj.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D34817"/>
              </a:buClr>
              <a:buSzPct val="80000"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Školy a školská zařízení spadající do regionálního školství jsou financovány primárně ze státního rozpočtu a z rozpočtů územně samosprávných celků neboli zřizovatelů konkrétních škol.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D34817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5043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-108520" y="267495"/>
            <a:ext cx="8352928" cy="936103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cs-CZ" b="1" dirty="0">
                <a:solidFill>
                  <a:srgbClr val="307871"/>
                </a:solidFill>
              </a:rPr>
              <a:t>SCHÉMA ZDROJŮ FINANCOVÁNÍ REGIONÁLNÍHO ŠKOLSTVÍ V ČR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19D1DC81-3707-4A46-8795-A10BF08466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5928227"/>
              </p:ext>
            </p:extLst>
          </p:nvPr>
        </p:nvGraphicFramePr>
        <p:xfrm>
          <a:off x="361409" y="1347614"/>
          <a:ext cx="7413069" cy="3628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85743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496944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REFORMA FINANCOVÁNÍ REGIONÁLNÍHO ŠKOLSTVÍ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3D1244B-466C-459C-8872-9BFACE988AC1}"/>
              </a:ext>
            </a:extLst>
          </p:cNvPr>
          <p:cNvSpPr txBox="1">
            <a:spLocks/>
          </p:cNvSpPr>
          <p:nvPr/>
        </p:nvSpPr>
        <p:spPr>
          <a:xfrm>
            <a:off x="179512" y="771550"/>
            <a:ext cx="7382796" cy="4328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Týká se škol, školských zařízení, které zřizuje kraj nebo obec.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D34817"/>
              </a:buClr>
              <a:buSzPct val="80000"/>
              <a:buFont typeface="Wingdings 3" charset="2"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20AB4967-DB9C-475C-A49E-1B4108A50953}"/>
              </a:ext>
            </a:extLst>
          </p:cNvPr>
          <p:cNvSpPr txBox="1">
            <a:spLocks/>
          </p:cNvSpPr>
          <p:nvPr/>
        </p:nvSpPr>
        <p:spPr>
          <a:xfrm>
            <a:off x="179512" y="1574435"/>
            <a:ext cx="8909785" cy="5751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spcAft>
                <a:spcPts val="1800"/>
              </a:spcAft>
              <a:buClr>
                <a:srgbClr val="D34817"/>
              </a:buClr>
              <a:buFont typeface="Wingdings 3" charset="2"/>
              <a:buNone/>
            </a:pPr>
            <a:r>
              <a:rPr lang="cs-CZ" b="1" u="sng" dirty="0">
                <a:solidFill>
                  <a:srgbClr val="307871"/>
                </a:solidFill>
                <a:latin typeface="Trebuchet MS" panose="020B0603020202020204"/>
              </a:rPr>
              <a:t>PŮVODNÍ SYSTÉM FINANCOVÁNÍ (před reformou):</a:t>
            </a:r>
          </a:p>
          <a:p>
            <a:pPr marL="0" indent="0" algn="just">
              <a:spcBef>
                <a:spcPts val="600"/>
              </a:spcBef>
              <a:spcAft>
                <a:spcPts val="1800"/>
              </a:spcAft>
              <a:buClr>
                <a:srgbClr val="D34817"/>
              </a:buClr>
              <a:buFont typeface="Wingdings 3" charset="2"/>
              <a:buNone/>
            </a:pPr>
            <a:endParaRPr lang="cs-CZ" b="1" u="sng" dirty="0">
              <a:solidFill>
                <a:srgbClr val="307871"/>
              </a:solidFill>
              <a:latin typeface="Trebuchet MS" panose="020B0603020202020204"/>
            </a:endParaRP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BA2A4462-1863-4399-85F1-6DCB8ADA29E2}"/>
              </a:ext>
            </a:extLst>
          </p:cNvPr>
          <p:cNvSpPr txBox="1">
            <a:spLocks/>
          </p:cNvSpPr>
          <p:nvPr/>
        </p:nvSpPr>
        <p:spPr>
          <a:xfrm>
            <a:off x="274368" y="2079264"/>
            <a:ext cx="8595264" cy="21389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ignorace odlišné oborové struktury středního a vyššího odborného školství,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princip financování na žáka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rozdíly ve výši krajských normativů (tzn. rozdíl ve výši státní finanční podpory)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nezohlednění rozdílných úrovní nárokových složek v platech pedagogů v konkrétních školách (tarifní stupně dle délky praxe)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a další… 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rgbClr val="D34817"/>
              </a:buClr>
              <a:buFont typeface="Wingdings 3" charset="2"/>
              <a:buNone/>
            </a:pPr>
            <a:endParaRPr lang="cs-CZ" dirty="0">
              <a:solidFill>
                <a:prstClr val="black">
                  <a:lumMod val="75000"/>
                  <a:lumOff val="25000"/>
                </a:prstClr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61915696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SLU-text">
      <a:dk1>
        <a:srgbClr val="981E3A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2533</TotalTime>
  <Words>1104</Words>
  <Application>Microsoft Office PowerPoint</Application>
  <PresentationFormat>Předvádění na obrazovce (16:9)</PresentationFormat>
  <Paragraphs>117</Paragraphs>
  <Slides>16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Times New Roman</vt:lpstr>
      <vt:lpstr>Trebuchet MS</vt:lpstr>
      <vt:lpstr>Wingdings</vt:lpstr>
      <vt:lpstr>Wingdings 3</vt:lpstr>
      <vt:lpstr>SLU</vt:lpstr>
      <vt:lpstr>REGIONÁLNÍ ŠKOLSTVÍ  A  JEHO FINANCOVÁNÍ</vt:lpstr>
      <vt:lpstr>REGIONÁLNÍ ŠKOLSTVÍ</vt:lpstr>
      <vt:lpstr>REGIONÁLNÍ ŠKOLSTVÍ</vt:lpstr>
      <vt:lpstr>VZDĚLÁVACÍ SOUSTAVA ČR</vt:lpstr>
      <vt:lpstr>STRUKTURA REGIONÁLNÍHO ŠKOLSTVÍ</vt:lpstr>
      <vt:lpstr>PRÁVNÍ POSTAVENÍ ŠKOL A ŠKOLSKÝCH ZAŘÍZENÍ</vt:lpstr>
      <vt:lpstr>FINANCOVÁNÍ REGIONÁLNÍHO ŠKOLSTVÍ</vt:lpstr>
      <vt:lpstr>SCHÉMA ZDROJŮ FINANCOVÁNÍ REGIONÁLNÍHO ŠKOLSTVÍ V ČR</vt:lpstr>
      <vt:lpstr>REFORMA FINANCOVÁNÍ REGIONÁLNÍHO ŠKOLSTVÍ</vt:lpstr>
      <vt:lpstr>REFORMA FINANCOVÁNÍ REGIONÁLNÍHO ŠKOLSTVÍ</vt:lpstr>
      <vt:lpstr>ZÁKLADNÍ PRINCIPY NOVÉHO FINANCOVÁNÍ</vt:lpstr>
      <vt:lpstr>CO MÁ NOVÝ SYSTÉM FINANCOVÁNÍ REGIONÁLNÍHO ŠKOLSTVÍ VYŘEŠIT?</vt:lpstr>
      <vt:lpstr>HLAVNÍ CÍLE ZMĚNY FINANCOVÁNÍ</vt:lpstr>
      <vt:lpstr>VÝHODY A NEVÝHODY NOVÉHO SYSTÉMU FINANCOVÁNÍ MŠ, ZŠ A ŠKOLNÍCH DRUŽIN</vt:lpstr>
      <vt:lpstr>STRATEGIE VZDĚLÁVACÍ POLITIKY ČESKÉ REPUBLIKY DO ROKU 2030+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Petra Chmielová</cp:lastModifiedBy>
  <cp:revision>80</cp:revision>
  <dcterms:created xsi:type="dcterms:W3CDTF">2016-07-06T15:42:34Z</dcterms:created>
  <dcterms:modified xsi:type="dcterms:W3CDTF">2025-03-05T17:48:06Z</dcterms:modified>
</cp:coreProperties>
</file>