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6" r:id="rId3"/>
    <p:sldId id="327" r:id="rId4"/>
    <p:sldId id="328" r:id="rId5"/>
    <p:sldId id="330" r:id="rId6"/>
    <p:sldId id="338" r:id="rId7"/>
    <p:sldId id="292" r:id="rId8"/>
    <p:sldId id="331" r:id="rId9"/>
    <p:sldId id="332" r:id="rId10"/>
    <p:sldId id="333" r:id="rId11"/>
    <p:sldId id="334" r:id="rId12"/>
    <p:sldId id="336" r:id="rId13"/>
    <p:sldId id="337" r:id="rId14"/>
    <p:sldId id="335" r:id="rId15"/>
    <p:sldId id="285" r:id="rId16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87" autoAdjust="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6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41F0B7-751F-49DE-A686-B98A737CF3F8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449B1BEE-5310-4F3A-B9E0-04108F691CB6}">
      <dgm:prSet phldrT="[Text]"/>
      <dgm:spPr/>
      <dgm:t>
        <a:bodyPr/>
        <a:lstStyle/>
        <a:p>
          <a:r>
            <a:rPr lang="cs-CZ" b="1" dirty="0"/>
            <a:t>dopravní</a:t>
          </a:r>
        </a:p>
      </dgm:t>
    </dgm:pt>
    <dgm:pt modelId="{374F29AB-CD45-4DEC-AA08-BE4720C11783}" type="parTrans" cxnId="{6B731712-0676-4926-987A-BF4E8CCD9B8F}">
      <dgm:prSet/>
      <dgm:spPr/>
      <dgm:t>
        <a:bodyPr/>
        <a:lstStyle/>
        <a:p>
          <a:endParaRPr lang="cs-CZ" b="1"/>
        </a:p>
      </dgm:t>
    </dgm:pt>
    <dgm:pt modelId="{7FAE5E85-9C3B-40BA-8D74-E916A9C4EFFD}" type="sibTrans" cxnId="{6B731712-0676-4926-987A-BF4E8CCD9B8F}">
      <dgm:prSet/>
      <dgm:spPr/>
      <dgm:t>
        <a:bodyPr/>
        <a:lstStyle/>
        <a:p>
          <a:endParaRPr lang="cs-CZ" b="1"/>
        </a:p>
      </dgm:t>
    </dgm:pt>
    <dgm:pt modelId="{84D7C253-BB7E-43D6-9455-03252B7F057D}">
      <dgm:prSet phldrT="[Text]"/>
      <dgm:spPr/>
      <dgm:t>
        <a:bodyPr/>
        <a:lstStyle/>
        <a:p>
          <a:r>
            <a:rPr lang="cs-CZ" b="1" dirty="0"/>
            <a:t>silniční</a:t>
          </a:r>
        </a:p>
      </dgm:t>
    </dgm:pt>
    <dgm:pt modelId="{A2432326-E861-4687-A35D-87FE5D5D2616}" type="parTrans" cxnId="{E4EBD51D-DA55-4D6C-9646-7F5789C12EBB}">
      <dgm:prSet/>
      <dgm:spPr/>
      <dgm:t>
        <a:bodyPr/>
        <a:lstStyle/>
        <a:p>
          <a:endParaRPr lang="cs-CZ" b="1"/>
        </a:p>
      </dgm:t>
    </dgm:pt>
    <dgm:pt modelId="{E112842F-CC89-4D6B-A3D4-0A26BABAF631}" type="sibTrans" cxnId="{E4EBD51D-DA55-4D6C-9646-7F5789C12EBB}">
      <dgm:prSet/>
      <dgm:spPr/>
      <dgm:t>
        <a:bodyPr/>
        <a:lstStyle/>
        <a:p>
          <a:endParaRPr lang="cs-CZ" b="1"/>
        </a:p>
      </dgm:t>
    </dgm:pt>
    <dgm:pt modelId="{EBE6DAD2-C119-4810-8CE6-41928C5D6016}">
      <dgm:prSet phldrT="[Text]"/>
      <dgm:spPr/>
      <dgm:t>
        <a:bodyPr/>
        <a:lstStyle/>
        <a:p>
          <a:r>
            <a:rPr lang="cs-CZ" b="1" dirty="0"/>
            <a:t>železniční</a:t>
          </a:r>
        </a:p>
      </dgm:t>
    </dgm:pt>
    <dgm:pt modelId="{B7A520AE-5FBD-481F-8DA7-3DAB367F2D74}" type="parTrans" cxnId="{F2BBEC61-81A6-42C4-9021-BBB5FBA0EEBE}">
      <dgm:prSet/>
      <dgm:spPr/>
      <dgm:t>
        <a:bodyPr/>
        <a:lstStyle/>
        <a:p>
          <a:endParaRPr lang="cs-CZ" b="1"/>
        </a:p>
      </dgm:t>
    </dgm:pt>
    <dgm:pt modelId="{7A7667A9-89E5-424E-AFD8-8682BD3E4C4F}" type="sibTrans" cxnId="{F2BBEC61-81A6-42C4-9021-BBB5FBA0EEBE}">
      <dgm:prSet/>
      <dgm:spPr/>
      <dgm:t>
        <a:bodyPr/>
        <a:lstStyle/>
        <a:p>
          <a:endParaRPr lang="cs-CZ" b="1"/>
        </a:p>
      </dgm:t>
    </dgm:pt>
    <dgm:pt modelId="{59506E71-D64A-4F52-A737-C124D26756A6}">
      <dgm:prSet phldrT="[Text]"/>
      <dgm:spPr/>
      <dgm:t>
        <a:bodyPr/>
        <a:lstStyle/>
        <a:p>
          <a:r>
            <a:rPr lang="cs-CZ" b="1" dirty="0"/>
            <a:t>podnikatelská</a:t>
          </a:r>
        </a:p>
      </dgm:t>
    </dgm:pt>
    <dgm:pt modelId="{EDF074EC-B529-4420-9BA4-96BC5D4C2A71}" type="parTrans" cxnId="{0AF0A0CA-00DF-49E8-A78C-22AF16638D19}">
      <dgm:prSet/>
      <dgm:spPr/>
      <dgm:t>
        <a:bodyPr/>
        <a:lstStyle/>
        <a:p>
          <a:endParaRPr lang="cs-CZ" b="1"/>
        </a:p>
      </dgm:t>
    </dgm:pt>
    <dgm:pt modelId="{5A1C1C33-84D0-4C76-A9F0-85B3CAE37E88}" type="sibTrans" cxnId="{0AF0A0CA-00DF-49E8-A78C-22AF16638D19}">
      <dgm:prSet/>
      <dgm:spPr/>
      <dgm:t>
        <a:bodyPr/>
        <a:lstStyle/>
        <a:p>
          <a:endParaRPr lang="cs-CZ" b="1"/>
        </a:p>
      </dgm:t>
    </dgm:pt>
    <dgm:pt modelId="{E05DC596-AB98-4B15-A87A-FE85B8E4167D}">
      <dgm:prSet/>
      <dgm:spPr/>
      <dgm:t>
        <a:bodyPr/>
        <a:lstStyle/>
        <a:p>
          <a:r>
            <a:rPr lang="cs-CZ" b="1" dirty="0"/>
            <a:t>letecká</a:t>
          </a:r>
        </a:p>
      </dgm:t>
    </dgm:pt>
    <dgm:pt modelId="{ADDEDFE4-1D23-45FC-96FA-FF273D31E871}" type="parTrans" cxnId="{50940817-783C-4163-BD65-309CC048AEC4}">
      <dgm:prSet/>
      <dgm:spPr/>
      <dgm:t>
        <a:bodyPr/>
        <a:lstStyle/>
        <a:p>
          <a:endParaRPr lang="cs-CZ" b="1"/>
        </a:p>
      </dgm:t>
    </dgm:pt>
    <dgm:pt modelId="{6A8A2E85-2659-431B-ACA3-74D579D83FA7}" type="sibTrans" cxnId="{50940817-783C-4163-BD65-309CC048AEC4}">
      <dgm:prSet/>
      <dgm:spPr/>
      <dgm:t>
        <a:bodyPr/>
        <a:lstStyle/>
        <a:p>
          <a:endParaRPr lang="cs-CZ" b="1"/>
        </a:p>
      </dgm:t>
    </dgm:pt>
    <dgm:pt modelId="{9898D086-8BE2-439E-9D7A-B078189F3F70}">
      <dgm:prSet/>
      <dgm:spPr/>
      <dgm:t>
        <a:bodyPr/>
        <a:lstStyle/>
        <a:p>
          <a:r>
            <a:rPr lang="cs-CZ" b="1" dirty="0"/>
            <a:t>vodní</a:t>
          </a:r>
        </a:p>
      </dgm:t>
    </dgm:pt>
    <dgm:pt modelId="{B5302680-7C49-4B6D-B4DD-F5436D3CED9E}" type="parTrans" cxnId="{C7447E05-1F59-49EA-9C8D-2F607EAB4FB0}">
      <dgm:prSet/>
      <dgm:spPr/>
      <dgm:t>
        <a:bodyPr/>
        <a:lstStyle/>
        <a:p>
          <a:endParaRPr lang="cs-CZ" b="1"/>
        </a:p>
      </dgm:t>
    </dgm:pt>
    <dgm:pt modelId="{20367691-B3C8-4FE6-A47C-8CDE725B96BC}" type="sibTrans" cxnId="{C7447E05-1F59-49EA-9C8D-2F607EAB4FB0}">
      <dgm:prSet/>
      <dgm:spPr/>
      <dgm:t>
        <a:bodyPr/>
        <a:lstStyle/>
        <a:p>
          <a:endParaRPr lang="cs-CZ" b="1"/>
        </a:p>
      </dgm:t>
    </dgm:pt>
    <dgm:pt modelId="{7879B7E0-376C-47CB-BF56-E228ED55CA45}">
      <dgm:prSet/>
      <dgm:spPr/>
      <dgm:t>
        <a:bodyPr/>
        <a:lstStyle/>
        <a:p>
          <a:r>
            <a:rPr lang="cs-CZ" b="1" dirty="0"/>
            <a:t>potrubní</a:t>
          </a:r>
        </a:p>
      </dgm:t>
    </dgm:pt>
    <dgm:pt modelId="{32D352C5-D3AC-490F-A805-9634726E9F9A}" type="parTrans" cxnId="{6557D81E-A064-48D2-9864-A93A786CA469}">
      <dgm:prSet/>
      <dgm:spPr/>
      <dgm:t>
        <a:bodyPr/>
        <a:lstStyle/>
        <a:p>
          <a:endParaRPr lang="cs-CZ" b="1"/>
        </a:p>
      </dgm:t>
    </dgm:pt>
    <dgm:pt modelId="{ED3A5D4B-86D2-4571-996D-EAC4323BD497}" type="sibTrans" cxnId="{6557D81E-A064-48D2-9864-A93A786CA469}">
      <dgm:prSet/>
      <dgm:spPr/>
      <dgm:t>
        <a:bodyPr/>
        <a:lstStyle/>
        <a:p>
          <a:endParaRPr lang="cs-CZ" b="1"/>
        </a:p>
      </dgm:t>
    </dgm:pt>
    <dgm:pt modelId="{49729E19-4DD3-473A-857D-FFB26053D8DE}" type="pres">
      <dgm:prSet presAssocID="{7241F0B7-751F-49DE-A686-B98A737CF3F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D39F9F2-6CA1-432B-AE5C-7D94ABC52905}" type="pres">
      <dgm:prSet presAssocID="{449B1BEE-5310-4F3A-B9E0-04108F691CB6}" presName="root" presStyleCnt="0"/>
      <dgm:spPr/>
    </dgm:pt>
    <dgm:pt modelId="{49C95121-7CDC-453D-9E6D-BA8FB410C767}" type="pres">
      <dgm:prSet presAssocID="{449B1BEE-5310-4F3A-B9E0-04108F691CB6}" presName="rootComposite" presStyleCnt="0"/>
      <dgm:spPr/>
    </dgm:pt>
    <dgm:pt modelId="{87A5BF6F-B1BC-45D9-9635-BB2635104FDB}" type="pres">
      <dgm:prSet presAssocID="{449B1BEE-5310-4F3A-B9E0-04108F691CB6}" presName="rootText" presStyleLbl="node1" presStyleIdx="0" presStyleCnt="2"/>
      <dgm:spPr/>
    </dgm:pt>
    <dgm:pt modelId="{B70F4E77-54DC-444E-B9DB-982E858C0EEA}" type="pres">
      <dgm:prSet presAssocID="{449B1BEE-5310-4F3A-B9E0-04108F691CB6}" presName="rootConnector" presStyleLbl="node1" presStyleIdx="0" presStyleCnt="2"/>
      <dgm:spPr/>
    </dgm:pt>
    <dgm:pt modelId="{4D4F97FB-2C30-429E-A0A0-E04A8386CBCC}" type="pres">
      <dgm:prSet presAssocID="{449B1BEE-5310-4F3A-B9E0-04108F691CB6}" presName="childShape" presStyleCnt="0"/>
      <dgm:spPr/>
    </dgm:pt>
    <dgm:pt modelId="{0A9791B8-2B45-458E-B118-2DA609811D4A}" type="pres">
      <dgm:prSet presAssocID="{A2432326-E861-4687-A35D-87FE5D5D2616}" presName="Name13" presStyleLbl="parChTrans1D2" presStyleIdx="0" presStyleCnt="5"/>
      <dgm:spPr/>
    </dgm:pt>
    <dgm:pt modelId="{F321DC46-1B83-4BBA-93CC-A835171572C3}" type="pres">
      <dgm:prSet presAssocID="{84D7C253-BB7E-43D6-9455-03252B7F057D}" presName="childText" presStyleLbl="bgAcc1" presStyleIdx="0" presStyleCnt="5">
        <dgm:presLayoutVars>
          <dgm:bulletEnabled val="1"/>
        </dgm:presLayoutVars>
      </dgm:prSet>
      <dgm:spPr/>
    </dgm:pt>
    <dgm:pt modelId="{8B28A33F-0B7B-4988-BFB5-29D70667464F}" type="pres">
      <dgm:prSet presAssocID="{B7A520AE-5FBD-481F-8DA7-3DAB367F2D74}" presName="Name13" presStyleLbl="parChTrans1D2" presStyleIdx="1" presStyleCnt="5"/>
      <dgm:spPr/>
    </dgm:pt>
    <dgm:pt modelId="{73599A34-0359-4869-B637-307698000CE5}" type="pres">
      <dgm:prSet presAssocID="{EBE6DAD2-C119-4810-8CE6-41928C5D6016}" presName="childText" presStyleLbl="bgAcc1" presStyleIdx="1" presStyleCnt="5">
        <dgm:presLayoutVars>
          <dgm:bulletEnabled val="1"/>
        </dgm:presLayoutVars>
      </dgm:prSet>
      <dgm:spPr/>
    </dgm:pt>
    <dgm:pt modelId="{1C607DAB-EF22-4CF2-92EE-19D7046397A5}" type="pres">
      <dgm:prSet presAssocID="{ADDEDFE4-1D23-45FC-96FA-FF273D31E871}" presName="Name13" presStyleLbl="parChTrans1D2" presStyleIdx="2" presStyleCnt="5"/>
      <dgm:spPr/>
    </dgm:pt>
    <dgm:pt modelId="{14AEC1A4-AB14-4EA2-8CFD-8045657A3DC3}" type="pres">
      <dgm:prSet presAssocID="{E05DC596-AB98-4B15-A87A-FE85B8E4167D}" presName="childText" presStyleLbl="bgAcc1" presStyleIdx="2" presStyleCnt="5">
        <dgm:presLayoutVars>
          <dgm:bulletEnabled val="1"/>
        </dgm:presLayoutVars>
      </dgm:prSet>
      <dgm:spPr/>
    </dgm:pt>
    <dgm:pt modelId="{2B324F0A-3430-44F6-97CC-B2C9547BB954}" type="pres">
      <dgm:prSet presAssocID="{B5302680-7C49-4B6D-B4DD-F5436D3CED9E}" presName="Name13" presStyleLbl="parChTrans1D2" presStyleIdx="3" presStyleCnt="5"/>
      <dgm:spPr/>
    </dgm:pt>
    <dgm:pt modelId="{5FC6B138-98C9-416C-B1A8-32F0CED5C907}" type="pres">
      <dgm:prSet presAssocID="{9898D086-8BE2-439E-9D7A-B078189F3F70}" presName="childText" presStyleLbl="bgAcc1" presStyleIdx="3" presStyleCnt="5">
        <dgm:presLayoutVars>
          <dgm:bulletEnabled val="1"/>
        </dgm:presLayoutVars>
      </dgm:prSet>
      <dgm:spPr/>
    </dgm:pt>
    <dgm:pt modelId="{8D0545C0-B08F-4116-926A-96D8585D1C87}" type="pres">
      <dgm:prSet presAssocID="{32D352C5-D3AC-490F-A805-9634726E9F9A}" presName="Name13" presStyleLbl="parChTrans1D2" presStyleIdx="4" presStyleCnt="5"/>
      <dgm:spPr/>
    </dgm:pt>
    <dgm:pt modelId="{94D09304-913B-413C-B3D2-52586EBF2CB4}" type="pres">
      <dgm:prSet presAssocID="{7879B7E0-376C-47CB-BF56-E228ED55CA45}" presName="childText" presStyleLbl="bgAcc1" presStyleIdx="4" presStyleCnt="5">
        <dgm:presLayoutVars>
          <dgm:bulletEnabled val="1"/>
        </dgm:presLayoutVars>
      </dgm:prSet>
      <dgm:spPr/>
    </dgm:pt>
    <dgm:pt modelId="{57439BAD-54ED-4CF3-A346-291CEB5B759E}" type="pres">
      <dgm:prSet presAssocID="{59506E71-D64A-4F52-A737-C124D26756A6}" presName="root" presStyleCnt="0"/>
      <dgm:spPr/>
    </dgm:pt>
    <dgm:pt modelId="{1F01B64D-A7CB-423B-974A-AED286306551}" type="pres">
      <dgm:prSet presAssocID="{59506E71-D64A-4F52-A737-C124D26756A6}" presName="rootComposite" presStyleCnt="0"/>
      <dgm:spPr/>
    </dgm:pt>
    <dgm:pt modelId="{F2D35344-5845-4846-AFD6-0E56612B3FC6}" type="pres">
      <dgm:prSet presAssocID="{59506E71-D64A-4F52-A737-C124D26756A6}" presName="rootText" presStyleLbl="node1" presStyleIdx="1" presStyleCnt="2"/>
      <dgm:spPr/>
    </dgm:pt>
    <dgm:pt modelId="{D636D623-E0F8-4DBA-B10C-ED77D35589FA}" type="pres">
      <dgm:prSet presAssocID="{59506E71-D64A-4F52-A737-C124D26756A6}" presName="rootConnector" presStyleLbl="node1" presStyleIdx="1" presStyleCnt="2"/>
      <dgm:spPr/>
    </dgm:pt>
    <dgm:pt modelId="{4106EAA7-A422-4B8C-9ACD-634332DB9835}" type="pres">
      <dgm:prSet presAssocID="{59506E71-D64A-4F52-A737-C124D26756A6}" presName="childShape" presStyleCnt="0"/>
      <dgm:spPr/>
    </dgm:pt>
  </dgm:ptLst>
  <dgm:cxnLst>
    <dgm:cxn modelId="{C7447E05-1F59-49EA-9C8D-2F607EAB4FB0}" srcId="{449B1BEE-5310-4F3A-B9E0-04108F691CB6}" destId="{9898D086-8BE2-439E-9D7A-B078189F3F70}" srcOrd="3" destOrd="0" parTransId="{B5302680-7C49-4B6D-B4DD-F5436D3CED9E}" sibTransId="{20367691-B3C8-4FE6-A47C-8CDE725B96BC}"/>
    <dgm:cxn modelId="{6B731712-0676-4926-987A-BF4E8CCD9B8F}" srcId="{7241F0B7-751F-49DE-A686-B98A737CF3F8}" destId="{449B1BEE-5310-4F3A-B9E0-04108F691CB6}" srcOrd="0" destOrd="0" parTransId="{374F29AB-CD45-4DEC-AA08-BE4720C11783}" sibTransId="{7FAE5E85-9C3B-40BA-8D74-E916A9C4EFFD}"/>
    <dgm:cxn modelId="{50940817-783C-4163-BD65-309CC048AEC4}" srcId="{449B1BEE-5310-4F3A-B9E0-04108F691CB6}" destId="{E05DC596-AB98-4B15-A87A-FE85B8E4167D}" srcOrd="2" destOrd="0" parTransId="{ADDEDFE4-1D23-45FC-96FA-FF273D31E871}" sibTransId="{6A8A2E85-2659-431B-ACA3-74D579D83FA7}"/>
    <dgm:cxn modelId="{E4EBD51D-DA55-4D6C-9646-7F5789C12EBB}" srcId="{449B1BEE-5310-4F3A-B9E0-04108F691CB6}" destId="{84D7C253-BB7E-43D6-9455-03252B7F057D}" srcOrd="0" destOrd="0" parTransId="{A2432326-E861-4687-A35D-87FE5D5D2616}" sibTransId="{E112842F-CC89-4D6B-A3D4-0A26BABAF631}"/>
    <dgm:cxn modelId="{6557D81E-A064-48D2-9864-A93A786CA469}" srcId="{449B1BEE-5310-4F3A-B9E0-04108F691CB6}" destId="{7879B7E0-376C-47CB-BF56-E228ED55CA45}" srcOrd="4" destOrd="0" parTransId="{32D352C5-D3AC-490F-A805-9634726E9F9A}" sibTransId="{ED3A5D4B-86D2-4571-996D-EAC4323BD497}"/>
    <dgm:cxn modelId="{5F50BE40-74F4-4B19-9803-E385572FFB82}" type="presOf" srcId="{449B1BEE-5310-4F3A-B9E0-04108F691CB6}" destId="{B70F4E77-54DC-444E-B9DB-982E858C0EEA}" srcOrd="1" destOrd="0" presId="urn:microsoft.com/office/officeart/2005/8/layout/hierarchy3"/>
    <dgm:cxn modelId="{F2BBEC61-81A6-42C4-9021-BBB5FBA0EEBE}" srcId="{449B1BEE-5310-4F3A-B9E0-04108F691CB6}" destId="{EBE6DAD2-C119-4810-8CE6-41928C5D6016}" srcOrd="1" destOrd="0" parTransId="{B7A520AE-5FBD-481F-8DA7-3DAB367F2D74}" sibTransId="{7A7667A9-89E5-424E-AFD8-8682BD3E4C4F}"/>
    <dgm:cxn modelId="{113E1D45-AD71-45E6-AFC5-D728C3272F99}" type="presOf" srcId="{7241F0B7-751F-49DE-A686-B98A737CF3F8}" destId="{49729E19-4DD3-473A-857D-FFB26053D8DE}" srcOrd="0" destOrd="0" presId="urn:microsoft.com/office/officeart/2005/8/layout/hierarchy3"/>
    <dgm:cxn modelId="{DDA5244C-95EF-4318-856A-9306EEB85E58}" type="presOf" srcId="{59506E71-D64A-4F52-A737-C124D26756A6}" destId="{F2D35344-5845-4846-AFD6-0E56612B3FC6}" srcOrd="0" destOrd="0" presId="urn:microsoft.com/office/officeart/2005/8/layout/hierarchy3"/>
    <dgm:cxn modelId="{28F5454C-37C6-49D9-82A4-E6E80C9806B2}" type="presOf" srcId="{7879B7E0-376C-47CB-BF56-E228ED55CA45}" destId="{94D09304-913B-413C-B3D2-52586EBF2CB4}" srcOrd="0" destOrd="0" presId="urn:microsoft.com/office/officeart/2005/8/layout/hierarchy3"/>
    <dgm:cxn modelId="{9E284554-B4EA-4C1F-B4D7-F5A9E9AA0918}" type="presOf" srcId="{ADDEDFE4-1D23-45FC-96FA-FF273D31E871}" destId="{1C607DAB-EF22-4CF2-92EE-19D7046397A5}" srcOrd="0" destOrd="0" presId="urn:microsoft.com/office/officeart/2005/8/layout/hierarchy3"/>
    <dgm:cxn modelId="{FD82A874-1209-436F-AF65-240E9F9829A2}" type="presOf" srcId="{E05DC596-AB98-4B15-A87A-FE85B8E4167D}" destId="{14AEC1A4-AB14-4EA2-8CFD-8045657A3DC3}" srcOrd="0" destOrd="0" presId="urn:microsoft.com/office/officeart/2005/8/layout/hierarchy3"/>
    <dgm:cxn modelId="{3E8F7B59-C8F9-4CC2-BB13-12F96B2052CD}" type="presOf" srcId="{B7A520AE-5FBD-481F-8DA7-3DAB367F2D74}" destId="{8B28A33F-0B7B-4988-BFB5-29D70667464F}" srcOrd="0" destOrd="0" presId="urn:microsoft.com/office/officeart/2005/8/layout/hierarchy3"/>
    <dgm:cxn modelId="{0563AB7D-02F5-4544-81A0-1E2D44260863}" type="presOf" srcId="{B5302680-7C49-4B6D-B4DD-F5436D3CED9E}" destId="{2B324F0A-3430-44F6-97CC-B2C9547BB954}" srcOrd="0" destOrd="0" presId="urn:microsoft.com/office/officeart/2005/8/layout/hierarchy3"/>
    <dgm:cxn modelId="{04EA9F86-0B83-4611-869F-0B1795F492DA}" type="presOf" srcId="{EBE6DAD2-C119-4810-8CE6-41928C5D6016}" destId="{73599A34-0359-4869-B637-307698000CE5}" srcOrd="0" destOrd="0" presId="urn:microsoft.com/office/officeart/2005/8/layout/hierarchy3"/>
    <dgm:cxn modelId="{C8469F8B-A09D-4536-A380-76902F2757A2}" type="presOf" srcId="{84D7C253-BB7E-43D6-9455-03252B7F057D}" destId="{F321DC46-1B83-4BBA-93CC-A835171572C3}" srcOrd="0" destOrd="0" presId="urn:microsoft.com/office/officeart/2005/8/layout/hierarchy3"/>
    <dgm:cxn modelId="{6CC9F5A7-92BE-4F36-8BEF-CF4978699807}" type="presOf" srcId="{A2432326-E861-4687-A35D-87FE5D5D2616}" destId="{0A9791B8-2B45-458E-B118-2DA609811D4A}" srcOrd="0" destOrd="0" presId="urn:microsoft.com/office/officeart/2005/8/layout/hierarchy3"/>
    <dgm:cxn modelId="{C68033BE-58DD-498F-A4D0-F71AA2D03062}" type="presOf" srcId="{449B1BEE-5310-4F3A-B9E0-04108F691CB6}" destId="{87A5BF6F-B1BC-45D9-9635-BB2635104FDB}" srcOrd="0" destOrd="0" presId="urn:microsoft.com/office/officeart/2005/8/layout/hierarchy3"/>
    <dgm:cxn modelId="{0AF0A0CA-00DF-49E8-A78C-22AF16638D19}" srcId="{7241F0B7-751F-49DE-A686-B98A737CF3F8}" destId="{59506E71-D64A-4F52-A737-C124D26756A6}" srcOrd="1" destOrd="0" parTransId="{EDF074EC-B529-4420-9BA4-96BC5D4C2A71}" sibTransId="{5A1C1C33-84D0-4C76-A9F0-85B3CAE37E88}"/>
    <dgm:cxn modelId="{44B16FCE-0D6C-44F2-BB04-C3B5398D9D22}" type="presOf" srcId="{59506E71-D64A-4F52-A737-C124D26756A6}" destId="{D636D623-E0F8-4DBA-B10C-ED77D35589FA}" srcOrd="1" destOrd="0" presId="urn:microsoft.com/office/officeart/2005/8/layout/hierarchy3"/>
    <dgm:cxn modelId="{859962DE-AE68-4B09-B529-744726F2827E}" type="presOf" srcId="{9898D086-8BE2-439E-9D7A-B078189F3F70}" destId="{5FC6B138-98C9-416C-B1A8-32F0CED5C907}" srcOrd="0" destOrd="0" presId="urn:microsoft.com/office/officeart/2005/8/layout/hierarchy3"/>
    <dgm:cxn modelId="{05837EFF-C8AC-4696-9134-666C21C871FD}" type="presOf" srcId="{32D352C5-D3AC-490F-A805-9634726E9F9A}" destId="{8D0545C0-B08F-4116-926A-96D8585D1C87}" srcOrd="0" destOrd="0" presId="urn:microsoft.com/office/officeart/2005/8/layout/hierarchy3"/>
    <dgm:cxn modelId="{D97EF9E9-9E4A-439F-9C82-0B37710EEE0E}" type="presParOf" srcId="{49729E19-4DD3-473A-857D-FFB26053D8DE}" destId="{5D39F9F2-6CA1-432B-AE5C-7D94ABC52905}" srcOrd="0" destOrd="0" presId="urn:microsoft.com/office/officeart/2005/8/layout/hierarchy3"/>
    <dgm:cxn modelId="{7A363D00-BD38-493D-AE86-1DCE6360B344}" type="presParOf" srcId="{5D39F9F2-6CA1-432B-AE5C-7D94ABC52905}" destId="{49C95121-7CDC-453D-9E6D-BA8FB410C767}" srcOrd="0" destOrd="0" presId="urn:microsoft.com/office/officeart/2005/8/layout/hierarchy3"/>
    <dgm:cxn modelId="{C66E88CB-0A9B-40FC-92CC-694368A2F30B}" type="presParOf" srcId="{49C95121-7CDC-453D-9E6D-BA8FB410C767}" destId="{87A5BF6F-B1BC-45D9-9635-BB2635104FDB}" srcOrd="0" destOrd="0" presId="urn:microsoft.com/office/officeart/2005/8/layout/hierarchy3"/>
    <dgm:cxn modelId="{ECB9C046-6105-42C2-8DD5-7A4867EC48E9}" type="presParOf" srcId="{49C95121-7CDC-453D-9E6D-BA8FB410C767}" destId="{B70F4E77-54DC-444E-B9DB-982E858C0EEA}" srcOrd="1" destOrd="0" presId="urn:microsoft.com/office/officeart/2005/8/layout/hierarchy3"/>
    <dgm:cxn modelId="{17A3C355-203F-4F21-9A8D-293598A9327C}" type="presParOf" srcId="{5D39F9F2-6CA1-432B-AE5C-7D94ABC52905}" destId="{4D4F97FB-2C30-429E-A0A0-E04A8386CBCC}" srcOrd="1" destOrd="0" presId="urn:microsoft.com/office/officeart/2005/8/layout/hierarchy3"/>
    <dgm:cxn modelId="{5926EB67-C01E-4841-979F-AF44E56C5858}" type="presParOf" srcId="{4D4F97FB-2C30-429E-A0A0-E04A8386CBCC}" destId="{0A9791B8-2B45-458E-B118-2DA609811D4A}" srcOrd="0" destOrd="0" presId="urn:microsoft.com/office/officeart/2005/8/layout/hierarchy3"/>
    <dgm:cxn modelId="{FB7E2B90-0A95-49DD-AA59-79A4F9F71A76}" type="presParOf" srcId="{4D4F97FB-2C30-429E-A0A0-E04A8386CBCC}" destId="{F321DC46-1B83-4BBA-93CC-A835171572C3}" srcOrd="1" destOrd="0" presId="urn:microsoft.com/office/officeart/2005/8/layout/hierarchy3"/>
    <dgm:cxn modelId="{5AC43808-FC51-4E3A-89E1-77B862BEA487}" type="presParOf" srcId="{4D4F97FB-2C30-429E-A0A0-E04A8386CBCC}" destId="{8B28A33F-0B7B-4988-BFB5-29D70667464F}" srcOrd="2" destOrd="0" presId="urn:microsoft.com/office/officeart/2005/8/layout/hierarchy3"/>
    <dgm:cxn modelId="{9FC98E88-E27F-44BC-BAD6-0C9594007DE0}" type="presParOf" srcId="{4D4F97FB-2C30-429E-A0A0-E04A8386CBCC}" destId="{73599A34-0359-4869-B637-307698000CE5}" srcOrd="3" destOrd="0" presId="urn:microsoft.com/office/officeart/2005/8/layout/hierarchy3"/>
    <dgm:cxn modelId="{D06351CC-AFBC-4C9F-8196-E11D1095B778}" type="presParOf" srcId="{4D4F97FB-2C30-429E-A0A0-E04A8386CBCC}" destId="{1C607DAB-EF22-4CF2-92EE-19D7046397A5}" srcOrd="4" destOrd="0" presId="urn:microsoft.com/office/officeart/2005/8/layout/hierarchy3"/>
    <dgm:cxn modelId="{26858556-47A3-4D01-91D3-0BA7FBCE2B99}" type="presParOf" srcId="{4D4F97FB-2C30-429E-A0A0-E04A8386CBCC}" destId="{14AEC1A4-AB14-4EA2-8CFD-8045657A3DC3}" srcOrd="5" destOrd="0" presId="urn:microsoft.com/office/officeart/2005/8/layout/hierarchy3"/>
    <dgm:cxn modelId="{5DEFF079-BA5D-4FFE-B7AB-0E032D205A5F}" type="presParOf" srcId="{4D4F97FB-2C30-429E-A0A0-E04A8386CBCC}" destId="{2B324F0A-3430-44F6-97CC-B2C9547BB954}" srcOrd="6" destOrd="0" presId="urn:microsoft.com/office/officeart/2005/8/layout/hierarchy3"/>
    <dgm:cxn modelId="{EFDB1EE5-BCFF-414E-A84F-C4CD47803A08}" type="presParOf" srcId="{4D4F97FB-2C30-429E-A0A0-E04A8386CBCC}" destId="{5FC6B138-98C9-416C-B1A8-32F0CED5C907}" srcOrd="7" destOrd="0" presId="urn:microsoft.com/office/officeart/2005/8/layout/hierarchy3"/>
    <dgm:cxn modelId="{883A4BEF-D0D9-46FD-8D4B-AAB44839C6EA}" type="presParOf" srcId="{4D4F97FB-2C30-429E-A0A0-E04A8386CBCC}" destId="{8D0545C0-B08F-4116-926A-96D8585D1C87}" srcOrd="8" destOrd="0" presId="urn:microsoft.com/office/officeart/2005/8/layout/hierarchy3"/>
    <dgm:cxn modelId="{BCB966EC-72FC-4626-94C9-1836DBEC8BDF}" type="presParOf" srcId="{4D4F97FB-2C30-429E-A0A0-E04A8386CBCC}" destId="{94D09304-913B-413C-B3D2-52586EBF2CB4}" srcOrd="9" destOrd="0" presId="urn:microsoft.com/office/officeart/2005/8/layout/hierarchy3"/>
    <dgm:cxn modelId="{DFCDEF5E-9397-4C64-9057-2C2602271883}" type="presParOf" srcId="{49729E19-4DD3-473A-857D-FFB26053D8DE}" destId="{57439BAD-54ED-4CF3-A346-291CEB5B759E}" srcOrd="1" destOrd="0" presId="urn:microsoft.com/office/officeart/2005/8/layout/hierarchy3"/>
    <dgm:cxn modelId="{7F799E7C-4715-43A2-BD85-02E91CBE45A7}" type="presParOf" srcId="{57439BAD-54ED-4CF3-A346-291CEB5B759E}" destId="{1F01B64D-A7CB-423B-974A-AED286306551}" srcOrd="0" destOrd="0" presId="urn:microsoft.com/office/officeart/2005/8/layout/hierarchy3"/>
    <dgm:cxn modelId="{713F1F57-BEC2-489C-9707-7E737D3E304D}" type="presParOf" srcId="{1F01B64D-A7CB-423B-974A-AED286306551}" destId="{F2D35344-5845-4846-AFD6-0E56612B3FC6}" srcOrd="0" destOrd="0" presId="urn:microsoft.com/office/officeart/2005/8/layout/hierarchy3"/>
    <dgm:cxn modelId="{6FADD4EE-3F9C-432F-BCA8-7126937583B6}" type="presParOf" srcId="{1F01B64D-A7CB-423B-974A-AED286306551}" destId="{D636D623-E0F8-4DBA-B10C-ED77D35589FA}" srcOrd="1" destOrd="0" presId="urn:microsoft.com/office/officeart/2005/8/layout/hierarchy3"/>
    <dgm:cxn modelId="{CF1BA356-63B9-4CCC-AC53-563FB85FF7B0}" type="presParOf" srcId="{57439BAD-54ED-4CF3-A346-291CEB5B759E}" destId="{4106EAA7-A422-4B8C-9ACD-634332DB983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CB278C5-69AC-4686-8FD3-21267D49CD6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cs-CZ"/>
        </a:p>
      </dgm:t>
    </dgm:pt>
    <dgm:pt modelId="{394302AB-F94F-4CDD-9866-B1C958EBEE32}">
      <dgm:prSet phldrT="[Text]" custT="1"/>
      <dgm:spPr/>
      <dgm:t>
        <a:bodyPr/>
        <a:lstStyle/>
        <a:p>
          <a:r>
            <a:rPr lang="cs-CZ" sz="4000" dirty="0"/>
            <a:t>Vojenská:</a:t>
          </a:r>
        </a:p>
      </dgm:t>
    </dgm:pt>
    <dgm:pt modelId="{2BD9AFCF-A052-42C7-89D3-103B210EC824}" type="parTrans" cxnId="{1DB3C389-C4C9-4E11-A76F-B9232BD5DFA1}">
      <dgm:prSet/>
      <dgm:spPr/>
      <dgm:t>
        <a:bodyPr/>
        <a:lstStyle/>
        <a:p>
          <a:endParaRPr lang="cs-CZ" sz="1600"/>
        </a:p>
      </dgm:t>
    </dgm:pt>
    <dgm:pt modelId="{8B015CDF-4BB2-4E33-8A4A-1484E640861F}" type="sibTrans" cxnId="{1DB3C389-C4C9-4E11-A76F-B9232BD5DFA1}">
      <dgm:prSet/>
      <dgm:spPr/>
      <dgm:t>
        <a:bodyPr/>
        <a:lstStyle/>
        <a:p>
          <a:endParaRPr lang="cs-CZ" sz="1600"/>
        </a:p>
      </dgm:t>
    </dgm:pt>
    <dgm:pt modelId="{2B764BC0-D5E7-425C-8290-0DB2FB76B0C8}">
      <dgm:prSet phldrT="[Text]" custT="1"/>
      <dgm:spPr/>
      <dgm:t>
        <a:bodyPr/>
        <a:lstStyle/>
        <a:p>
          <a:r>
            <a:rPr lang="cs-CZ" sz="2400" dirty="0"/>
            <a:t>kasárna</a:t>
          </a:r>
        </a:p>
      </dgm:t>
    </dgm:pt>
    <dgm:pt modelId="{56D2A39E-F7F3-4E20-9402-AA7ED0876EF6}" type="parTrans" cxnId="{1A75DA08-7C70-4D46-B863-0BB60E73BDF7}">
      <dgm:prSet custT="1"/>
      <dgm:spPr/>
      <dgm:t>
        <a:bodyPr/>
        <a:lstStyle/>
        <a:p>
          <a:endParaRPr lang="cs-CZ" sz="600"/>
        </a:p>
      </dgm:t>
    </dgm:pt>
    <dgm:pt modelId="{85547631-556A-476B-9219-1C8B93B0B710}" type="sibTrans" cxnId="{1A75DA08-7C70-4D46-B863-0BB60E73BDF7}">
      <dgm:prSet/>
      <dgm:spPr/>
      <dgm:t>
        <a:bodyPr/>
        <a:lstStyle/>
        <a:p>
          <a:endParaRPr lang="cs-CZ" sz="1600"/>
        </a:p>
      </dgm:t>
    </dgm:pt>
    <dgm:pt modelId="{F16581B8-C3E2-4C61-845D-CDF29BE6CD3B}">
      <dgm:prSet phldrT="[Text]" custT="1"/>
      <dgm:spPr/>
      <dgm:t>
        <a:bodyPr/>
        <a:lstStyle/>
        <a:p>
          <a:r>
            <a:rPr lang="cs-CZ" sz="2400" dirty="0"/>
            <a:t>výcviková zařízení</a:t>
          </a:r>
        </a:p>
      </dgm:t>
    </dgm:pt>
    <dgm:pt modelId="{6ADF6F77-C155-4D0C-8F0E-5740764E027D}" type="parTrans" cxnId="{0D9FF291-74D2-43D9-A2B2-041F785AE9C7}">
      <dgm:prSet custT="1"/>
      <dgm:spPr/>
      <dgm:t>
        <a:bodyPr/>
        <a:lstStyle/>
        <a:p>
          <a:endParaRPr lang="cs-CZ" sz="400"/>
        </a:p>
      </dgm:t>
    </dgm:pt>
    <dgm:pt modelId="{5CF2ECBB-E6F8-40AA-8FB6-56F5845722A7}" type="sibTrans" cxnId="{0D9FF291-74D2-43D9-A2B2-041F785AE9C7}">
      <dgm:prSet/>
      <dgm:spPr/>
      <dgm:t>
        <a:bodyPr/>
        <a:lstStyle/>
        <a:p>
          <a:endParaRPr lang="cs-CZ" sz="1600"/>
        </a:p>
      </dgm:t>
    </dgm:pt>
    <dgm:pt modelId="{C2EDD6DF-43A4-4A93-B42A-60AED1FDD4AF}">
      <dgm:prSet phldrT="[Text]" custT="1"/>
      <dgm:spPr/>
      <dgm:t>
        <a:bodyPr/>
        <a:lstStyle/>
        <a:p>
          <a:r>
            <a:rPr lang="cs-CZ" sz="2400" dirty="0"/>
            <a:t>vojenské letiště</a:t>
          </a:r>
        </a:p>
      </dgm:t>
    </dgm:pt>
    <dgm:pt modelId="{AD700315-AB13-45A9-B5A7-AD8595FA6271}" type="parTrans" cxnId="{94C0C0D1-7D0F-4119-B6FE-8CBD9F8ED271}">
      <dgm:prSet custT="1"/>
      <dgm:spPr/>
      <dgm:t>
        <a:bodyPr/>
        <a:lstStyle/>
        <a:p>
          <a:endParaRPr lang="cs-CZ" sz="400"/>
        </a:p>
      </dgm:t>
    </dgm:pt>
    <dgm:pt modelId="{322116BE-1298-4385-BD26-7B3DB00BDE67}" type="sibTrans" cxnId="{94C0C0D1-7D0F-4119-B6FE-8CBD9F8ED271}">
      <dgm:prSet/>
      <dgm:spPr/>
      <dgm:t>
        <a:bodyPr/>
        <a:lstStyle/>
        <a:p>
          <a:endParaRPr lang="cs-CZ" sz="1600"/>
        </a:p>
      </dgm:t>
    </dgm:pt>
    <dgm:pt modelId="{81AB4B32-0CFF-4E66-AABF-E747422B509A}">
      <dgm:prSet custT="1"/>
      <dgm:spPr/>
      <dgm:t>
        <a:bodyPr/>
        <a:lstStyle/>
        <a:p>
          <a:r>
            <a:rPr lang="cs-CZ" sz="2400" dirty="0"/>
            <a:t>námořní základny</a:t>
          </a:r>
        </a:p>
      </dgm:t>
    </dgm:pt>
    <dgm:pt modelId="{9375928D-32C4-4C8D-8084-53E203683EC8}" type="parTrans" cxnId="{1BEFD8AD-E738-4502-8DF9-04577DE942B6}">
      <dgm:prSet custT="1"/>
      <dgm:spPr/>
      <dgm:t>
        <a:bodyPr/>
        <a:lstStyle/>
        <a:p>
          <a:endParaRPr lang="cs-CZ" sz="400"/>
        </a:p>
      </dgm:t>
    </dgm:pt>
    <dgm:pt modelId="{6E974DFB-F66F-4D89-A598-2491E077A3D2}" type="sibTrans" cxnId="{1BEFD8AD-E738-4502-8DF9-04577DE942B6}">
      <dgm:prSet/>
      <dgm:spPr/>
      <dgm:t>
        <a:bodyPr/>
        <a:lstStyle/>
        <a:p>
          <a:endParaRPr lang="cs-CZ" sz="1600"/>
        </a:p>
      </dgm:t>
    </dgm:pt>
    <dgm:pt modelId="{87B2910C-B756-4E70-BD3E-D557EA9DCF15}">
      <dgm:prSet custT="1"/>
      <dgm:spPr/>
      <dgm:t>
        <a:bodyPr/>
        <a:lstStyle/>
        <a:p>
          <a:r>
            <a:rPr lang="cs-CZ" sz="2400" dirty="0"/>
            <a:t>ostatní prvky </a:t>
          </a:r>
        </a:p>
      </dgm:t>
    </dgm:pt>
    <dgm:pt modelId="{50CB523C-D06D-43DB-B5F2-8616567EDAFD}" type="parTrans" cxnId="{4236BABB-EB0A-4466-B8A4-7205117F698E}">
      <dgm:prSet custT="1"/>
      <dgm:spPr/>
      <dgm:t>
        <a:bodyPr/>
        <a:lstStyle/>
        <a:p>
          <a:endParaRPr lang="cs-CZ" sz="600"/>
        </a:p>
      </dgm:t>
    </dgm:pt>
    <dgm:pt modelId="{6F6FEBA7-5BCA-46B7-8C29-3B067B8E68B1}" type="sibTrans" cxnId="{4236BABB-EB0A-4466-B8A4-7205117F698E}">
      <dgm:prSet/>
      <dgm:spPr/>
      <dgm:t>
        <a:bodyPr/>
        <a:lstStyle/>
        <a:p>
          <a:endParaRPr lang="cs-CZ" sz="1600"/>
        </a:p>
      </dgm:t>
    </dgm:pt>
    <dgm:pt modelId="{C9702CEE-6908-4EB3-BE72-7126E103A73D}" type="pres">
      <dgm:prSet presAssocID="{8CB278C5-69AC-4686-8FD3-21267D49CD6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9CCAC8C-AB29-4758-9518-E03B8DCB19AF}" type="pres">
      <dgm:prSet presAssocID="{394302AB-F94F-4CDD-9866-B1C958EBEE32}" presName="root1" presStyleCnt="0"/>
      <dgm:spPr/>
    </dgm:pt>
    <dgm:pt modelId="{BE9473EF-A2B5-4F7A-9CD6-3D33CB869287}" type="pres">
      <dgm:prSet presAssocID="{394302AB-F94F-4CDD-9866-B1C958EBEE32}" presName="LevelOneTextNode" presStyleLbl="node0" presStyleIdx="0" presStyleCnt="1">
        <dgm:presLayoutVars>
          <dgm:chPref val="3"/>
        </dgm:presLayoutVars>
      </dgm:prSet>
      <dgm:spPr/>
    </dgm:pt>
    <dgm:pt modelId="{B248FBE5-26A0-410A-A25F-643038C07193}" type="pres">
      <dgm:prSet presAssocID="{394302AB-F94F-4CDD-9866-B1C958EBEE32}" presName="level2hierChild" presStyleCnt="0"/>
      <dgm:spPr/>
    </dgm:pt>
    <dgm:pt modelId="{3AD0ABC2-939D-4421-9D00-957015483143}" type="pres">
      <dgm:prSet presAssocID="{56D2A39E-F7F3-4E20-9402-AA7ED0876EF6}" presName="conn2-1" presStyleLbl="parChTrans1D2" presStyleIdx="0" presStyleCnt="5"/>
      <dgm:spPr/>
    </dgm:pt>
    <dgm:pt modelId="{13DFFAB8-6F24-43CD-B462-92073877E580}" type="pres">
      <dgm:prSet presAssocID="{56D2A39E-F7F3-4E20-9402-AA7ED0876EF6}" presName="connTx" presStyleLbl="parChTrans1D2" presStyleIdx="0" presStyleCnt="5"/>
      <dgm:spPr/>
    </dgm:pt>
    <dgm:pt modelId="{61E6522E-73A6-41CF-BC8E-6E878E0FE459}" type="pres">
      <dgm:prSet presAssocID="{2B764BC0-D5E7-425C-8290-0DB2FB76B0C8}" presName="root2" presStyleCnt="0"/>
      <dgm:spPr/>
    </dgm:pt>
    <dgm:pt modelId="{AD841A32-6F13-4214-BF36-9D8C763E8584}" type="pres">
      <dgm:prSet presAssocID="{2B764BC0-D5E7-425C-8290-0DB2FB76B0C8}" presName="LevelTwoTextNode" presStyleLbl="node2" presStyleIdx="0" presStyleCnt="5">
        <dgm:presLayoutVars>
          <dgm:chPref val="3"/>
        </dgm:presLayoutVars>
      </dgm:prSet>
      <dgm:spPr/>
    </dgm:pt>
    <dgm:pt modelId="{2FBA1C9B-57AE-4BA9-9F08-45C1E2B1BEEB}" type="pres">
      <dgm:prSet presAssocID="{2B764BC0-D5E7-425C-8290-0DB2FB76B0C8}" presName="level3hierChild" presStyleCnt="0"/>
      <dgm:spPr/>
    </dgm:pt>
    <dgm:pt modelId="{6CE4E39D-C9BF-443C-8F08-909EA3DD5146}" type="pres">
      <dgm:prSet presAssocID="{6ADF6F77-C155-4D0C-8F0E-5740764E027D}" presName="conn2-1" presStyleLbl="parChTrans1D2" presStyleIdx="1" presStyleCnt="5"/>
      <dgm:spPr/>
    </dgm:pt>
    <dgm:pt modelId="{B16D43B2-8C46-4E85-868A-FBE5EE74CCD8}" type="pres">
      <dgm:prSet presAssocID="{6ADF6F77-C155-4D0C-8F0E-5740764E027D}" presName="connTx" presStyleLbl="parChTrans1D2" presStyleIdx="1" presStyleCnt="5"/>
      <dgm:spPr/>
    </dgm:pt>
    <dgm:pt modelId="{0F6D50E2-656B-412B-A2F6-6A6727FD82E0}" type="pres">
      <dgm:prSet presAssocID="{F16581B8-C3E2-4C61-845D-CDF29BE6CD3B}" presName="root2" presStyleCnt="0"/>
      <dgm:spPr/>
    </dgm:pt>
    <dgm:pt modelId="{4C64405B-4BCE-4BC4-9C6D-AAF2035C718B}" type="pres">
      <dgm:prSet presAssocID="{F16581B8-C3E2-4C61-845D-CDF29BE6CD3B}" presName="LevelTwoTextNode" presStyleLbl="node2" presStyleIdx="1" presStyleCnt="5">
        <dgm:presLayoutVars>
          <dgm:chPref val="3"/>
        </dgm:presLayoutVars>
      </dgm:prSet>
      <dgm:spPr/>
    </dgm:pt>
    <dgm:pt modelId="{D3F7E148-D6D0-4996-9F56-8C855ED79B71}" type="pres">
      <dgm:prSet presAssocID="{F16581B8-C3E2-4C61-845D-CDF29BE6CD3B}" presName="level3hierChild" presStyleCnt="0"/>
      <dgm:spPr/>
    </dgm:pt>
    <dgm:pt modelId="{6B144F11-CA07-4763-A933-EA7DE670FB7C}" type="pres">
      <dgm:prSet presAssocID="{AD700315-AB13-45A9-B5A7-AD8595FA6271}" presName="conn2-1" presStyleLbl="parChTrans1D2" presStyleIdx="2" presStyleCnt="5"/>
      <dgm:spPr/>
    </dgm:pt>
    <dgm:pt modelId="{A9EEF295-7131-4744-A14C-60CED28562A3}" type="pres">
      <dgm:prSet presAssocID="{AD700315-AB13-45A9-B5A7-AD8595FA6271}" presName="connTx" presStyleLbl="parChTrans1D2" presStyleIdx="2" presStyleCnt="5"/>
      <dgm:spPr/>
    </dgm:pt>
    <dgm:pt modelId="{9F494213-C0C1-4598-9360-3CAB34785F78}" type="pres">
      <dgm:prSet presAssocID="{C2EDD6DF-43A4-4A93-B42A-60AED1FDD4AF}" presName="root2" presStyleCnt="0"/>
      <dgm:spPr/>
    </dgm:pt>
    <dgm:pt modelId="{91797286-994D-4C71-86B8-5B5584B90961}" type="pres">
      <dgm:prSet presAssocID="{C2EDD6DF-43A4-4A93-B42A-60AED1FDD4AF}" presName="LevelTwoTextNode" presStyleLbl="node2" presStyleIdx="2" presStyleCnt="5">
        <dgm:presLayoutVars>
          <dgm:chPref val="3"/>
        </dgm:presLayoutVars>
      </dgm:prSet>
      <dgm:spPr/>
    </dgm:pt>
    <dgm:pt modelId="{347079CA-A226-458C-8DBD-4FE2D571018B}" type="pres">
      <dgm:prSet presAssocID="{C2EDD6DF-43A4-4A93-B42A-60AED1FDD4AF}" presName="level3hierChild" presStyleCnt="0"/>
      <dgm:spPr/>
    </dgm:pt>
    <dgm:pt modelId="{3E7433A7-B8D1-4128-81E8-36EA4F647B5E}" type="pres">
      <dgm:prSet presAssocID="{9375928D-32C4-4C8D-8084-53E203683EC8}" presName="conn2-1" presStyleLbl="parChTrans1D2" presStyleIdx="3" presStyleCnt="5"/>
      <dgm:spPr/>
    </dgm:pt>
    <dgm:pt modelId="{CD83D602-8BE1-4261-8881-988D253086EF}" type="pres">
      <dgm:prSet presAssocID="{9375928D-32C4-4C8D-8084-53E203683EC8}" presName="connTx" presStyleLbl="parChTrans1D2" presStyleIdx="3" presStyleCnt="5"/>
      <dgm:spPr/>
    </dgm:pt>
    <dgm:pt modelId="{00C720D9-A6D5-43D4-BD70-EC1AC1C3C772}" type="pres">
      <dgm:prSet presAssocID="{81AB4B32-0CFF-4E66-AABF-E747422B509A}" presName="root2" presStyleCnt="0"/>
      <dgm:spPr/>
    </dgm:pt>
    <dgm:pt modelId="{536E6026-EB35-48CC-9F60-D19B5E8C59E5}" type="pres">
      <dgm:prSet presAssocID="{81AB4B32-0CFF-4E66-AABF-E747422B509A}" presName="LevelTwoTextNode" presStyleLbl="node2" presStyleIdx="3" presStyleCnt="5">
        <dgm:presLayoutVars>
          <dgm:chPref val="3"/>
        </dgm:presLayoutVars>
      </dgm:prSet>
      <dgm:spPr/>
    </dgm:pt>
    <dgm:pt modelId="{DEC8E5CD-EC11-4EB8-8988-9DF839879126}" type="pres">
      <dgm:prSet presAssocID="{81AB4B32-0CFF-4E66-AABF-E747422B509A}" presName="level3hierChild" presStyleCnt="0"/>
      <dgm:spPr/>
    </dgm:pt>
    <dgm:pt modelId="{701FB937-6D5D-4BDE-981D-3906AC55AB91}" type="pres">
      <dgm:prSet presAssocID="{50CB523C-D06D-43DB-B5F2-8616567EDAFD}" presName="conn2-1" presStyleLbl="parChTrans1D2" presStyleIdx="4" presStyleCnt="5"/>
      <dgm:spPr/>
    </dgm:pt>
    <dgm:pt modelId="{427D21FB-C4A2-436C-95DC-3606B46DA349}" type="pres">
      <dgm:prSet presAssocID="{50CB523C-D06D-43DB-B5F2-8616567EDAFD}" presName="connTx" presStyleLbl="parChTrans1D2" presStyleIdx="4" presStyleCnt="5"/>
      <dgm:spPr/>
    </dgm:pt>
    <dgm:pt modelId="{C2C18441-D076-4A94-89A6-0885F811E2D6}" type="pres">
      <dgm:prSet presAssocID="{87B2910C-B756-4E70-BD3E-D557EA9DCF15}" presName="root2" presStyleCnt="0"/>
      <dgm:spPr/>
    </dgm:pt>
    <dgm:pt modelId="{7ADAEFCF-6A46-4A1D-9CCC-089567B05ED6}" type="pres">
      <dgm:prSet presAssocID="{87B2910C-B756-4E70-BD3E-D557EA9DCF15}" presName="LevelTwoTextNode" presStyleLbl="node2" presStyleIdx="4" presStyleCnt="5">
        <dgm:presLayoutVars>
          <dgm:chPref val="3"/>
        </dgm:presLayoutVars>
      </dgm:prSet>
      <dgm:spPr/>
    </dgm:pt>
    <dgm:pt modelId="{013C7630-1AE2-45AC-BAEF-5F12E94C1CD2}" type="pres">
      <dgm:prSet presAssocID="{87B2910C-B756-4E70-BD3E-D557EA9DCF15}" presName="level3hierChild" presStyleCnt="0"/>
      <dgm:spPr/>
    </dgm:pt>
  </dgm:ptLst>
  <dgm:cxnLst>
    <dgm:cxn modelId="{1A75DA08-7C70-4D46-B863-0BB60E73BDF7}" srcId="{394302AB-F94F-4CDD-9866-B1C958EBEE32}" destId="{2B764BC0-D5E7-425C-8290-0DB2FB76B0C8}" srcOrd="0" destOrd="0" parTransId="{56D2A39E-F7F3-4E20-9402-AA7ED0876EF6}" sibTransId="{85547631-556A-476B-9219-1C8B93B0B710}"/>
    <dgm:cxn modelId="{B9547C1C-9ED8-48A1-B3B9-3645F1929D9F}" type="presOf" srcId="{AD700315-AB13-45A9-B5A7-AD8595FA6271}" destId="{A9EEF295-7131-4744-A14C-60CED28562A3}" srcOrd="1" destOrd="0" presId="urn:microsoft.com/office/officeart/2008/layout/HorizontalMultiLevelHierarchy"/>
    <dgm:cxn modelId="{F1930028-38B6-4C5B-8CDF-B8FDABCF6CE4}" type="presOf" srcId="{AD700315-AB13-45A9-B5A7-AD8595FA6271}" destId="{6B144F11-CA07-4763-A933-EA7DE670FB7C}" srcOrd="0" destOrd="0" presId="urn:microsoft.com/office/officeart/2008/layout/HorizontalMultiLevelHierarchy"/>
    <dgm:cxn modelId="{084EF442-8552-4C3E-A8A1-1B9D6E6701E7}" type="presOf" srcId="{F16581B8-C3E2-4C61-845D-CDF29BE6CD3B}" destId="{4C64405B-4BCE-4BC4-9C6D-AAF2035C718B}" srcOrd="0" destOrd="0" presId="urn:microsoft.com/office/officeart/2008/layout/HorizontalMultiLevelHierarchy"/>
    <dgm:cxn modelId="{0EBA4565-8982-4E46-B812-AA318B9C5035}" type="presOf" srcId="{81AB4B32-0CFF-4E66-AABF-E747422B509A}" destId="{536E6026-EB35-48CC-9F60-D19B5E8C59E5}" srcOrd="0" destOrd="0" presId="urn:microsoft.com/office/officeart/2008/layout/HorizontalMultiLevelHierarchy"/>
    <dgm:cxn modelId="{BCD4C346-DFB4-4F00-801E-E0F93AF26608}" type="presOf" srcId="{87B2910C-B756-4E70-BD3E-D557EA9DCF15}" destId="{7ADAEFCF-6A46-4A1D-9CCC-089567B05ED6}" srcOrd="0" destOrd="0" presId="urn:microsoft.com/office/officeart/2008/layout/HorizontalMultiLevelHierarchy"/>
    <dgm:cxn modelId="{9C030A68-7BD5-4906-A469-EB6EAC6E89D6}" type="presOf" srcId="{9375928D-32C4-4C8D-8084-53E203683EC8}" destId="{3E7433A7-B8D1-4128-81E8-36EA4F647B5E}" srcOrd="0" destOrd="0" presId="urn:microsoft.com/office/officeart/2008/layout/HorizontalMultiLevelHierarchy"/>
    <dgm:cxn modelId="{73402E48-4055-42A0-80F6-76423C935728}" type="presOf" srcId="{56D2A39E-F7F3-4E20-9402-AA7ED0876EF6}" destId="{3AD0ABC2-939D-4421-9D00-957015483143}" srcOrd="0" destOrd="0" presId="urn:microsoft.com/office/officeart/2008/layout/HorizontalMultiLevelHierarchy"/>
    <dgm:cxn modelId="{14203853-AEE9-4249-980B-E4DECA5A82DC}" type="presOf" srcId="{6ADF6F77-C155-4D0C-8F0E-5740764E027D}" destId="{B16D43B2-8C46-4E85-868A-FBE5EE74CCD8}" srcOrd="1" destOrd="0" presId="urn:microsoft.com/office/officeart/2008/layout/HorizontalMultiLevelHierarchy"/>
    <dgm:cxn modelId="{0A194156-94A2-4C2A-B15E-A0B5CF545ECB}" type="presOf" srcId="{8CB278C5-69AC-4686-8FD3-21267D49CD65}" destId="{C9702CEE-6908-4EB3-BE72-7126E103A73D}" srcOrd="0" destOrd="0" presId="urn:microsoft.com/office/officeart/2008/layout/HorizontalMultiLevelHierarchy"/>
    <dgm:cxn modelId="{C0A6037C-2C09-4321-A621-9E0D846393EE}" type="presOf" srcId="{2B764BC0-D5E7-425C-8290-0DB2FB76B0C8}" destId="{AD841A32-6F13-4214-BF36-9D8C763E8584}" srcOrd="0" destOrd="0" presId="urn:microsoft.com/office/officeart/2008/layout/HorizontalMultiLevelHierarchy"/>
    <dgm:cxn modelId="{0BC57D80-3E60-4D37-8143-C8512E7FA826}" type="presOf" srcId="{50CB523C-D06D-43DB-B5F2-8616567EDAFD}" destId="{427D21FB-C4A2-436C-95DC-3606B46DA349}" srcOrd="1" destOrd="0" presId="urn:microsoft.com/office/officeart/2008/layout/HorizontalMultiLevelHierarchy"/>
    <dgm:cxn modelId="{1DB3C389-C4C9-4E11-A76F-B9232BD5DFA1}" srcId="{8CB278C5-69AC-4686-8FD3-21267D49CD65}" destId="{394302AB-F94F-4CDD-9866-B1C958EBEE32}" srcOrd="0" destOrd="0" parTransId="{2BD9AFCF-A052-42C7-89D3-103B210EC824}" sibTransId="{8B015CDF-4BB2-4E33-8A4A-1484E640861F}"/>
    <dgm:cxn modelId="{0D9FF291-74D2-43D9-A2B2-041F785AE9C7}" srcId="{394302AB-F94F-4CDD-9866-B1C958EBEE32}" destId="{F16581B8-C3E2-4C61-845D-CDF29BE6CD3B}" srcOrd="1" destOrd="0" parTransId="{6ADF6F77-C155-4D0C-8F0E-5740764E027D}" sibTransId="{5CF2ECBB-E6F8-40AA-8FB6-56F5845722A7}"/>
    <dgm:cxn modelId="{9946909A-C4C1-425A-9822-0C08D224D57A}" type="presOf" srcId="{394302AB-F94F-4CDD-9866-B1C958EBEE32}" destId="{BE9473EF-A2B5-4F7A-9CD6-3D33CB869287}" srcOrd="0" destOrd="0" presId="urn:microsoft.com/office/officeart/2008/layout/HorizontalMultiLevelHierarchy"/>
    <dgm:cxn modelId="{1BEFD8AD-E738-4502-8DF9-04577DE942B6}" srcId="{394302AB-F94F-4CDD-9866-B1C958EBEE32}" destId="{81AB4B32-0CFF-4E66-AABF-E747422B509A}" srcOrd="3" destOrd="0" parTransId="{9375928D-32C4-4C8D-8084-53E203683EC8}" sibTransId="{6E974DFB-F66F-4D89-A598-2491E077A3D2}"/>
    <dgm:cxn modelId="{367B43B7-2F1C-4819-85EC-AFF39E1F5732}" type="presOf" srcId="{6ADF6F77-C155-4D0C-8F0E-5740764E027D}" destId="{6CE4E39D-C9BF-443C-8F08-909EA3DD5146}" srcOrd="0" destOrd="0" presId="urn:microsoft.com/office/officeart/2008/layout/HorizontalMultiLevelHierarchy"/>
    <dgm:cxn modelId="{4236BABB-EB0A-4466-B8A4-7205117F698E}" srcId="{394302AB-F94F-4CDD-9866-B1C958EBEE32}" destId="{87B2910C-B756-4E70-BD3E-D557EA9DCF15}" srcOrd="4" destOrd="0" parTransId="{50CB523C-D06D-43DB-B5F2-8616567EDAFD}" sibTransId="{6F6FEBA7-5BCA-46B7-8C29-3B067B8E68B1}"/>
    <dgm:cxn modelId="{42F4FFCA-D3EB-4D5E-B981-B67AC2EFECFF}" type="presOf" srcId="{9375928D-32C4-4C8D-8084-53E203683EC8}" destId="{CD83D602-8BE1-4261-8881-988D253086EF}" srcOrd="1" destOrd="0" presId="urn:microsoft.com/office/officeart/2008/layout/HorizontalMultiLevelHierarchy"/>
    <dgm:cxn modelId="{94C0C0D1-7D0F-4119-B6FE-8CBD9F8ED271}" srcId="{394302AB-F94F-4CDD-9866-B1C958EBEE32}" destId="{C2EDD6DF-43A4-4A93-B42A-60AED1FDD4AF}" srcOrd="2" destOrd="0" parTransId="{AD700315-AB13-45A9-B5A7-AD8595FA6271}" sibTransId="{322116BE-1298-4385-BD26-7B3DB00BDE67}"/>
    <dgm:cxn modelId="{799F5BDA-FD4D-409F-88A9-CBFB74BA775A}" type="presOf" srcId="{56D2A39E-F7F3-4E20-9402-AA7ED0876EF6}" destId="{13DFFAB8-6F24-43CD-B462-92073877E580}" srcOrd="1" destOrd="0" presId="urn:microsoft.com/office/officeart/2008/layout/HorizontalMultiLevelHierarchy"/>
    <dgm:cxn modelId="{0ADA2CDE-DB31-4068-A420-A08C0C27D1E6}" type="presOf" srcId="{50CB523C-D06D-43DB-B5F2-8616567EDAFD}" destId="{701FB937-6D5D-4BDE-981D-3906AC55AB91}" srcOrd="0" destOrd="0" presId="urn:microsoft.com/office/officeart/2008/layout/HorizontalMultiLevelHierarchy"/>
    <dgm:cxn modelId="{113EF0FD-DE52-4867-A196-AC15BF8110B0}" type="presOf" srcId="{C2EDD6DF-43A4-4A93-B42A-60AED1FDD4AF}" destId="{91797286-994D-4C71-86B8-5B5584B90961}" srcOrd="0" destOrd="0" presId="urn:microsoft.com/office/officeart/2008/layout/HorizontalMultiLevelHierarchy"/>
    <dgm:cxn modelId="{8ECECABA-5805-4EAF-84D9-79FCA4E836C9}" type="presParOf" srcId="{C9702CEE-6908-4EB3-BE72-7126E103A73D}" destId="{F9CCAC8C-AB29-4758-9518-E03B8DCB19AF}" srcOrd="0" destOrd="0" presId="urn:microsoft.com/office/officeart/2008/layout/HorizontalMultiLevelHierarchy"/>
    <dgm:cxn modelId="{5C68DDCD-5571-4C1E-8AA7-60080FB42415}" type="presParOf" srcId="{F9CCAC8C-AB29-4758-9518-E03B8DCB19AF}" destId="{BE9473EF-A2B5-4F7A-9CD6-3D33CB869287}" srcOrd="0" destOrd="0" presId="urn:microsoft.com/office/officeart/2008/layout/HorizontalMultiLevelHierarchy"/>
    <dgm:cxn modelId="{CA4129BE-2CAE-40CB-AD65-37AF71F09D28}" type="presParOf" srcId="{F9CCAC8C-AB29-4758-9518-E03B8DCB19AF}" destId="{B248FBE5-26A0-410A-A25F-643038C07193}" srcOrd="1" destOrd="0" presId="urn:microsoft.com/office/officeart/2008/layout/HorizontalMultiLevelHierarchy"/>
    <dgm:cxn modelId="{FE5B6A80-C2A6-4786-9073-6BE8F444E409}" type="presParOf" srcId="{B248FBE5-26A0-410A-A25F-643038C07193}" destId="{3AD0ABC2-939D-4421-9D00-957015483143}" srcOrd="0" destOrd="0" presId="urn:microsoft.com/office/officeart/2008/layout/HorizontalMultiLevelHierarchy"/>
    <dgm:cxn modelId="{CF126127-128B-43E3-9132-1D75939DDDD4}" type="presParOf" srcId="{3AD0ABC2-939D-4421-9D00-957015483143}" destId="{13DFFAB8-6F24-43CD-B462-92073877E580}" srcOrd="0" destOrd="0" presId="urn:microsoft.com/office/officeart/2008/layout/HorizontalMultiLevelHierarchy"/>
    <dgm:cxn modelId="{6889B43D-B764-4706-973B-E31559D3BC3E}" type="presParOf" srcId="{B248FBE5-26A0-410A-A25F-643038C07193}" destId="{61E6522E-73A6-41CF-BC8E-6E878E0FE459}" srcOrd="1" destOrd="0" presId="urn:microsoft.com/office/officeart/2008/layout/HorizontalMultiLevelHierarchy"/>
    <dgm:cxn modelId="{2200827B-5DE7-49A8-B8F0-62C98C3346D3}" type="presParOf" srcId="{61E6522E-73A6-41CF-BC8E-6E878E0FE459}" destId="{AD841A32-6F13-4214-BF36-9D8C763E8584}" srcOrd="0" destOrd="0" presId="urn:microsoft.com/office/officeart/2008/layout/HorizontalMultiLevelHierarchy"/>
    <dgm:cxn modelId="{5447947C-B6E8-4DC8-87CC-4675D47FDF66}" type="presParOf" srcId="{61E6522E-73A6-41CF-BC8E-6E878E0FE459}" destId="{2FBA1C9B-57AE-4BA9-9F08-45C1E2B1BEEB}" srcOrd="1" destOrd="0" presId="urn:microsoft.com/office/officeart/2008/layout/HorizontalMultiLevelHierarchy"/>
    <dgm:cxn modelId="{B7A1920A-DC3B-46A5-9F3A-25A2E474E4FC}" type="presParOf" srcId="{B248FBE5-26A0-410A-A25F-643038C07193}" destId="{6CE4E39D-C9BF-443C-8F08-909EA3DD5146}" srcOrd="2" destOrd="0" presId="urn:microsoft.com/office/officeart/2008/layout/HorizontalMultiLevelHierarchy"/>
    <dgm:cxn modelId="{B89F29CE-D8DD-40EE-9B17-74FFDF430BA3}" type="presParOf" srcId="{6CE4E39D-C9BF-443C-8F08-909EA3DD5146}" destId="{B16D43B2-8C46-4E85-868A-FBE5EE74CCD8}" srcOrd="0" destOrd="0" presId="urn:microsoft.com/office/officeart/2008/layout/HorizontalMultiLevelHierarchy"/>
    <dgm:cxn modelId="{5225C924-AAF7-44DE-A278-97E812155E87}" type="presParOf" srcId="{B248FBE5-26A0-410A-A25F-643038C07193}" destId="{0F6D50E2-656B-412B-A2F6-6A6727FD82E0}" srcOrd="3" destOrd="0" presId="urn:microsoft.com/office/officeart/2008/layout/HorizontalMultiLevelHierarchy"/>
    <dgm:cxn modelId="{3FB95316-B752-4C8A-B802-87BD34A29C20}" type="presParOf" srcId="{0F6D50E2-656B-412B-A2F6-6A6727FD82E0}" destId="{4C64405B-4BCE-4BC4-9C6D-AAF2035C718B}" srcOrd="0" destOrd="0" presId="urn:microsoft.com/office/officeart/2008/layout/HorizontalMultiLevelHierarchy"/>
    <dgm:cxn modelId="{849BEC0B-DC33-4A56-9A32-A7248C41DC47}" type="presParOf" srcId="{0F6D50E2-656B-412B-A2F6-6A6727FD82E0}" destId="{D3F7E148-D6D0-4996-9F56-8C855ED79B71}" srcOrd="1" destOrd="0" presId="urn:microsoft.com/office/officeart/2008/layout/HorizontalMultiLevelHierarchy"/>
    <dgm:cxn modelId="{91A833C7-337E-4A6A-BC7F-7C1D881CB3EF}" type="presParOf" srcId="{B248FBE5-26A0-410A-A25F-643038C07193}" destId="{6B144F11-CA07-4763-A933-EA7DE670FB7C}" srcOrd="4" destOrd="0" presId="urn:microsoft.com/office/officeart/2008/layout/HorizontalMultiLevelHierarchy"/>
    <dgm:cxn modelId="{45DA58DA-5764-402B-A9DA-0ABCBD985B3B}" type="presParOf" srcId="{6B144F11-CA07-4763-A933-EA7DE670FB7C}" destId="{A9EEF295-7131-4744-A14C-60CED28562A3}" srcOrd="0" destOrd="0" presId="urn:microsoft.com/office/officeart/2008/layout/HorizontalMultiLevelHierarchy"/>
    <dgm:cxn modelId="{3BCCFE4D-A66C-4D51-819A-5454AF36A746}" type="presParOf" srcId="{B248FBE5-26A0-410A-A25F-643038C07193}" destId="{9F494213-C0C1-4598-9360-3CAB34785F78}" srcOrd="5" destOrd="0" presId="urn:microsoft.com/office/officeart/2008/layout/HorizontalMultiLevelHierarchy"/>
    <dgm:cxn modelId="{C8ACC501-93B6-4E8E-887D-231AED6FC1BB}" type="presParOf" srcId="{9F494213-C0C1-4598-9360-3CAB34785F78}" destId="{91797286-994D-4C71-86B8-5B5584B90961}" srcOrd="0" destOrd="0" presId="urn:microsoft.com/office/officeart/2008/layout/HorizontalMultiLevelHierarchy"/>
    <dgm:cxn modelId="{53B7C85A-BF9E-4D47-B48B-644BC5501B43}" type="presParOf" srcId="{9F494213-C0C1-4598-9360-3CAB34785F78}" destId="{347079CA-A226-458C-8DBD-4FE2D571018B}" srcOrd="1" destOrd="0" presId="urn:microsoft.com/office/officeart/2008/layout/HorizontalMultiLevelHierarchy"/>
    <dgm:cxn modelId="{89BC653B-A187-4F23-9BA6-FDD049E6F77A}" type="presParOf" srcId="{B248FBE5-26A0-410A-A25F-643038C07193}" destId="{3E7433A7-B8D1-4128-81E8-36EA4F647B5E}" srcOrd="6" destOrd="0" presId="urn:microsoft.com/office/officeart/2008/layout/HorizontalMultiLevelHierarchy"/>
    <dgm:cxn modelId="{12C43F67-56D5-45ED-92E6-21B6F21B5F7C}" type="presParOf" srcId="{3E7433A7-B8D1-4128-81E8-36EA4F647B5E}" destId="{CD83D602-8BE1-4261-8881-988D253086EF}" srcOrd="0" destOrd="0" presId="urn:microsoft.com/office/officeart/2008/layout/HorizontalMultiLevelHierarchy"/>
    <dgm:cxn modelId="{FB59A4A3-8159-4416-B007-3404132BF347}" type="presParOf" srcId="{B248FBE5-26A0-410A-A25F-643038C07193}" destId="{00C720D9-A6D5-43D4-BD70-EC1AC1C3C772}" srcOrd="7" destOrd="0" presId="urn:microsoft.com/office/officeart/2008/layout/HorizontalMultiLevelHierarchy"/>
    <dgm:cxn modelId="{43169A14-67B0-45C1-ABC5-A9B3D61B0688}" type="presParOf" srcId="{00C720D9-A6D5-43D4-BD70-EC1AC1C3C772}" destId="{536E6026-EB35-48CC-9F60-D19B5E8C59E5}" srcOrd="0" destOrd="0" presId="urn:microsoft.com/office/officeart/2008/layout/HorizontalMultiLevelHierarchy"/>
    <dgm:cxn modelId="{A092D300-1123-48F8-B11B-80492C464DBB}" type="presParOf" srcId="{00C720D9-A6D5-43D4-BD70-EC1AC1C3C772}" destId="{DEC8E5CD-EC11-4EB8-8988-9DF839879126}" srcOrd="1" destOrd="0" presId="urn:microsoft.com/office/officeart/2008/layout/HorizontalMultiLevelHierarchy"/>
    <dgm:cxn modelId="{261DBFC1-1040-4700-B05F-06A1C324F84F}" type="presParOf" srcId="{B248FBE5-26A0-410A-A25F-643038C07193}" destId="{701FB937-6D5D-4BDE-981D-3906AC55AB91}" srcOrd="8" destOrd="0" presId="urn:microsoft.com/office/officeart/2008/layout/HorizontalMultiLevelHierarchy"/>
    <dgm:cxn modelId="{434B6FD4-1A73-436C-A918-32A2EA363099}" type="presParOf" srcId="{701FB937-6D5D-4BDE-981D-3906AC55AB91}" destId="{427D21FB-C4A2-436C-95DC-3606B46DA349}" srcOrd="0" destOrd="0" presId="urn:microsoft.com/office/officeart/2008/layout/HorizontalMultiLevelHierarchy"/>
    <dgm:cxn modelId="{A051FF94-93FF-4BF2-8A7D-6C0F620BAB34}" type="presParOf" srcId="{B248FBE5-26A0-410A-A25F-643038C07193}" destId="{C2C18441-D076-4A94-89A6-0885F811E2D6}" srcOrd="9" destOrd="0" presId="urn:microsoft.com/office/officeart/2008/layout/HorizontalMultiLevelHierarchy"/>
    <dgm:cxn modelId="{3EB95337-B96E-4369-9731-12743C2DBFFA}" type="presParOf" srcId="{C2C18441-D076-4A94-89A6-0885F811E2D6}" destId="{7ADAEFCF-6A46-4A1D-9CCC-089567B05ED6}" srcOrd="0" destOrd="0" presId="urn:microsoft.com/office/officeart/2008/layout/HorizontalMultiLevelHierarchy"/>
    <dgm:cxn modelId="{8248D62E-5EA9-4913-9C5A-CCCD69A76BFB}" type="presParOf" srcId="{C2C18441-D076-4A94-89A6-0885F811E2D6}" destId="{013C7630-1AE2-45AC-BAEF-5F12E94C1C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41F0B7-751F-49DE-A686-B98A737CF3F8}" type="doc">
      <dgm:prSet loTypeId="urn:microsoft.com/office/officeart/2005/8/layout/hierarchy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449B1BEE-5310-4F3A-B9E0-04108F691CB6}">
      <dgm:prSet phldrT="[Text]"/>
      <dgm:spPr/>
      <dgm:t>
        <a:bodyPr/>
        <a:lstStyle/>
        <a:p>
          <a:r>
            <a:rPr lang="cs-CZ" b="1" dirty="0"/>
            <a:t>energetická</a:t>
          </a:r>
        </a:p>
      </dgm:t>
    </dgm:pt>
    <dgm:pt modelId="{374F29AB-CD45-4DEC-AA08-BE4720C11783}" type="parTrans" cxnId="{6B731712-0676-4926-987A-BF4E8CCD9B8F}">
      <dgm:prSet/>
      <dgm:spPr/>
      <dgm:t>
        <a:bodyPr/>
        <a:lstStyle/>
        <a:p>
          <a:endParaRPr lang="cs-CZ" b="1"/>
        </a:p>
      </dgm:t>
    </dgm:pt>
    <dgm:pt modelId="{7FAE5E85-9C3B-40BA-8D74-E916A9C4EFFD}" type="sibTrans" cxnId="{6B731712-0676-4926-987A-BF4E8CCD9B8F}">
      <dgm:prSet/>
      <dgm:spPr/>
      <dgm:t>
        <a:bodyPr/>
        <a:lstStyle/>
        <a:p>
          <a:endParaRPr lang="cs-CZ" b="1"/>
        </a:p>
      </dgm:t>
    </dgm:pt>
    <dgm:pt modelId="{84D7C253-BB7E-43D6-9455-03252B7F057D}">
      <dgm:prSet phldrT="[Text]"/>
      <dgm:spPr/>
      <dgm:t>
        <a:bodyPr/>
        <a:lstStyle/>
        <a:p>
          <a:r>
            <a:rPr lang="cs-CZ" b="1" dirty="0"/>
            <a:t>elektřina</a:t>
          </a:r>
        </a:p>
      </dgm:t>
    </dgm:pt>
    <dgm:pt modelId="{A2432326-E861-4687-A35D-87FE5D5D2616}" type="parTrans" cxnId="{E4EBD51D-DA55-4D6C-9646-7F5789C12EBB}">
      <dgm:prSet/>
      <dgm:spPr/>
      <dgm:t>
        <a:bodyPr/>
        <a:lstStyle/>
        <a:p>
          <a:endParaRPr lang="cs-CZ" b="1"/>
        </a:p>
      </dgm:t>
    </dgm:pt>
    <dgm:pt modelId="{E112842F-CC89-4D6B-A3D4-0A26BABAF631}" type="sibTrans" cxnId="{E4EBD51D-DA55-4D6C-9646-7F5789C12EBB}">
      <dgm:prSet/>
      <dgm:spPr/>
      <dgm:t>
        <a:bodyPr/>
        <a:lstStyle/>
        <a:p>
          <a:endParaRPr lang="cs-CZ" b="1"/>
        </a:p>
      </dgm:t>
    </dgm:pt>
    <dgm:pt modelId="{EBE6DAD2-C119-4810-8CE6-41928C5D6016}">
      <dgm:prSet phldrT="[Text]"/>
      <dgm:spPr/>
      <dgm:t>
        <a:bodyPr/>
        <a:lstStyle/>
        <a:p>
          <a:r>
            <a:rPr lang="cs-CZ" b="1" dirty="0"/>
            <a:t>plyn</a:t>
          </a:r>
        </a:p>
      </dgm:t>
    </dgm:pt>
    <dgm:pt modelId="{B7A520AE-5FBD-481F-8DA7-3DAB367F2D74}" type="parTrans" cxnId="{F2BBEC61-81A6-42C4-9021-BBB5FBA0EEBE}">
      <dgm:prSet/>
      <dgm:spPr/>
      <dgm:t>
        <a:bodyPr/>
        <a:lstStyle/>
        <a:p>
          <a:endParaRPr lang="cs-CZ" b="1"/>
        </a:p>
      </dgm:t>
    </dgm:pt>
    <dgm:pt modelId="{7A7667A9-89E5-424E-AFD8-8682BD3E4C4F}" type="sibTrans" cxnId="{F2BBEC61-81A6-42C4-9021-BBB5FBA0EEBE}">
      <dgm:prSet/>
      <dgm:spPr/>
      <dgm:t>
        <a:bodyPr/>
        <a:lstStyle/>
        <a:p>
          <a:endParaRPr lang="cs-CZ" b="1"/>
        </a:p>
      </dgm:t>
    </dgm:pt>
    <dgm:pt modelId="{59506E71-D64A-4F52-A737-C124D26756A6}">
      <dgm:prSet phldrT="[Text]"/>
      <dgm:spPr/>
      <dgm:t>
        <a:bodyPr/>
        <a:lstStyle/>
        <a:p>
          <a:r>
            <a:rPr lang="cs-CZ" b="1" dirty="0"/>
            <a:t>vodohospodářská</a:t>
          </a:r>
        </a:p>
      </dgm:t>
    </dgm:pt>
    <dgm:pt modelId="{EDF074EC-B529-4420-9BA4-96BC5D4C2A71}" type="parTrans" cxnId="{0AF0A0CA-00DF-49E8-A78C-22AF16638D19}">
      <dgm:prSet/>
      <dgm:spPr/>
      <dgm:t>
        <a:bodyPr/>
        <a:lstStyle/>
        <a:p>
          <a:endParaRPr lang="cs-CZ" b="1"/>
        </a:p>
      </dgm:t>
    </dgm:pt>
    <dgm:pt modelId="{5A1C1C33-84D0-4C76-A9F0-85B3CAE37E88}" type="sibTrans" cxnId="{0AF0A0CA-00DF-49E8-A78C-22AF16638D19}">
      <dgm:prSet/>
      <dgm:spPr/>
      <dgm:t>
        <a:bodyPr/>
        <a:lstStyle/>
        <a:p>
          <a:endParaRPr lang="cs-CZ" b="1"/>
        </a:p>
      </dgm:t>
    </dgm:pt>
    <dgm:pt modelId="{E05DC596-AB98-4B15-A87A-FE85B8E4167D}">
      <dgm:prSet/>
      <dgm:spPr/>
      <dgm:t>
        <a:bodyPr/>
        <a:lstStyle/>
        <a:p>
          <a:r>
            <a:rPr lang="cs-CZ" b="1" dirty="0"/>
            <a:t>tepelná energie</a:t>
          </a:r>
        </a:p>
      </dgm:t>
    </dgm:pt>
    <dgm:pt modelId="{ADDEDFE4-1D23-45FC-96FA-FF273D31E871}" type="parTrans" cxnId="{50940817-783C-4163-BD65-309CC048AEC4}">
      <dgm:prSet/>
      <dgm:spPr/>
      <dgm:t>
        <a:bodyPr/>
        <a:lstStyle/>
        <a:p>
          <a:endParaRPr lang="cs-CZ" b="1"/>
        </a:p>
      </dgm:t>
    </dgm:pt>
    <dgm:pt modelId="{6A8A2E85-2659-431B-ACA3-74D579D83FA7}" type="sibTrans" cxnId="{50940817-783C-4163-BD65-309CC048AEC4}">
      <dgm:prSet/>
      <dgm:spPr/>
      <dgm:t>
        <a:bodyPr/>
        <a:lstStyle/>
        <a:p>
          <a:endParaRPr lang="cs-CZ" b="1"/>
        </a:p>
      </dgm:t>
    </dgm:pt>
    <dgm:pt modelId="{9898D086-8BE2-439E-9D7A-B078189F3F70}">
      <dgm:prSet/>
      <dgm:spPr/>
      <dgm:t>
        <a:bodyPr/>
        <a:lstStyle/>
        <a:p>
          <a:r>
            <a:rPr lang="cs-CZ" b="1" dirty="0"/>
            <a:t>ropa</a:t>
          </a:r>
        </a:p>
      </dgm:t>
    </dgm:pt>
    <dgm:pt modelId="{B5302680-7C49-4B6D-B4DD-F5436D3CED9E}" type="parTrans" cxnId="{C7447E05-1F59-49EA-9C8D-2F607EAB4FB0}">
      <dgm:prSet/>
      <dgm:spPr/>
      <dgm:t>
        <a:bodyPr/>
        <a:lstStyle/>
        <a:p>
          <a:endParaRPr lang="cs-CZ" b="1"/>
        </a:p>
      </dgm:t>
    </dgm:pt>
    <dgm:pt modelId="{20367691-B3C8-4FE6-A47C-8CDE725B96BC}" type="sibTrans" cxnId="{C7447E05-1F59-49EA-9C8D-2F607EAB4FB0}">
      <dgm:prSet/>
      <dgm:spPr/>
      <dgm:t>
        <a:bodyPr/>
        <a:lstStyle/>
        <a:p>
          <a:endParaRPr lang="cs-CZ" b="1"/>
        </a:p>
      </dgm:t>
    </dgm:pt>
    <dgm:pt modelId="{DC34A92C-93A9-4716-A8D0-9035DF2C6B89}">
      <dgm:prSet/>
      <dgm:spPr/>
      <dgm:t>
        <a:bodyPr/>
        <a:lstStyle/>
        <a:p>
          <a:r>
            <a:rPr lang="cs-CZ" b="1" dirty="0"/>
            <a:t>Zásobování vodou</a:t>
          </a:r>
        </a:p>
      </dgm:t>
    </dgm:pt>
    <dgm:pt modelId="{FC64A7D3-873C-4005-B06E-14F81CD1D729}" type="parTrans" cxnId="{2FD8ABD5-A831-47D9-A5C5-F23FD8BC4863}">
      <dgm:prSet/>
      <dgm:spPr/>
      <dgm:t>
        <a:bodyPr/>
        <a:lstStyle/>
        <a:p>
          <a:endParaRPr lang="cs-CZ" b="1"/>
        </a:p>
      </dgm:t>
    </dgm:pt>
    <dgm:pt modelId="{205C097B-505C-4A8D-BB9E-15D14A12F485}" type="sibTrans" cxnId="{2FD8ABD5-A831-47D9-A5C5-F23FD8BC4863}">
      <dgm:prSet/>
      <dgm:spPr/>
      <dgm:t>
        <a:bodyPr/>
        <a:lstStyle/>
        <a:p>
          <a:endParaRPr lang="cs-CZ" b="1"/>
        </a:p>
      </dgm:t>
    </dgm:pt>
    <dgm:pt modelId="{7E657DE5-1A3E-443D-99E8-DAFF386D4606}">
      <dgm:prSet/>
      <dgm:spPr/>
      <dgm:t>
        <a:bodyPr/>
        <a:lstStyle/>
        <a:p>
          <a:r>
            <a:rPr lang="cs-CZ" b="1" dirty="0"/>
            <a:t>Systém odpadních vod </a:t>
          </a:r>
        </a:p>
      </dgm:t>
    </dgm:pt>
    <dgm:pt modelId="{BC863716-4DCE-4C6B-8DED-18D41704150E}" type="parTrans" cxnId="{868A10E9-A6E6-4532-8C13-76D45EDD691D}">
      <dgm:prSet/>
      <dgm:spPr/>
      <dgm:t>
        <a:bodyPr/>
        <a:lstStyle/>
        <a:p>
          <a:endParaRPr lang="cs-CZ" b="1"/>
        </a:p>
      </dgm:t>
    </dgm:pt>
    <dgm:pt modelId="{720E7E56-A6FE-4643-8DA2-92A16D729AB9}" type="sibTrans" cxnId="{868A10E9-A6E6-4532-8C13-76D45EDD691D}">
      <dgm:prSet/>
      <dgm:spPr/>
      <dgm:t>
        <a:bodyPr/>
        <a:lstStyle/>
        <a:p>
          <a:endParaRPr lang="cs-CZ" b="1"/>
        </a:p>
      </dgm:t>
    </dgm:pt>
    <dgm:pt modelId="{49729E19-4DD3-473A-857D-FFB26053D8DE}" type="pres">
      <dgm:prSet presAssocID="{7241F0B7-751F-49DE-A686-B98A737CF3F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D39F9F2-6CA1-432B-AE5C-7D94ABC52905}" type="pres">
      <dgm:prSet presAssocID="{449B1BEE-5310-4F3A-B9E0-04108F691CB6}" presName="root" presStyleCnt="0"/>
      <dgm:spPr/>
    </dgm:pt>
    <dgm:pt modelId="{49C95121-7CDC-453D-9E6D-BA8FB410C767}" type="pres">
      <dgm:prSet presAssocID="{449B1BEE-5310-4F3A-B9E0-04108F691CB6}" presName="rootComposite" presStyleCnt="0"/>
      <dgm:spPr/>
    </dgm:pt>
    <dgm:pt modelId="{87A5BF6F-B1BC-45D9-9635-BB2635104FDB}" type="pres">
      <dgm:prSet presAssocID="{449B1BEE-5310-4F3A-B9E0-04108F691CB6}" presName="rootText" presStyleLbl="node1" presStyleIdx="0" presStyleCnt="2"/>
      <dgm:spPr/>
    </dgm:pt>
    <dgm:pt modelId="{B70F4E77-54DC-444E-B9DB-982E858C0EEA}" type="pres">
      <dgm:prSet presAssocID="{449B1BEE-5310-4F3A-B9E0-04108F691CB6}" presName="rootConnector" presStyleLbl="node1" presStyleIdx="0" presStyleCnt="2"/>
      <dgm:spPr/>
    </dgm:pt>
    <dgm:pt modelId="{4D4F97FB-2C30-429E-A0A0-E04A8386CBCC}" type="pres">
      <dgm:prSet presAssocID="{449B1BEE-5310-4F3A-B9E0-04108F691CB6}" presName="childShape" presStyleCnt="0"/>
      <dgm:spPr/>
    </dgm:pt>
    <dgm:pt modelId="{0A9791B8-2B45-458E-B118-2DA609811D4A}" type="pres">
      <dgm:prSet presAssocID="{A2432326-E861-4687-A35D-87FE5D5D2616}" presName="Name13" presStyleLbl="parChTrans1D2" presStyleIdx="0" presStyleCnt="6"/>
      <dgm:spPr/>
    </dgm:pt>
    <dgm:pt modelId="{F321DC46-1B83-4BBA-93CC-A835171572C3}" type="pres">
      <dgm:prSet presAssocID="{84D7C253-BB7E-43D6-9455-03252B7F057D}" presName="childText" presStyleLbl="bgAcc1" presStyleIdx="0" presStyleCnt="6">
        <dgm:presLayoutVars>
          <dgm:bulletEnabled val="1"/>
        </dgm:presLayoutVars>
      </dgm:prSet>
      <dgm:spPr/>
    </dgm:pt>
    <dgm:pt modelId="{8B28A33F-0B7B-4988-BFB5-29D70667464F}" type="pres">
      <dgm:prSet presAssocID="{B7A520AE-5FBD-481F-8DA7-3DAB367F2D74}" presName="Name13" presStyleLbl="parChTrans1D2" presStyleIdx="1" presStyleCnt="6"/>
      <dgm:spPr/>
    </dgm:pt>
    <dgm:pt modelId="{73599A34-0359-4869-B637-307698000CE5}" type="pres">
      <dgm:prSet presAssocID="{EBE6DAD2-C119-4810-8CE6-41928C5D6016}" presName="childText" presStyleLbl="bgAcc1" presStyleIdx="1" presStyleCnt="6">
        <dgm:presLayoutVars>
          <dgm:bulletEnabled val="1"/>
        </dgm:presLayoutVars>
      </dgm:prSet>
      <dgm:spPr/>
    </dgm:pt>
    <dgm:pt modelId="{1C607DAB-EF22-4CF2-92EE-19D7046397A5}" type="pres">
      <dgm:prSet presAssocID="{ADDEDFE4-1D23-45FC-96FA-FF273D31E871}" presName="Name13" presStyleLbl="parChTrans1D2" presStyleIdx="2" presStyleCnt="6"/>
      <dgm:spPr/>
    </dgm:pt>
    <dgm:pt modelId="{14AEC1A4-AB14-4EA2-8CFD-8045657A3DC3}" type="pres">
      <dgm:prSet presAssocID="{E05DC596-AB98-4B15-A87A-FE85B8E4167D}" presName="childText" presStyleLbl="bgAcc1" presStyleIdx="2" presStyleCnt="6">
        <dgm:presLayoutVars>
          <dgm:bulletEnabled val="1"/>
        </dgm:presLayoutVars>
      </dgm:prSet>
      <dgm:spPr/>
    </dgm:pt>
    <dgm:pt modelId="{2B324F0A-3430-44F6-97CC-B2C9547BB954}" type="pres">
      <dgm:prSet presAssocID="{B5302680-7C49-4B6D-B4DD-F5436D3CED9E}" presName="Name13" presStyleLbl="parChTrans1D2" presStyleIdx="3" presStyleCnt="6"/>
      <dgm:spPr/>
    </dgm:pt>
    <dgm:pt modelId="{5FC6B138-98C9-416C-B1A8-32F0CED5C907}" type="pres">
      <dgm:prSet presAssocID="{9898D086-8BE2-439E-9D7A-B078189F3F70}" presName="childText" presStyleLbl="bgAcc1" presStyleIdx="3" presStyleCnt="6">
        <dgm:presLayoutVars>
          <dgm:bulletEnabled val="1"/>
        </dgm:presLayoutVars>
      </dgm:prSet>
      <dgm:spPr/>
    </dgm:pt>
    <dgm:pt modelId="{57439BAD-54ED-4CF3-A346-291CEB5B759E}" type="pres">
      <dgm:prSet presAssocID="{59506E71-D64A-4F52-A737-C124D26756A6}" presName="root" presStyleCnt="0"/>
      <dgm:spPr/>
    </dgm:pt>
    <dgm:pt modelId="{1F01B64D-A7CB-423B-974A-AED286306551}" type="pres">
      <dgm:prSet presAssocID="{59506E71-D64A-4F52-A737-C124D26756A6}" presName="rootComposite" presStyleCnt="0"/>
      <dgm:spPr/>
    </dgm:pt>
    <dgm:pt modelId="{F2D35344-5845-4846-AFD6-0E56612B3FC6}" type="pres">
      <dgm:prSet presAssocID="{59506E71-D64A-4F52-A737-C124D26756A6}" presName="rootText" presStyleLbl="node1" presStyleIdx="1" presStyleCnt="2"/>
      <dgm:spPr/>
    </dgm:pt>
    <dgm:pt modelId="{D636D623-E0F8-4DBA-B10C-ED77D35589FA}" type="pres">
      <dgm:prSet presAssocID="{59506E71-D64A-4F52-A737-C124D26756A6}" presName="rootConnector" presStyleLbl="node1" presStyleIdx="1" presStyleCnt="2"/>
      <dgm:spPr/>
    </dgm:pt>
    <dgm:pt modelId="{4106EAA7-A422-4B8C-9ACD-634332DB9835}" type="pres">
      <dgm:prSet presAssocID="{59506E71-D64A-4F52-A737-C124D26756A6}" presName="childShape" presStyleCnt="0"/>
      <dgm:spPr/>
    </dgm:pt>
    <dgm:pt modelId="{9A100FC9-3EC1-4B6D-A4D1-4B1A59D7C973}" type="pres">
      <dgm:prSet presAssocID="{FC64A7D3-873C-4005-B06E-14F81CD1D729}" presName="Name13" presStyleLbl="parChTrans1D2" presStyleIdx="4" presStyleCnt="6"/>
      <dgm:spPr/>
    </dgm:pt>
    <dgm:pt modelId="{20200BE9-2E53-4982-956E-523D7E59E723}" type="pres">
      <dgm:prSet presAssocID="{DC34A92C-93A9-4716-A8D0-9035DF2C6B89}" presName="childText" presStyleLbl="bgAcc1" presStyleIdx="4" presStyleCnt="6">
        <dgm:presLayoutVars>
          <dgm:bulletEnabled val="1"/>
        </dgm:presLayoutVars>
      </dgm:prSet>
      <dgm:spPr/>
    </dgm:pt>
    <dgm:pt modelId="{11105E75-F757-4CE9-A627-5B84BBD7B2DF}" type="pres">
      <dgm:prSet presAssocID="{BC863716-4DCE-4C6B-8DED-18D41704150E}" presName="Name13" presStyleLbl="parChTrans1D2" presStyleIdx="5" presStyleCnt="6"/>
      <dgm:spPr/>
    </dgm:pt>
    <dgm:pt modelId="{457B8833-4894-4680-826B-15E6F227910D}" type="pres">
      <dgm:prSet presAssocID="{7E657DE5-1A3E-443D-99E8-DAFF386D4606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C7447E05-1F59-49EA-9C8D-2F607EAB4FB0}" srcId="{449B1BEE-5310-4F3A-B9E0-04108F691CB6}" destId="{9898D086-8BE2-439E-9D7A-B078189F3F70}" srcOrd="3" destOrd="0" parTransId="{B5302680-7C49-4B6D-B4DD-F5436D3CED9E}" sibTransId="{20367691-B3C8-4FE6-A47C-8CDE725B96BC}"/>
    <dgm:cxn modelId="{6B731712-0676-4926-987A-BF4E8CCD9B8F}" srcId="{7241F0B7-751F-49DE-A686-B98A737CF3F8}" destId="{449B1BEE-5310-4F3A-B9E0-04108F691CB6}" srcOrd="0" destOrd="0" parTransId="{374F29AB-CD45-4DEC-AA08-BE4720C11783}" sibTransId="{7FAE5E85-9C3B-40BA-8D74-E916A9C4EFFD}"/>
    <dgm:cxn modelId="{50940817-783C-4163-BD65-309CC048AEC4}" srcId="{449B1BEE-5310-4F3A-B9E0-04108F691CB6}" destId="{E05DC596-AB98-4B15-A87A-FE85B8E4167D}" srcOrd="2" destOrd="0" parTransId="{ADDEDFE4-1D23-45FC-96FA-FF273D31E871}" sibTransId="{6A8A2E85-2659-431B-ACA3-74D579D83FA7}"/>
    <dgm:cxn modelId="{39F18617-7197-4750-B835-E61598988CDF}" type="presOf" srcId="{FC64A7D3-873C-4005-B06E-14F81CD1D729}" destId="{9A100FC9-3EC1-4B6D-A4D1-4B1A59D7C973}" srcOrd="0" destOrd="0" presId="urn:microsoft.com/office/officeart/2005/8/layout/hierarchy3"/>
    <dgm:cxn modelId="{E4EBD51D-DA55-4D6C-9646-7F5789C12EBB}" srcId="{449B1BEE-5310-4F3A-B9E0-04108F691CB6}" destId="{84D7C253-BB7E-43D6-9455-03252B7F057D}" srcOrd="0" destOrd="0" parTransId="{A2432326-E861-4687-A35D-87FE5D5D2616}" sibTransId="{E112842F-CC89-4D6B-A3D4-0A26BABAF631}"/>
    <dgm:cxn modelId="{B5DD6A27-33BC-44C5-B098-789164F74ED4}" type="presOf" srcId="{BC863716-4DCE-4C6B-8DED-18D41704150E}" destId="{11105E75-F757-4CE9-A627-5B84BBD7B2DF}" srcOrd="0" destOrd="0" presId="urn:microsoft.com/office/officeart/2005/8/layout/hierarchy3"/>
    <dgm:cxn modelId="{40E5423C-4E1C-4EA6-9F76-D2002927B3D9}" type="presOf" srcId="{7E657DE5-1A3E-443D-99E8-DAFF386D4606}" destId="{457B8833-4894-4680-826B-15E6F227910D}" srcOrd="0" destOrd="0" presId="urn:microsoft.com/office/officeart/2005/8/layout/hierarchy3"/>
    <dgm:cxn modelId="{5F50BE40-74F4-4B19-9803-E385572FFB82}" type="presOf" srcId="{449B1BEE-5310-4F3A-B9E0-04108F691CB6}" destId="{B70F4E77-54DC-444E-B9DB-982E858C0EEA}" srcOrd="1" destOrd="0" presId="urn:microsoft.com/office/officeart/2005/8/layout/hierarchy3"/>
    <dgm:cxn modelId="{F2BBEC61-81A6-42C4-9021-BBB5FBA0EEBE}" srcId="{449B1BEE-5310-4F3A-B9E0-04108F691CB6}" destId="{EBE6DAD2-C119-4810-8CE6-41928C5D6016}" srcOrd="1" destOrd="0" parTransId="{B7A520AE-5FBD-481F-8DA7-3DAB367F2D74}" sibTransId="{7A7667A9-89E5-424E-AFD8-8682BD3E4C4F}"/>
    <dgm:cxn modelId="{113E1D45-AD71-45E6-AFC5-D728C3272F99}" type="presOf" srcId="{7241F0B7-751F-49DE-A686-B98A737CF3F8}" destId="{49729E19-4DD3-473A-857D-FFB26053D8DE}" srcOrd="0" destOrd="0" presId="urn:microsoft.com/office/officeart/2005/8/layout/hierarchy3"/>
    <dgm:cxn modelId="{DDA5244C-95EF-4318-856A-9306EEB85E58}" type="presOf" srcId="{59506E71-D64A-4F52-A737-C124D26756A6}" destId="{F2D35344-5845-4846-AFD6-0E56612B3FC6}" srcOrd="0" destOrd="0" presId="urn:microsoft.com/office/officeart/2005/8/layout/hierarchy3"/>
    <dgm:cxn modelId="{9E284554-B4EA-4C1F-B4D7-F5A9E9AA0918}" type="presOf" srcId="{ADDEDFE4-1D23-45FC-96FA-FF273D31E871}" destId="{1C607DAB-EF22-4CF2-92EE-19D7046397A5}" srcOrd="0" destOrd="0" presId="urn:microsoft.com/office/officeart/2005/8/layout/hierarchy3"/>
    <dgm:cxn modelId="{FD82A874-1209-436F-AF65-240E9F9829A2}" type="presOf" srcId="{E05DC596-AB98-4B15-A87A-FE85B8E4167D}" destId="{14AEC1A4-AB14-4EA2-8CFD-8045657A3DC3}" srcOrd="0" destOrd="0" presId="urn:microsoft.com/office/officeart/2005/8/layout/hierarchy3"/>
    <dgm:cxn modelId="{3E8F7B59-C8F9-4CC2-BB13-12F96B2052CD}" type="presOf" srcId="{B7A520AE-5FBD-481F-8DA7-3DAB367F2D74}" destId="{8B28A33F-0B7B-4988-BFB5-29D70667464F}" srcOrd="0" destOrd="0" presId="urn:microsoft.com/office/officeart/2005/8/layout/hierarchy3"/>
    <dgm:cxn modelId="{0563AB7D-02F5-4544-81A0-1E2D44260863}" type="presOf" srcId="{B5302680-7C49-4B6D-B4DD-F5436D3CED9E}" destId="{2B324F0A-3430-44F6-97CC-B2C9547BB954}" srcOrd="0" destOrd="0" presId="urn:microsoft.com/office/officeart/2005/8/layout/hierarchy3"/>
    <dgm:cxn modelId="{04EA9F86-0B83-4611-869F-0B1795F492DA}" type="presOf" srcId="{EBE6DAD2-C119-4810-8CE6-41928C5D6016}" destId="{73599A34-0359-4869-B637-307698000CE5}" srcOrd="0" destOrd="0" presId="urn:microsoft.com/office/officeart/2005/8/layout/hierarchy3"/>
    <dgm:cxn modelId="{C8469F8B-A09D-4536-A380-76902F2757A2}" type="presOf" srcId="{84D7C253-BB7E-43D6-9455-03252B7F057D}" destId="{F321DC46-1B83-4BBA-93CC-A835171572C3}" srcOrd="0" destOrd="0" presId="urn:microsoft.com/office/officeart/2005/8/layout/hierarchy3"/>
    <dgm:cxn modelId="{6CC9F5A7-92BE-4F36-8BEF-CF4978699807}" type="presOf" srcId="{A2432326-E861-4687-A35D-87FE5D5D2616}" destId="{0A9791B8-2B45-458E-B118-2DA609811D4A}" srcOrd="0" destOrd="0" presId="urn:microsoft.com/office/officeart/2005/8/layout/hierarchy3"/>
    <dgm:cxn modelId="{C68033BE-58DD-498F-A4D0-F71AA2D03062}" type="presOf" srcId="{449B1BEE-5310-4F3A-B9E0-04108F691CB6}" destId="{87A5BF6F-B1BC-45D9-9635-BB2635104FDB}" srcOrd="0" destOrd="0" presId="urn:microsoft.com/office/officeart/2005/8/layout/hierarchy3"/>
    <dgm:cxn modelId="{F68F58C6-72CF-4C3E-90C5-F16F676F2A32}" type="presOf" srcId="{DC34A92C-93A9-4716-A8D0-9035DF2C6B89}" destId="{20200BE9-2E53-4982-956E-523D7E59E723}" srcOrd="0" destOrd="0" presId="urn:microsoft.com/office/officeart/2005/8/layout/hierarchy3"/>
    <dgm:cxn modelId="{0AF0A0CA-00DF-49E8-A78C-22AF16638D19}" srcId="{7241F0B7-751F-49DE-A686-B98A737CF3F8}" destId="{59506E71-D64A-4F52-A737-C124D26756A6}" srcOrd="1" destOrd="0" parTransId="{EDF074EC-B529-4420-9BA4-96BC5D4C2A71}" sibTransId="{5A1C1C33-84D0-4C76-A9F0-85B3CAE37E88}"/>
    <dgm:cxn modelId="{44B16FCE-0D6C-44F2-BB04-C3B5398D9D22}" type="presOf" srcId="{59506E71-D64A-4F52-A737-C124D26756A6}" destId="{D636D623-E0F8-4DBA-B10C-ED77D35589FA}" srcOrd="1" destOrd="0" presId="urn:microsoft.com/office/officeart/2005/8/layout/hierarchy3"/>
    <dgm:cxn modelId="{2FD8ABD5-A831-47D9-A5C5-F23FD8BC4863}" srcId="{59506E71-D64A-4F52-A737-C124D26756A6}" destId="{DC34A92C-93A9-4716-A8D0-9035DF2C6B89}" srcOrd="0" destOrd="0" parTransId="{FC64A7D3-873C-4005-B06E-14F81CD1D729}" sibTransId="{205C097B-505C-4A8D-BB9E-15D14A12F485}"/>
    <dgm:cxn modelId="{859962DE-AE68-4B09-B529-744726F2827E}" type="presOf" srcId="{9898D086-8BE2-439E-9D7A-B078189F3F70}" destId="{5FC6B138-98C9-416C-B1A8-32F0CED5C907}" srcOrd="0" destOrd="0" presId="urn:microsoft.com/office/officeart/2005/8/layout/hierarchy3"/>
    <dgm:cxn modelId="{868A10E9-A6E6-4532-8C13-76D45EDD691D}" srcId="{59506E71-D64A-4F52-A737-C124D26756A6}" destId="{7E657DE5-1A3E-443D-99E8-DAFF386D4606}" srcOrd="1" destOrd="0" parTransId="{BC863716-4DCE-4C6B-8DED-18D41704150E}" sibTransId="{720E7E56-A6FE-4643-8DA2-92A16D729AB9}"/>
    <dgm:cxn modelId="{D97EF9E9-9E4A-439F-9C82-0B37710EEE0E}" type="presParOf" srcId="{49729E19-4DD3-473A-857D-FFB26053D8DE}" destId="{5D39F9F2-6CA1-432B-AE5C-7D94ABC52905}" srcOrd="0" destOrd="0" presId="urn:microsoft.com/office/officeart/2005/8/layout/hierarchy3"/>
    <dgm:cxn modelId="{7A363D00-BD38-493D-AE86-1DCE6360B344}" type="presParOf" srcId="{5D39F9F2-6CA1-432B-AE5C-7D94ABC52905}" destId="{49C95121-7CDC-453D-9E6D-BA8FB410C767}" srcOrd="0" destOrd="0" presId="urn:microsoft.com/office/officeart/2005/8/layout/hierarchy3"/>
    <dgm:cxn modelId="{C66E88CB-0A9B-40FC-92CC-694368A2F30B}" type="presParOf" srcId="{49C95121-7CDC-453D-9E6D-BA8FB410C767}" destId="{87A5BF6F-B1BC-45D9-9635-BB2635104FDB}" srcOrd="0" destOrd="0" presId="urn:microsoft.com/office/officeart/2005/8/layout/hierarchy3"/>
    <dgm:cxn modelId="{ECB9C046-6105-42C2-8DD5-7A4867EC48E9}" type="presParOf" srcId="{49C95121-7CDC-453D-9E6D-BA8FB410C767}" destId="{B70F4E77-54DC-444E-B9DB-982E858C0EEA}" srcOrd="1" destOrd="0" presId="urn:microsoft.com/office/officeart/2005/8/layout/hierarchy3"/>
    <dgm:cxn modelId="{17A3C355-203F-4F21-9A8D-293598A9327C}" type="presParOf" srcId="{5D39F9F2-6CA1-432B-AE5C-7D94ABC52905}" destId="{4D4F97FB-2C30-429E-A0A0-E04A8386CBCC}" srcOrd="1" destOrd="0" presId="urn:microsoft.com/office/officeart/2005/8/layout/hierarchy3"/>
    <dgm:cxn modelId="{5926EB67-C01E-4841-979F-AF44E56C5858}" type="presParOf" srcId="{4D4F97FB-2C30-429E-A0A0-E04A8386CBCC}" destId="{0A9791B8-2B45-458E-B118-2DA609811D4A}" srcOrd="0" destOrd="0" presId="urn:microsoft.com/office/officeart/2005/8/layout/hierarchy3"/>
    <dgm:cxn modelId="{FB7E2B90-0A95-49DD-AA59-79A4F9F71A76}" type="presParOf" srcId="{4D4F97FB-2C30-429E-A0A0-E04A8386CBCC}" destId="{F321DC46-1B83-4BBA-93CC-A835171572C3}" srcOrd="1" destOrd="0" presId="urn:microsoft.com/office/officeart/2005/8/layout/hierarchy3"/>
    <dgm:cxn modelId="{5AC43808-FC51-4E3A-89E1-77B862BEA487}" type="presParOf" srcId="{4D4F97FB-2C30-429E-A0A0-E04A8386CBCC}" destId="{8B28A33F-0B7B-4988-BFB5-29D70667464F}" srcOrd="2" destOrd="0" presId="urn:microsoft.com/office/officeart/2005/8/layout/hierarchy3"/>
    <dgm:cxn modelId="{9FC98E88-E27F-44BC-BAD6-0C9594007DE0}" type="presParOf" srcId="{4D4F97FB-2C30-429E-A0A0-E04A8386CBCC}" destId="{73599A34-0359-4869-B637-307698000CE5}" srcOrd="3" destOrd="0" presId="urn:microsoft.com/office/officeart/2005/8/layout/hierarchy3"/>
    <dgm:cxn modelId="{D06351CC-AFBC-4C9F-8196-E11D1095B778}" type="presParOf" srcId="{4D4F97FB-2C30-429E-A0A0-E04A8386CBCC}" destId="{1C607DAB-EF22-4CF2-92EE-19D7046397A5}" srcOrd="4" destOrd="0" presId="urn:microsoft.com/office/officeart/2005/8/layout/hierarchy3"/>
    <dgm:cxn modelId="{26858556-47A3-4D01-91D3-0BA7FBCE2B99}" type="presParOf" srcId="{4D4F97FB-2C30-429E-A0A0-E04A8386CBCC}" destId="{14AEC1A4-AB14-4EA2-8CFD-8045657A3DC3}" srcOrd="5" destOrd="0" presId="urn:microsoft.com/office/officeart/2005/8/layout/hierarchy3"/>
    <dgm:cxn modelId="{5DEFF079-BA5D-4FFE-B7AB-0E032D205A5F}" type="presParOf" srcId="{4D4F97FB-2C30-429E-A0A0-E04A8386CBCC}" destId="{2B324F0A-3430-44F6-97CC-B2C9547BB954}" srcOrd="6" destOrd="0" presId="urn:microsoft.com/office/officeart/2005/8/layout/hierarchy3"/>
    <dgm:cxn modelId="{EFDB1EE5-BCFF-414E-A84F-C4CD47803A08}" type="presParOf" srcId="{4D4F97FB-2C30-429E-A0A0-E04A8386CBCC}" destId="{5FC6B138-98C9-416C-B1A8-32F0CED5C907}" srcOrd="7" destOrd="0" presId="urn:microsoft.com/office/officeart/2005/8/layout/hierarchy3"/>
    <dgm:cxn modelId="{DFCDEF5E-9397-4C64-9057-2C2602271883}" type="presParOf" srcId="{49729E19-4DD3-473A-857D-FFB26053D8DE}" destId="{57439BAD-54ED-4CF3-A346-291CEB5B759E}" srcOrd="1" destOrd="0" presId="urn:microsoft.com/office/officeart/2005/8/layout/hierarchy3"/>
    <dgm:cxn modelId="{7F799E7C-4715-43A2-BD85-02E91CBE45A7}" type="presParOf" srcId="{57439BAD-54ED-4CF3-A346-291CEB5B759E}" destId="{1F01B64D-A7CB-423B-974A-AED286306551}" srcOrd="0" destOrd="0" presId="urn:microsoft.com/office/officeart/2005/8/layout/hierarchy3"/>
    <dgm:cxn modelId="{713F1F57-BEC2-489C-9707-7E737D3E304D}" type="presParOf" srcId="{1F01B64D-A7CB-423B-974A-AED286306551}" destId="{F2D35344-5845-4846-AFD6-0E56612B3FC6}" srcOrd="0" destOrd="0" presId="urn:microsoft.com/office/officeart/2005/8/layout/hierarchy3"/>
    <dgm:cxn modelId="{6FADD4EE-3F9C-432F-BCA8-7126937583B6}" type="presParOf" srcId="{1F01B64D-A7CB-423B-974A-AED286306551}" destId="{D636D623-E0F8-4DBA-B10C-ED77D35589FA}" srcOrd="1" destOrd="0" presId="urn:microsoft.com/office/officeart/2005/8/layout/hierarchy3"/>
    <dgm:cxn modelId="{CF1BA356-63B9-4CCC-AC53-563FB85FF7B0}" type="presParOf" srcId="{57439BAD-54ED-4CF3-A346-291CEB5B759E}" destId="{4106EAA7-A422-4B8C-9ACD-634332DB9835}" srcOrd="1" destOrd="0" presId="urn:microsoft.com/office/officeart/2005/8/layout/hierarchy3"/>
    <dgm:cxn modelId="{BDA9F123-42F4-43F8-9230-0EEC6A59676F}" type="presParOf" srcId="{4106EAA7-A422-4B8C-9ACD-634332DB9835}" destId="{9A100FC9-3EC1-4B6D-A4D1-4B1A59D7C973}" srcOrd="0" destOrd="0" presId="urn:microsoft.com/office/officeart/2005/8/layout/hierarchy3"/>
    <dgm:cxn modelId="{725CE269-8AE0-4304-BDAC-FAD7C73E3A47}" type="presParOf" srcId="{4106EAA7-A422-4B8C-9ACD-634332DB9835}" destId="{20200BE9-2E53-4982-956E-523D7E59E723}" srcOrd="1" destOrd="0" presId="urn:microsoft.com/office/officeart/2005/8/layout/hierarchy3"/>
    <dgm:cxn modelId="{5F8C90D9-DF88-447E-AC7F-0AFAD0D86E0F}" type="presParOf" srcId="{4106EAA7-A422-4B8C-9ACD-634332DB9835}" destId="{11105E75-F757-4CE9-A627-5B84BBD7B2DF}" srcOrd="2" destOrd="0" presId="urn:microsoft.com/office/officeart/2005/8/layout/hierarchy3"/>
    <dgm:cxn modelId="{40D06DBE-73FF-481C-9F94-63E70FBA788F}" type="presParOf" srcId="{4106EAA7-A422-4B8C-9ACD-634332DB9835}" destId="{457B8833-4894-4680-826B-15E6F227910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C83B0A-7926-4B10-8721-B5549A0BFFC4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47A76B43-DB4C-4199-9463-7C9153A6408E}">
      <dgm:prSet phldrT="[Text]" custT="1"/>
      <dgm:spPr/>
      <dgm:t>
        <a:bodyPr/>
        <a:lstStyle/>
        <a:p>
          <a:r>
            <a:rPr lang="cs-CZ" sz="2000" b="1" dirty="0"/>
            <a:t>INSTITU-CIONÁLNÍ</a:t>
          </a:r>
        </a:p>
      </dgm:t>
    </dgm:pt>
    <dgm:pt modelId="{78816E45-8A80-481A-8C04-C35FDECD8D47}" type="parTrans" cxnId="{67678777-6E7F-4CDA-8CA5-74B0C3E7B522}">
      <dgm:prSet/>
      <dgm:spPr/>
      <dgm:t>
        <a:bodyPr/>
        <a:lstStyle/>
        <a:p>
          <a:endParaRPr lang="cs-CZ" sz="1800" b="1"/>
        </a:p>
      </dgm:t>
    </dgm:pt>
    <dgm:pt modelId="{92F0FE85-5014-4A65-8AFE-6CBC23DC8912}" type="sibTrans" cxnId="{67678777-6E7F-4CDA-8CA5-74B0C3E7B522}">
      <dgm:prSet custT="1"/>
      <dgm:spPr/>
      <dgm:t>
        <a:bodyPr/>
        <a:lstStyle/>
        <a:p>
          <a:r>
            <a:rPr lang="cs-CZ" sz="1800" b="1" dirty="0"/>
            <a:t>DOPLŇUJÍCÍ</a:t>
          </a:r>
        </a:p>
      </dgm:t>
    </dgm:pt>
    <dgm:pt modelId="{5A368EBD-D3EA-4826-9858-0AFDABD42D54}">
      <dgm:prSet phldrT="[Text]" custT="1"/>
      <dgm:spPr/>
      <dgm:t>
        <a:bodyPr/>
        <a:lstStyle/>
        <a:p>
          <a:r>
            <a:rPr lang="cs-CZ" sz="1800" b="1" dirty="0"/>
            <a:t>ZÁKLADNÍ</a:t>
          </a:r>
        </a:p>
      </dgm:t>
    </dgm:pt>
    <dgm:pt modelId="{13EFEF53-0217-470B-AE74-D6C86E4E6C2E}" type="parTrans" cxnId="{FFD3C34A-BEB1-4FA2-9989-F6D5FF79C7C1}">
      <dgm:prSet/>
      <dgm:spPr/>
      <dgm:t>
        <a:bodyPr/>
        <a:lstStyle/>
        <a:p>
          <a:endParaRPr lang="cs-CZ" sz="1800" b="1"/>
        </a:p>
      </dgm:t>
    </dgm:pt>
    <dgm:pt modelId="{05F472AB-3E0D-4A21-B56A-326CE15B0250}" type="sibTrans" cxnId="{FFD3C34A-BEB1-4FA2-9989-F6D5FF79C7C1}">
      <dgm:prSet custT="1"/>
      <dgm:spPr/>
      <dgm:t>
        <a:bodyPr/>
        <a:lstStyle/>
        <a:p>
          <a:r>
            <a:rPr lang="cs-CZ" sz="1800" b="1" dirty="0"/>
            <a:t>CIVILNÍ </a:t>
          </a:r>
        </a:p>
        <a:p>
          <a:r>
            <a:rPr lang="cs-CZ" sz="1800" b="1" dirty="0"/>
            <a:t>A </a:t>
          </a:r>
        </a:p>
        <a:p>
          <a:r>
            <a:rPr lang="cs-CZ" sz="1800" b="1" dirty="0"/>
            <a:t>VOJENSKÁ</a:t>
          </a:r>
        </a:p>
      </dgm:t>
    </dgm:pt>
    <dgm:pt modelId="{806E3945-5A72-4532-8923-36CEAF0E3833}">
      <dgm:prSet phldrT="[Text]" custT="1"/>
      <dgm:spPr/>
      <dgm:t>
        <a:bodyPr/>
        <a:lstStyle/>
        <a:p>
          <a:r>
            <a:rPr lang="cs-CZ" sz="1800" b="1" dirty="0"/>
            <a:t>SOCIÁLNÍ</a:t>
          </a:r>
        </a:p>
      </dgm:t>
    </dgm:pt>
    <dgm:pt modelId="{E816F787-7482-4976-8D55-BDB88DB6A0DD}" type="parTrans" cxnId="{FC743369-F5B3-4AE3-BA6E-141A6D8AB9C4}">
      <dgm:prSet/>
      <dgm:spPr/>
      <dgm:t>
        <a:bodyPr/>
        <a:lstStyle/>
        <a:p>
          <a:endParaRPr lang="cs-CZ" sz="1800" b="1"/>
        </a:p>
      </dgm:t>
    </dgm:pt>
    <dgm:pt modelId="{F757D7B6-29EE-4606-A1A3-4ACE9FCA38BC}" type="sibTrans" cxnId="{FC743369-F5B3-4AE3-BA6E-141A6D8AB9C4}">
      <dgm:prSet custT="1"/>
      <dgm:spPr/>
      <dgm:t>
        <a:bodyPr/>
        <a:lstStyle/>
        <a:p>
          <a:r>
            <a:rPr lang="cs-CZ" sz="1800" b="1" dirty="0"/>
            <a:t>TECHNICKÁ</a:t>
          </a:r>
        </a:p>
      </dgm:t>
    </dgm:pt>
    <dgm:pt modelId="{C3D3767E-C3AB-4500-B4A2-3762B0BD334B}" type="pres">
      <dgm:prSet presAssocID="{64C83B0A-7926-4B10-8721-B5549A0BFFC4}" presName="Name0" presStyleCnt="0">
        <dgm:presLayoutVars>
          <dgm:chMax/>
          <dgm:chPref/>
          <dgm:dir/>
          <dgm:animLvl val="lvl"/>
        </dgm:presLayoutVars>
      </dgm:prSet>
      <dgm:spPr/>
    </dgm:pt>
    <dgm:pt modelId="{7D35E206-D813-4CEB-8D4E-E53131075235}" type="pres">
      <dgm:prSet presAssocID="{47A76B43-DB4C-4199-9463-7C9153A6408E}" presName="composite" presStyleCnt="0"/>
      <dgm:spPr/>
    </dgm:pt>
    <dgm:pt modelId="{14B20D23-4977-4266-BCC5-506C257199A5}" type="pres">
      <dgm:prSet presAssocID="{47A76B43-DB4C-4199-9463-7C9153A6408E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10AD9547-CD59-4EFC-86D8-43C96A0A9F9F}" type="pres">
      <dgm:prSet presAssocID="{47A76B43-DB4C-4199-9463-7C9153A6408E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F9560EF7-4399-4773-BA89-6891767033E0}" type="pres">
      <dgm:prSet presAssocID="{47A76B43-DB4C-4199-9463-7C9153A6408E}" presName="BalanceSpacing" presStyleCnt="0"/>
      <dgm:spPr/>
    </dgm:pt>
    <dgm:pt modelId="{23A78805-7C98-4226-BA3E-F0369F0AB02F}" type="pres">
      <dgm:prSet presAssocID="{47A76B43-DB4C-4199-9463-7C9153A6408E}" presName="BalanceSpacing1" presStyleCnt="0"/>
      <dgm:spPr/>
    </dgm:pt>
    <dgm:pt modelId="{71F0DEDD-0A0B-4495-82F7-95001B993135}" type="pres">
      <dgm:prSet presAssocID="{92F0FE85-5014-4A65-8AFE-6CBC23DC8912}" presName="Accent1Text" presStyleLbl="node1" presStyleIdx="1" presStyleCnt="6"/>
      <dgm:spPr/>
    </dgm:pt>
    <dgm:pt modelId="{6C775C56-D269-4E95-B6FD-44BD8D1892D5}" type="pres">
      <dgm:prSet presAssocID="{92F0FE85-5014-4A65-8AFE-6CBC23DC8912}" presName="spaceBetweenRectangles" presStyleCnt="0"/>
      <dgm:spPr/>
    </dgm:pt>
    <dgm:pt modelId="{08BE29EC-FAB3-4C8F-A398-B828FC5996B1}" type="pres">
      <dgm:prSet presAssocID="{5A368EBD-D3EA-4826-9858-0AFDABD42D54}" presName="composite" presStyleCnt="0"/>
      <dgm:spPr/>
    </dgm:pt>
    <dgm:pt modelId="{BF759363-325B-4ECD-980B-0AB8EEBACE90}" type="pres">
      <dgm:prSet presAssocID="{5A368EBD-D3EA-4826-9858-0AFDABD42D54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3B948D34-3FEE-4F7D-89B9-574590955226}" type="pres">
      <dgm:prSet presAssocID="{5A368EBD-D3EA-4826-9858-0AFDABD42D54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E0E84CC-9E58-48C5-BD29-FBB13FF75002}" type="pres">
      <dgm:prSet presAssocID="{5A368EBD-D3EA-4826-9858-0AFDABD42D54}" presName="BalanceSpacing" presStyleCnt="0"/>
      <dgm:spPr/>
    </dgm:pt>
    <dgm:pt modelId="{7845185F-9CAA-4003-A2C9-F1A701ABD19B}" type="pres">
      <dgm:prSet presAssocID="{5A368EBD-D3EA-4826-9858-0AFDABD42D54}" presName="BalanceSpacing1" presStyleCnt="0"/>
      <dgm:spPr/>
    </dgm:pt>
    <dgm:pt modelId="{2DC9C6EE-991C-4D90-8DF1-7781B7C0EAFB}" type="pres">
      <dgm:prSet presAssocID="{05F472AB-3E0D-4A21-B56A-326CE15B0250}" presName="Accent1Text" presStyleLbl="node1" presStyleIdx="3" presStyleCnt="6"/>
      <dgm:spPr/>
    </dgm:pt>
    <dgm:pt modelId="{55E2613E-7FF1-484E-AE80-2041E7784206}" type="pres">
      <dgm:prSet presAssocID="{05F472AB-3E0D-4A21-B56A-326CE15B0250}" presName="spaceBetweenRectangles" presStyleCnt="0"/>
      <dgm:spPr/>
    </dgm:pt>
    <dgm:pt modelId="{84D5AA53-9E75-4E42-BC5F-59C66C683935}" type="pres">
      <dgm:prSet presAssocID="{806E3945-5A72-4532-8923-36CEAF0E3833}" presName="composite" presStyleCnt="0"/>
      <dgm:spPr/>
    </dgm:pt>
    <dgm:pt modelId="{1243F2B5-8F2F-46A7-83F3-27F0D21D0AFC}" type="pres">
      <dgm:prSet presAssocID="{806E3945-5A72-4532-8923-36CEAF0E3833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9EF6357C-F543-4697-9041-914E7565FDFF}" type="pres">
      <dgm:prSet presAssocID="{806E3945-5A72-4532-8923-36CEAF0E3833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DFDA68F6-CA42-484E-98C9-09306DF02F28}" type="pres">
      <dgm:prSet presAssocID="{806E3945-5A72-4532-8923-36CEAF0E3833}" presName="BalanceSpacing" presStyleCnt="0"/>
      <dgm:spPr/>
    </dgm:pt>
    <dgm:pt modelId="{2E5B42A5-57CC-4FDE-8816-3C7E50D2DA76}" type="pres">
      <dgm:prSet presAssocID="{806E3945-5A72-4532-8923-36CEAF0E3833}" presName="BalanceSpacing1" presStyleCnt="0"/>
      <dgm:spPr/>
    </dgm:pt>
    <dgm:pt modelId="{EBFA81EE-7028-42BB-8498-F4828F8A251F}" type="pres">
      <dgm:prSet presAssocID="{F757D7B6-29EE-4606-A1A3-4ACE9FCA38BC}" presName="Accent1Text" presStyleLbl="node1" presStyleIdx="5" presStyleCnt="6"/>
      <dgm:spPr/>
    </dgm:pt>
  </dgm:ptLst>
  <dgm:cxnLst>
    <dgm:cxn modelId="{D4D7D117-5063-4F88-BCFE-38277E0C4C1F}" type="presOf" srcId="{5A368EBD-D3EA-4826-9858-0AFDABD42D54}" destId="{BF759363-325B-4ECD-980B-0AB8EEBACE90}" srcOrd="0" destOrd="0" presId="urn:microsoft.com/office/officeart/2008/layout/AlternatingHexagons"/>
    <dgm:cxn modelId="{DC3B291F-C6C2-482D-8B7F-8ACCE5B1C8FD}" type="presOf" srcId="{F757D7B6-29EE-4606-A1A3-4ACE9FCA38BC}" destId="{EBFA81EE-7028-42BB-8498-F4828F8A251F}" srcOrd="0" destOrd="0" presId="urn:microsoft.com/office/officeart/2008/layout/AlternatingHexagons"/>
    <dgm:cxn modelId="{1A6F682C-8A1C-4AF3-991D-266FC02C47CF}" type="presOf" srcId="{92F0FE85-5014-4A65-8AFE-6CBC23DC8912}" destId="{71F0DEDD-0A0B-4495-82F7-95001B993135}" srcOrd="0" destOrd="0" presId="urn:microsoft.com/office/officeart/2008/layout/AlternatingHexagons"/>
    <dgm:cxn modelId="{8C068D40-4AC9-4AF3-8950-DD67A323455B}" type="presOf" srcId="{05F472AB-3E0D-4A21-B56A-326CE15B0250}" destId="{2DC9C6EE-991C-4D90-8DF1-7781B7C0EAFB}" srcOrd="0" destOrd="0" presId="urn:microsoft.com/office/officeart/2008/layout/AlternatingHexagons"/>
    <dgm:cxn modelId="{AA846E5E-297A-435E-A459-4511B2C636E8}" type="presOf" srcId="{806E3945-5A72-4532-8923-36CEAF0E3833}" destId="{1243F2B5-8F2F-46A7-83F3-27F0D21D0AFC}" srcOrd="0" destOrd="0" presId="urn:microsoft.com/office/officeart/2008/layout/AlternatingHexagons"/>
    <dgm:cxn modelId="{FC743369-F5B3-4AE3-BA6E-141A6D8AB9C4}" srcId="{64C83B0A-7926-4B10-8721-B5549A0BFFC4}" destId="{806E3945-5A72-4532-8923-36CEAF0E3833}" srcOrd="2" destOrd="0" parTransId="{E816F787-7482-4976-8D55-BDB88DB6A0DD}" sibTransId="{F757D7B6-29EE-4606-A1A3-4ACE9FCA38BC}"/>
    <dgm:cxn modelId="{FFD3C34A-BEB1-4FA2-9989-F6D5FF79C7C1}" srcId="{64C83B0A-7926-4B10-8721-B5549A0BFFC4}" destId="{5A368EBD-D3EA-4826-9858-0AFDABD42D54}" srcOrd="1" destOrd="0" parTransId="{13EFEF53-0217-470B-AE74-D6C86E4E6C2E}" sibTransId="{05F472AB-3E0D-4A21-B56A-326CE15B0250}"/>
    <dgm:cxn modelId="{67678777-6E7F-4CDA-8CA5-74B0C3E7B522}" srcId="{64C83B0A-7926-4B10-8721-B5549A0BFFC4}" destId="{47A76B43-DB4C-4199-9463-7C9153A6408E}" srcOrd="0" destOrd="0" parTransId="{78816E45-8A80-481A-8C04-C35FDECD8D47}" sibTransId="{92F0FE85-5014-4A65-8AFE-6CBC23DC8912}"/>
    <dgm:cxn modelId="{FD4823D1-B7F4-44FE-AF1D-7468B33823AA}" type="presOf" srcId="{47A76B43-DB4C-4199-9463-7C9153A6408E}" destId="{14B20D23-4977-4266-BCC5-506C257199A5}" srcOrd="0" destOrd="0" presId="urn:microsoft.com/office/officeart/2008/layout/AlternatingHexagons"/>
    <dgm:cxn modelId="{F39C5BE2-3ED9-46FE-B627-C0CAD969285D}" type="presOf" srcId="{64C83B0A-7926-4B10-8721-B5549A0BFFC4}" destId="{C3D3767E-C3AB-4500-B4A2-3762B0BD334B}" srcOrd="0" destOrd="0" presId="urn:microsoft.com/office/officeart/2008/layout/AlternatingHexagons"/>
    <dgm:cxn modelId="{5F46C83B-D7E9-4B54-8E74-DD41813E5C21}" type="presParOf" srcId="{C3D3767E-C3AB-4500-B4A2-3762B0BD334B}" destId="{7D35E206-D813-4CEB-8D4E-E53131075235}" srcOrd="0" destOrd="0" presId="urn:microsoft.com/office/officeart/2008/layout/AlternatingHexagons"/>
    <dgm:cxn modelId="{45CF5056-F6F4-4C20-89A8-F55AA6F76B6F}" type="presParOf" srcId="{7D35E206-D813-4CEB-8D4E-E53131075235}" destId="{14B20D23-4977-4266-BCC5-506C257199A5}" srcOrd="0" destOrd="0" presId="urn:microsoft.com/office/officeart/2008/layout/AlternatingHexagons"/>
    <dgm:cxn modelId="{62F4FC5A-8508-4635-9CAD-93E9E3AE4C6F}" type="presParOf" srcId="{7D35E206-D813-4CEB-8D4E-E53131075235}" destId="{10AD9547-CD59-4EFC-86D8-43C96A0A9F9F}" srcOrd="1" destOrd="0" presId="urn:microsoft.com/office/officeart/2008/layout/AlternatingHexagons"/>
    <dgm:cxn modelId="{B2A67961-A0B7-46F5-AACC-8E184E017AB1}" type="presParOf" srcId="{7D35E206-D813-4CEB-8D4E-E53131075235}" destId="{F9560EF7-4399-4773-BA89-6891767033E0}" srcOrd="2" destOrd="0" presId="urn:microsoft.com/office/officeart/2008/layout/AlternatingHexagons"/>
    <dgm:cxn modelId="{3B33C0FC-5544-4B9F-B307-62DBDAE97EAF}" type="presParOf" srcId="{7D35E206-D813-4CEB-8D4E-E53131075235}" destId="{23A78805-7C98-4226-BA3E-F0369F0AB02F}" srcOrd="3" destOrd="0" presId="urn:microsoft.com/office/officeart/2008/layout/AlternatingHexagons"/>
    <dgm:cxn modelId="{561ED280-301C-4944-AF51-82E21384E514}" type="presParOf" srcId="{7D35E206-D813-4CEB-8D4E-E53131075235}" destId="{71F0DEDD-0A0B-4495-82F7-95001B993135}" srcOrd="4" destOrd="0" presId="urn:microsoft.com/office/officeart/2008/layout/AlternatingHexagons"/>
    <dgm:cxn modelId="{435C3293-F849-4DE6-9669-7CC4212A04E5}" type="presParOf" srcId="{C3D3767E-C3AB-4500-B4A2-3762B0BD334B}" destId="{6C775C56-D269-4E95-B6FD-44BD8D1892D5}" srcOrd="1" destOrd="0" presId="urn:microsoft.com/office/officeart/2008/layout/AlternatingHexagons"/>
    <dgm:cxn modelId="{A9D345B5-A85D-4140-9FA5-02925B13B897}" type="presParOf" srcId="{C3D3767E-C3AB-4500-B4A2-3762B0BD334B}" destId="{08BE29EC-FAB3-4C8F-A398-B828FC5996B1}" srcOrd="2" destOrd="0" presId="urn:microsoft.com/office/officeart/2008/layout/AlternatingHexagons"/>
    <dgm:cxn modelId="{F71A442C-EB27-4E40-B65C-997B6935987B}" type="presParOf" srcId="{08BE29EC-FAB3-4C8F-A398-B828FC5996B1}" destId="{BF759363-325B-4ECD-980B-0AB8EEBACE90}" srcOrd="0" destOrd="0" presId="urn:microsoft.com/office/officeart/2008/layout/AlternatingHexagons"/>
    <dgm:cxn modelId="{53F7DA7C-2CD5-4CD2-AF10-B6EAB5622F67}" type="presParOf" srcId="{08BE29EC-FAB3-4C8F-A398-B828FC5996B1}" destId="{3B948D34-3FEE-4F7D-89B9-574590955226}" srcOrd="1" destOrd="0" presId="urn:microsoft.com/office/officeart/2008/layout/AlternatingHexagons"/>
    <dgm:cxn modelId="{753E32FB-0A77-4AC3-9AF9-A625F8719B74}" type="presParOf" srcId="{08BE29EC-FAB3-4C8F-A398-B828FC5996B1}" destId="{AE0E84CC-9E58-48C5-BD29-FBB13FF75002}" srcOrd="2" destOrd="0" presId="urn:microsoft.com/office/officeart/2008/layout/AlternatingHexagons"/>
    <dgm:cxn modelId="{1ED9427D-A28E-429B-8366-C1EFD0187400}" type="presParOf" srcId="{08BE29EC-FAB3-4C8F-A398-B828FC5996B1}" destId="{7845185F-9CAA-4003-A2C9-F1A701ABD19B}" srcOrd="3" destOrd="0" presId="urn:microsoft.com/office/officeart/2008/layout/AlternatingHexagons"/>
    <dgm:cxn modelId="{27ED797F-9BA3-4F5B-B870-1BDF02C49665}" type="presParOf" srcId="{08BE29EC-FAB3-4C8F-A398-B828FC5996B1}" destId="{2DC9C6EE-991C-4D90-8DF1-7781B7C0EAFB}" srcOrd="4" destOrd="0" presId="urn:microsoft.com/office/officeart/2008/layout/AlternatingHexagons"/>
    <dgm:cxn modelId="{2507CE35-FA50-4045-B09A-5D20DB600C59}" type="presParOf" srcId="{C3D3767E-C3AB-4500-B4A2-3762B0BD334B}" destId="{55E2613E-7FF1-484E-AE80-2041E7784206}" srcOrd="3" destOrd="0" presId="urn:microsoft.com/office/officeart/2008/layout/AlternatingHexagons"/>
    <dgm:cxn modelId="{8412D0A0-F375-4BB4-93A7-C1C0EB8DF84B}" type="presParOf" srcId="{C3D3767E-C3AB-4500-B4A2-3762B0BD334B}" destId="{84D5AA53-9E75-4E42-BC5F-59C66C683935}" srcOrd="4" destOrd="0" presId="urn:microsoft.com/office/officeart/2008/layout/AlternatingHexagons"/>
    <dgm:cxn modelId="{8190C9C1-831C-4FB6-A15F-E8BCDB8BCC5B}" type="presParOf" srcId="{84D5AA53-9E75-4E42-BC5F-59C66C683935}" destId="{1243F2B5-8F2F-46A7-83F3-27F0D21D0AFC}" srcOrd="0" destOrd="0" presId="urn:microsoft.com/office/officeart/2008/layout/AlternatingHexagons"/>
    <dgm:cxn modelId="{F78B275A-691B-4DF0-8BC8-D3BD3F00D6C5}" type="presParOf" srcId="{84D5AA53-9E75-4E42-BC5F-59C66C683935}" destId="{9EF6357C-F543-4697-9041-914E7565FDFF}" srcOrd="1" destOrd="0" presId="urn:microsoft.com/office/officeart/2008/layout/AlternatingHexagons"/>
    <dgm:cxn modelId="{A3527B6A-3D68-4C7E-AD7E-1741584F09E9}" type="presParOf" srcId="{84D5AA53-9E75-4E42-BC5F-59C66C683935}" destId="{DFDA68F6-CA42-484E-98C9-09306DF02F28}" srcOrd="2" destOrd="0" presId="urn:microsoft.com/office/officeart/2008/layout/AlternatingHexagons"/>
    <dgm:cxn modelId="{5334A54C-7FA7-469C-9E36-473F8030AA56}" type="presParOf" srcId="{84D5AA53-9E75-4E42-BC5F-59C66C683935}" destId="{2E5B42A5-57CC-4FDE-8816-3C7E50D2DA76}" srcOrd="3" destOrd="0" presId="urn:microsoft.com/office/officeart/2008/layout/AlternatingHexagons"/>
    <dgm:cxn modelId="{FBA0802B-7385-47D9-AFF3-23088A067847}" type="presParOf" srcId="{84D5AA53-9E75-4E42-BC5F-59C66C683935}" destId="{EBFA81EE-7028-42BB-8498-F4828F8A251F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B278C5-69AC-4686-8FD3-21267D49CD6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cs-CZ"/>
        </a:p>
      </dgm:t>
    </dgm:pt>
    <dgm:pt modelId="{394302AB-F94F-4CDD-9866-B1C958EBEE32}">
      <dgm:prSet phldrT="[Text]" custT="1"/>
      <dgm:spPr/>
      <dgm:t>
        <a:bodyPr/>
        <a:lstStyle/>
        <a:p>
          <a:r>
            <a:rPr lang="cs-CZ" sz="4000" dirty="0"/>
            <a:t>Skládá se z:</a:t>
          </a:r>
        </a:p>
      </dgm:t>
    </dgm:pt>
    <dgm:pt modelId="{2BD9AFCF-A052-42C7-89D3-103B210EC824}" type="parTrans" cxnId="{1DB3C389-C4C9-4E11-A76F-B9232BD5DFA1}">
      <dgm:prSet/>
      <dgm:spPr/>
      <dgm:t>
        <a:bodyPr/>
        <a:lstStyle/>
        <a:p>
          <a:endParaRPr lang="cs-CZ" sz="1600"/>
        </a:p>
      </dgm:t>
    </dgm:pt>
    <dgm:pt modelId="{8B015CDF-4BB2-4E33-8A4A-1484E640861F}" type="sibTrans" cxnId="{1DB3C389-C4C9-4E11-A76F-B9232BD5DFA1}">
      <dgm:prSet/>
      <dgm:spPr/>
      <dgm:t>
        <a:bodyPr/>
        <a:lstStyle/>
        <a:p>
          <a:endParaRPr lang="cs-CZ" sz="1600"/>
        </a:p>
      </dgm:t>
    </dgm:pt>
    <dgm:pt modelId="{2B764BC0-D5E7-425C-8290-0DB2FB76B0C8}">
      <dgm:prSet phldrT="[Text]" custT="1"/>
      <dgm:spPr/>
      <dgm:t>
        <a:bodyPr/>
        <a:lstStyle/>
        <a:p>
          <a:r>
            <a:rPr lang="cs-CZ" sz="2400" dirty="0"/>
            <a:t>dopravní </a:t>
          </a:r>
        </a:p>
      </dgm:t>
    </dgm:pt>
    <dgm:pt modelId="{56D2A39E-F7F3-4E20-9402-AA7ED0876EF6}" type="parTrans" cxnId="{1A75DA08-7C70-4D46-B863-0BB60E73BDF7}">
      <dgm:prSet custT="1"/>
      <dgm:spPr/>
      <dgm:t>
        <a:bodyPr/>
        <a:lstStyle/>
        <a:p>
          <a:endParaRPr lang="cs-CZ" sz="600"/>
        </a:p>
      </dgm:t>
    </dgm:pt>
    <dgm:pt modelId="{85547631-556A-476B-9219-1C8B93B0B710}" type="sibTrans" cxnId="{1A75DA08-7C70-4D46-B863-0BB60E73BDF7}">
      <dgm:prSet/>
      <dgm:spPr/>
      <dgm:t>
        <a:bodyPr/>
        <a:lstStyle/>
        <a:p>
          <a:endParaRPr lang="cs-CZ" sz="1600"/>
        </a:p>
      </dgm:t>
    </dgm:pt>
    <dgm:pt modelId="{F16581B8-C3E2-4C61-845D-CDF29BE6CD3B}">
      <dgm:prSet phldrT="[Text]" custT="1"/>
      <dgm:spPr/>
      <dgm:t>
        <a:bodyPr/>
        <a:lstStyle/>
        <a:p>
          <a:r>
            <a:rPr lang="cs-CZ" sz="2400" dirty="0"/>
            <a:t>energetické </a:t>
          </a:r>
        </a:p>
      </dgm:t>
    </dgm:pt>
    <dgm:pt modelId="{6ADF6F77-C155-4D0C-8F0E-5740764E027D}" type="parTrans" cxnId="{0D9FF291-74D2-43D9-A2B2-041F785AE9C7}">
      <dgm:prSet custT="1"/>
      <dgm:spPr/>
      <dgm:t>
        <a:bodyPr/>
        <a:lstStyle/>
        <a:p>
          <a:endParaRPr lang="cs-CZ" sz="400"/>
        </a:p>
      </dgm:t>
    </dgm:pt>
    <dgm:pt modelId="{5CF2ECBB-E6F8-40AA-8FB6-56F5845722A7}" type="sibTrans" cxnId="{0D9FF291-74D2-43D9-A2B2-041F785AE9C7}">
      <dgm:prSet/>
      <dgm:spPr/>
      <dgm:t>
        <a:bodyPr/>
        <a:lstStyle/>
        <a:p>
          <a:endParaRPr lang="cs-CZ" sz="1600"/>
        </a:p>
      </dgm:t>
    </dgm:pt>
    <dgm:pt modelId="{C2EDD6DF-43A4-4A93-B42A-60AED1FDD4AF}">
      <dgm:prSet phldrT="[Text]" custT="1"/>
      <dgm:spPr/>
      <dgm:t>
        <a:bodyPr/>
        <a:lstStyle/>
        <a:p>
          <a:r>
            <a:rPr lang="cs-CZ" sz="2400" dirty="0"/>
            <a:t>vodohospodářské</a:t>
          </a:r>
        </a:p>
      </dgm:t>
    </dgm:pt>
    <dgm:pt modelId="{AD700315-AB13-45A9-B5A7-AD8595FA6271}" type="parTrans" cxnId="{94C0C0D1-7D0F-4119-B6FE-8CBD9F8ED271}">
      <dgm:prSet custT="1"/>
      <dgm:spPr/>
      <dgm:t>
        <a:bodyPr/>
        <a:lstStyle/>
        <a:p>
          <a:endParaRPr lang="cs-CZ" sz="400"/>
        </a:p>
      </dgm:t>
    </dgm:pt>
    <dgm:pt modelId="{322116BE-1298-4385-BD26-7B3DB00BDE67}" type="sibTrans" cxnId="{94C0C0D1-7D0F-4119-B6FE-8CBD9F8ED271}">
      <dgm:prSet/>
      <dgm:spPr/>
      <dgm:t>
        <a:bodyPr/>
        <a:lstStyle/>
        <a:p>
          <a:endParaRPr lang="cs-CZ" sz="1600"/>
        </a:p>
      </dgm:t>
    </dgm:pt>
    <dgm:pt modelId="{81AB4B32-0CFF-4E66-AABF-E747422B509A}">
      <dgm:prSet custT="1"/>
      <dgm:spPr/>
      <dgm:t>
        <a:bodyPr/>
        <a:lstStyle/>
        <a:p>
          <a:r>
            <a:rPr lang="cs-CZ" sz="2400" dirty="0"/>
            <a:t>telekomunikační</a:t>
          </a:r>
        </a:p>
      </dgm:t>
    </dgm:pt>
    <dgm:pt modelId="{9375928D-32C4-4C8D-8084-53E203683EC8}" type="parTrans" cxnId="{1BEFD8AD-E738-4502-8DF9-04577DE942B6}">
      <dgm:prSet custT="1"/>
      <dgm:spPr/>
      <dgm:t>
        <a:bodyPr/>
        <a:lstStyle/>
        <a:p>
          <a:endParaRPr lang="cs-CZ" sz="400"/>
        </a:p>
      </dgm:t>
    </dgm:pt>
    <dgm:pt modelId="{6E974DFB-F66F-4D89-A598-2491E077A3D2}" type="sibTrans" cxnId="{1BEFD8AD-E738-4502-8DF9-04577DE942B6}">
      <dgm:prSet/>
      <dgm:spPr/>
      <dgm:t>
        <a:bodyPr/>
        <a:lstStyle/>
        <a:p>
          <a:endParaRPr lang="cs-CZ" sz="1600"/>
        </a:p>
      </dgm:t>
    </dgm:pt>
    <dgm:pt modelId="{87B2910C-B756-4E70-BD3E-D557EA9DCF15}">
      <dgm:prSet custT="1"/>
      <dgm:spPr/>
      <dgm:t>
        <a:bodyPr/>
        <a:lstStyle/>
        <a:p>
          <a:r>
            <a:rPr lang="cs-CZ" sz="2400" dirty="0"/>
            <a:t>bytové</a:t>
          </a:r>
        </a:p>
      </dgm:t>
    </dgm:pt>
    <dgm:pt modelId="{50CB523C-D06D-43DB-B5F2-8616567EDAFD}" type="parTrans" cxnId="{4236BABB-EB0A-4466-B8A4-7205117F698E}">
      <dgm:prSet custT="1"/>
      <dgm:spPr/>
      <dgm:t>
        <a:bodyPr/>
        <a:lstStyle/>
        <a:p>
          <a:endParaRPr lang="cs-CZ" sz="600"/>
        </a:p>
      </dgm:t>
    </dgm:pt>
    <dgm:pt modelId="{6F6FEBA7-5BCA-46B7-8C29-3B067B8E68B1}" type="sibTrans" cxnId="{4236BABB-EB0A-4466-B8A4-7205117F698E}">
      <dgm:prSet/>
      <dgm:spPr/>
      <dgm:t>
        <a:bodyPr/>
        <a:lstStyle/>
        <a:p>
          <a:endParaRPr lang="cs-CZ" sz="1600"/>
        </a:p>
      </dgm:t>
    </dgm:pt>
    <dgm:pt modelId="{C9702CEE-6908-4EB3-BE72-7126E103A73D}" type="pres">
      <dgm:prSet presAssocID="{8CB278C5-69AC-4686-8FD3-21267D49CD6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9CCAC8C-AB29-4758-9518-E03B8DCB19AF}" type="pres">
      <dgm:prSet presAssocID="{394302AB-F94F-4CDD-9866-B1C958EBEE32}" presName="root1" presStyleCnt="0"/>
      <dgm:spPr/>
    </dgm:pt>
    <dgm:pt modelId="{BE9473EF-A2B5-4F7A-9CD6-3D33CB869287}" type="pres">
      <dgm:prSet presAssocID="{394302AB-F94F-4CDD-9866-B1C958EBEE32}" presName="LevelOneTextNode" presStyleLbl="node0" presStyleIdx="0" presStyleCnt="1">
        <dgm:presLayoutVars>
          <dgm:chPref val="3"/>
        </dgm:presLayoutVars>
      </dgm:prSet>
      <dgm:spPr/>
    </dgm:pt>
    <dgm:pt modelId="{B248FBE5-26A0-410A-A25F-643038C07193}" type="pres">
      <dgm:prSet presAssocID="{394302AB-F94F-4CDD-9866-B1C958EBEE32}" presName="level2hierChild" presStyleCnt="0"/>
      <dgm:spPr/>
    </dgm:pt>
    <dgm:pt modelId="{3AD0ABC2-939D-4421-9D00-957015483143}" type="pres">
      <dgm:prSet presAssocID="{56D2A39E-F7F3-4E20-9402-AA7ED0876EF6}" presName="conn2-1" presStyleLbl="parChTrans1D2" presStyleIdx="0" presStyleCnt="5"/>
      <dgm:spPr/>
    </dgm:pt>
    <dgm:pt modelId="{13DFFAB8-6F24-43CD-B462-92073877E580}" type="pres">
      <dgm:prSet presAssocID="{56D2A39E-F7F3-4E20-9402-AA7ED0876EF6}" presName="connTx" presStyleLbl="parChTrans1D2" presStyleIdx="0" presStyleCnt="5"/>
      <dgm:spPr/>
    </dgm:pt>
    <dgm:pt modelId="{61E6522E-73A6-41CF-BC8E-6E878E0FE459}" type="pres">
      <dgm:prSet presAssocID="{2B764BC0-D5E7-425C-8290-0DB2FB76B0C8}" presName="root2" presStyleCnt="0"/>
      <dgm:spPr/>
    </dgm:pt>
    <dgm:pt modelId="{AD841A32-6F13-4214-BF36-9D8C763E8584}" type="pres">
      <dgm:prSet presAssocID="{2B764BC0-D5E7-425C-8290-0DB2FB76B0C8}" presName="LevelTwoTextNode" presStyleLbl="node2" presStyleIdx="0" presStyleCnt="5">
        <dgm:presLayoutVars>
          <dgm:chPref val="3"/>
        </dgm:presLayoutVars>
      </dgm:prSet>
      <dgm:spPr/>
    </dgm:pt>
    <dgm:pt modelId="{2FBA1C9B-57AE-4BA9-9F08-45C1E2B1BEEB}" type="pres">
      <dgm:prSet presAssocID="{2B764BC0-D5E7-425C-8290-0DB2FB76B0C8}" presName="level3hierChild" presStyleCnt="0"/>
      <dgm:spPr/>
    </dgm:pt>
    <dgm:pt modelId="{6CE4E39D-C9BF-443C-8F08-909EA3DD5146}" type="pres">
      <dgm:prSet presAssocID="{6ADF6F77-C155-4D0C-8F0E-5740764E027D}" presName="conn2-1" presStyleLbl="parChTrans1D2" presStyleIdx="1" presStyleCnt="5"/>
      <dgm:spPr/>
    </dgm:pt>
    <dgm:pt modelId="{B16D43B2-8C46-4E85-868A-FBE5EE74CCD8}" type="pres">
      <dgm:prSet presAssocID="{6ADF6F77-C155-4D0C-8F0E-5740764E027D}" presName="connTx" presStyleLbl="parChTrans1D2" presStyleIdx="1" presStyleCnt="5"/>
      <dgm:spPr/>
    </dgm:pt>
    <dgm:pt modelId="{0F6D50E2-656B-412B-A2F6-6A6727FD82E0}" type="pres">
      <dgm:prSet presAssocID="{F16581B8-C3E2-4C61-845D-CDF29BE6CD3B}" presName="root2" presStyleCnt="0"/>
      <dgm:spPr/>
    </dgm:pt>
    <dgm:pt modelId="{4C64405B-4BCE-4BC4-9C6D-AAF2035C718B}" type="pres">
      <dgm:prSet presAssocID="{F16581B8-C3E2-4C61-845D-CDF29BE6CD3B}" presName="LevelTwoTextNode" presStyleLbl="node2" presStyleIdx="1" presStyleCnt="5">
        <dgm:presLayoutVars>
          <dgm:chPref val="3"/>
        </dgm:presLayoutVars>
      </dgm:prSet>
      <dgm:spPr/>
    </dgm:pt>
    <dgm:pt modelId="{D3F7E148-D6D0-4996-9F56-8C855ED79B71}" type="pres">
      <dgm:prSet presAssocID="{F16581B8-C3E2-4C61-845D-CDF29BE6CD3B}" presName="level3hierChild" presStyleCnt="0"/>
      <dgm:spPr/>
    </dgm:pt>
    <dgm:pt modelId="{6B144F11-CA07-4763-A933-EA7DE670FB7C}" type="pres">
      <dgm:prSet presAssocID="{AD700315-AB13-45A9-B5A7-AD8595FA6271}" presName="conn2-1" presStyleLbl="parChTrans1D2" presStyleIdx="2" presStyleCnt="5"/>
      <dgm:spPr/>
    </dgm:pt>
    <dgm:pt modelId="{A9EEF295-7131-4744-A14C-60CED28562A3}" type="pres">
      <dgm:prSet presAssocID="{AD700315-AB13-45A9-B5A7-AD8595FA6271}" presName="connTx" presStyleLbl="parChTrans1D2" presStyleIdx="2" presStyleCnt="5"/>
      <dgm:spPr/>
    </dgm:pt>
    <dgm:pt modelId="{9F494213-C0C1-4598-9360-3CAB34785F78}" type="pres">
      <dgm:prSet presAssocID="{C2EDD6DF-43A4-4A93-B42A-60AED1FDD4AF}" presName="root2" presStyleCnt="0"/>
      <dgm:spPr/>
    </dgm:pt>
    <dgm:pt modelId="{91797286-994D-4C71-86B8-5B5584B90961}" type="pres">
      <dgm:prSet presAssocID="{C2EDD6DF-43A4-4A93-B42A-60AED1FDD4AF}" presName="LevelTwoTextNode" presStyleLbl="node2" presStyleIdx="2" presStyleCnt="5">
        <dgm:presLayoutVars>
          <dgm:chPref val="3"/>
        </dgm:presLayoutVars>
      </dgm:prSet>
      <dgm:spPr/>
    </dgm:pt>
    <dgm:pt modelId="{347079CA-A226-458C-8DBD-4FE2D571018B}" type="pres">
      <dgm:prSet presAssocID="{C2EDD6DF-43A4-4A93-B42A-60AED1FDD4AF}" presName="level3hierChild" presStyleCnt="0"/>
      <dgm:spPr/>
    </dgm:pt>
    <dgm:pt modelId="{3E7433A7-B8D1-4128-81E8-36EA4F647B5E}" type="pres">
      <dgm:prSet presAssocID="{9375928D-32C4-4C8D-8084-53E203683EC8}" presName="conn2-1" presStyleLbl="parChTrans1D2" presStyleIdx="3" presStyleCnt="5"/>
      <dgm:spPr/>
    </dgm:pt>
    <dgm:pt modelId="{CD83D602-8BE1-4261-8881-988D253086EF}" type="pres">
      <dgm:prSet presAssocID="{9375928D-32C4-4C8D-8084-53E203683EC8}" presName="connTx" presStyleLbl="parChTrans1D2" presStyleIdx="3" presStyleCnt="5"/>
      <dgm:spPr/>
    </dgm:pt>
    <dgm:pt modelId="{00C720D9-A6D5-43D4-BD70-EC1AC1C3C772}" type="pres">
      <dgm:prSet presAssocID="{81AB4B32-0CFF-4E66-AABF-E747422B509A}" presName="root2" presStyleCnt="0"/>
      <dgm:spPr/>
    </dgm:pt>
    <dgm:pt modelId="{536E6026-EB35-48CC-9F60-D19B5E8C59E5}" type="pres">
      <dgm:prSet presAssocID="{81AB4B32-0CFF-4E66-AABF-E747422B509A}" presName="LevelTwoTextNode" presStyleLbl="node2" presStyleIdx="3" presStyleCnt="5">
        <dgm:presLayoutVars>
          <dgm:chPref val="3"/>
        </dgm:presLayoutVars>
      </dgm:prSet>
      <dgm:spPr/>
    </dgm:pt>
    <dgm:pt modelId="{DEC8E5CD-EC11-4EB8-8988-9DF839879126}" type="pres">
      <dgm:prSet presAssocID="{81AB4B32-0CFF-4E66-AABF-E747422B509A}" presName="level3hierChild" presStyleCnt="0"/>
      <dgm:spPr/>
    </dgm:pt>
    <dgm:pt modelId="{701FB937-6D5D-4BDE-981D-3906AC55AB91}" type="pres">
      <dgm:prSet presAssocID="{50CB523C-D06D-43DB-B5F2-8616567EDAFD}" presName="conn2-1" presStyleLbl="parChTrans1D2" presStyleIdx="4" presStyleCnt="5"/>
      <dgm:spPr/>
    </dgm:pt>
    <dgm:pt modelId="{427D21FB-C4A2-436C-95DC-3606B46DA349}" type="pres">
      <dgm:prSet presAssocID="{50CB523C-D06D-43DB-B5F2-8616567EDAFD}" presName="connTx" presStyleLbl="parChTrans1D2" presStyleIdx="4" presStyleCnt="5"/>
      <dgm:spPr/>
    </dgm:pt>
    <dgm:pt modelId="{C2C18441-D076-4A94-89A6-0885F811E2D6}" type="pres">
      <dgm:prSet presAssocID="{87B2910C-B756-4E70-BD3E-D557EA9DCF15}" presName="root2" presStyleCnt="0"/>
      <dgm:spPr/>
    </dgm:pt>
    <dgm:pt modelId="{7ADAEFCF-6A46-4A1D-9CCC-089567B05ED6}" type="pres">
      <dgm:prSet presAssocID="{87B2910C-B756-4E70-BD3E-D557EA9DCF15}" presName="LevelTwoTextNode" presStyleLbl="node2" presStyleIdx="4" presStyleCnt="5">
        <dgm:presLayoutVars>
          <dgm:chPref val="3"/>
        </dgm:presLayoutVars>
      </dgm:prSet>
      <dgm:spPr/>
    </dgm:pt>
    <dgm:pt modelId="{013C7630-1AE2-45AC-BAEF-5F12E94C1CD2}" type="pres">
      <dgm:prSet presAssocID="{87B2910C-B756-4E70-BD3E-D557EA9DCF15}" presName="level3hierChild" presStyleCnt="0"/>
      <dgm:spPr/>
    </dgm:pt>
  </dgm:ptLst>
  <dgm:cxnLst>
    <dgm:cxn modelId="{1A75DA08-7C70-4D46-B863-0BB60E73BDF7}" srcId="{394302AB-F94F-4CDD-9866-B1C958EBEE32}" destId="{2B764BC0-D5E7-425C-8290-0DB2FB76B0C8}" srcOrd="0" destOrd="0" parTransId="{56D2A39E-F7F3-4E20-9402-AA7ED0876EF6}" sibTransId="{85547631-556A-476B-9219-1C8B93B0B710}"/>
    <dgm:cxn modelId="{B9547C1C-9ED8-48A1-B3B9-3645F1929D9F}" type="presOf" srcId="{AD700315-AB13-45A9-B5A7-AD8595FA6271}" destId="{A9EEF295-7131-4744-A14C-60CED28562A3}" srcOrd="1" destOrd="0" presId="urn:microsoft.com/office/officeart/2008/layout/HorizontalMultiLevelHierarchy"/>
    <dgm:cxn modelId="{F1930028-38B6-4C5B-8CDF-B8FDABCF6CE4}" type="presOf" srcId="{AD700315-AB13-45A9-B5A7-AD8595FA6271}" destId="{6B144F11-CA07-4763-A933-EA7DE670FB7C}" srcOrd="0" destOrd="0" presId="urn:microsoft.com/office/officeart/2008/layout/HorizontalMultiLevelHierarchy"/>
    <dgm:cxn modelId="{084EF442-8552-4C3E-A8A1-1B9D6E6701E7}" type="presOf" srcId="{F16581B8-C3E2-4C61-845D-CDF29BE6CD3B}" destId="{4C64405B-4BCE-4BC4-9C6D-AAF2035C718B}" srcOrd="0" destOrd="0" presId="urn:microsoft.com/office/officeart/2008/layout/HorizontalMultiLevelHierarchy"/>
    <dgm:cxn modelId="{0EBA4565-8982-4E46-B812-AA318B9C5035}" type="presOf" srcId="{81AB4B32-0CFF-4E66-AABF-E747422B509A}" destId="{536E6026-EB35-48CC-9F60-D19B5E8C59E5}" srcOrd="0" destOrd="0" presId="urn:microsoft.com/office/officeart/2008/layout/HorizontalMultiLevelHierarchy"/>
    <dgm:cxn modelId="{BCD4C346-DFB4-4F00-801E-E0F93AF26608}" type="presOf" srcId="{87B2910C-B756-4E70-BD3E-D557EA9DCF15}" destId="{7ADAEFCF-6A46-4A1D-9CCC-089567B05ED6}" srcOrd="0" destOrd="0" presId="urn:microsoft.com/office/officeart/2008/layout/HorizontalMultiLevelHierarchy"/>
    <dgm:cxn modelId="{9C030A68-7BD5-4906-A469-EB6EAC6E89D6}" type="presOf" srcId="{9375928D-32C4-4C8D-8084-53E203683EC8}" destId="{3E7433A7-B8D1-4128-81E8-36EA4F647B5E}" srcOrd="0" destOrd="0" presId="urn:microsoft.com/office/officeart/2008/layout/HorizontalMultiLevelHierarchy"/>
    <dgm:cxn modelId="{73402E48-4055-42A0-80F6-76423C935728}" type="presOf" srcId="{56D2A39E-F7F3-4E20-9402-AA7ED0876EF6}" destId="{3AD0ABC2-939D-4421-9D00-957015483143}" srcOrd="0" destOrd="0" presId="urn:microsoft.com/office/officeart/2008/layout/HorizontalMultiLevelHierarchy"/>
    <dgm:cxn modelId="{14203853-AEE9-4249-980B-E4DECA5A82DC}" type="presOf" srcId="{6ADF6F77-C155-4D0C-8F0E-5740764E027D}" destId="{B16D43B2-8C46-4E85-868A-FBE5EE74CCD8}" srcOrd="1" destOrd="0" presId="urn:microsoft.com/office/officeart/2008/layout/HorizontalMultiLevelHierarchy"/>
    <dgm:cxn modelId="{0A194156-94A2-4C2A-B15E-A0B5CF545ECB}" type="presOf" srcId="{8CB278C5-69AC-4686-8FD3-21267D49CD65}" destId="{C9702CEE-6908-4EB3-BE72-7126E103A73D}" srcOrd="0" destOrd="0" presId="urn:microsoft.com/office/officeart/2008/layout/HorizontalMultiLevelHierarchy"/>
    <dgm:cxn modelId="{C0A6037C-2C09-4321-A621-9E0D846393EE}" type="presOf" srcId="{2B764BC0-D5E7-425C-8290-0DB2FB76B0C8}" destId="{AD841A32-6F13-4214-BF36-9D8C763E8584}" srcOrd="0" destOrd="0" presId="urn:microsoft.com/office/officeart/2008/layout/HorizontalMultiLevelHierarchy"/>
    <dgm:cxn modelId="{0BC57D80-3E60-4D37-8143-C8512E7FA826}" type="presOf" srcId="{50CB523C-D06D-43DB-B5F2-8616567EDAFD}" destId="{427D21FB-C4A2-436C-95DC-3606B46DA349}" srcOrd="1" destOrd="0" presId="urn:microsoft.com/office/officeart/2008/layout/HorizontalMultiLevelHierarchy"/>
    <dgm:cxn modelId="{1DB3C389-C4C9-4E11-A76F-B9232BD5DFA1}" srcId="{8CB278C5-69AC-4686-8FD3-21267D49CD65}" destId="{394302AB-F94F-4CDD-9866-B1C958EBEE32}" srcOrd="0" destOrd="0" parTransId="{2BD9AFCF-A052-42C7-89D3-103B210EC824}" sibTransId="{8B015CDF-4BB2-4E33-8A4A-1484E640861F}"/>
    <dgm:cxn modelId="{0D9FF291-74D2-43D9-A2B2-041F785AE9C7}" srcId="{394302AB-F94F-4CDD-9866-B1C958EBEE32}" destId="{F16581B8-C3E2-4C61-845D-CDF29BE6CD3B}" srcOrd="1" destOrd="0" parTransId="{6ADF6F77-C155-4D0C-8F0E-5740764E027D}" sibTransId="{5CF2ECBB-E6F8-40AA-8FB6-56F5845722A7}"/>
    <dgm:cxn modelId="{9946909A-C4C1-425A-9822-0C08D224D57A}" type="presOf" srcId="{394302AB-F94F-4CDD-9866-B1C958EBEE32}" destId="{BE9473EF-A2B5-4F7A-9CD6-3D33CB869287}" srcOrd="0" destOrd="0" presId="urn:microsoft.com/office/officeart/2008/layout/HorizontalMultiLevelHierarchy"/>
    <dgm:cxn modelId="{1BEFD8AD-E738-4502-8DF9-04577DE942B6}" srcId="{394302AB-F94F-4CDD-9866-B1C958EBEE32}" destId="{81AB4B32-0CFF-4E66-AABF-E747422B509A}" srcOrd="3" destOrd="0" parTransId="{9375928D-32C4-4C8D-8084-53E203683EC8}" sibTransId="{6E974DFB-F66F-4D89-A598-2491E077A3D2}"/>
    <dgm:cxn modelId="{367B43B7-2F1C-4819-85EC-AFF39E1F5732}" type="presOf" srcId="{6ADF6F77-C155-4D0C-8F0E-5740764E027D}" destId="{6CE4E39D-C9BF-443C-8F08-909EA3DD5146}" srcOrd="0" destOrd="0" presId="urn:microsoft.com/office/officeart/2008/layout/HorizontalMultiLevelHierarchy"/>
    <dgm:cxn modelId="{4236BABB-EB0A-4466-B8A4-7205117F698E}" srcId="{394302AB-F94F-4CDD-9866-B1C958EBEE32}" destId="{87B2910C-B756-4E70-BD3E-D557EA9DCF15}" srcOrd="4" destOrd="0" parTransId="{50CB523C-D06D-43DB-B5F2-8616567EDAFD}" sibTransId="{6F6FEBA7-5BCA-46B7-8C29-3B067B8E68B1}"/>
    <dgm:cxn modelId="{42F4FFCA-D3EB-4D5E-B981-B67AC2EFECFF}" type="presOf" srcId="{9375928D-32C4-4C8D-8084-53E203683EC8}" destId="{CD83D602-8BE1-4261-8881-988D253086EF}" srcOrd="1" destOrd="0" presId="urn:microsoft.com/office/officeart/2008/layout/HorizontalMultiLevelHierarchy"/>
    <dgm:cxn modelId="{94C0C0D1-7D0F-4119-B6FE-8CBD9F8ED271}" srcId="{394302AB-F94F-4CDD-9866-B1C958EBEE32}" destId="{C2EDD6DF-43A4-4A93-B42A-60AED1FDD4AF}" srcOrd="2" destOrd="0" parTransId="{AD700315-AB13-45A9-B5A7-AD8595FA6271}" sibTransId="{322116BE-1298-4385-BD26-7B3DB00BDE67}"/>
    <dgm:cxn modelId="{799F5BDA-FD4D-409F-88A9-CBFB74BA775A}" type="presOf" srcId="{56D2A39E-F7F3-4E20-9402-AA7ED0876EF6}" destId="{13DFFAB8-6F24-43CD-B462-92073877E580}" srcOrd="1" destOrd="0" presId="urn:microsoft.com/office/officeart/2008/layout/HorizontalMultiLevelHierarchy"/>
    <dgm:cxn modelId="{0ADA2CDE-DB31-4068-A420-A08C0C27D1E6}" type="presOf" srcId="{50CB523C-D06D-43DB-B5F2-8616567EDAFD}" destId="{701FB937-6D5D-4BDE-981D-3906AC55AB91}" srcOrd="0" destOrd="0" presId="urn:microsoft.com/office/officeart/2008/layout/HorizontalMultiLevelHierarchy"/>
    <dgm:cxn modelId="{113EF0FD-DE52-4867-A196-AC15BF8110B0}" type="presOf" srcId="{C2EDD6DF-43A4-4A93-B42A-60AED1FDD4AF}" destId="{91797286-994D-4C71-86B8-5B5584B90961}" srcOrd="0" destOrd="0" presId="urn:microsoft.com/office/officeart/2008/layout/HorizontalMultiLevelHierarchy"/>
    <dgm:cxn modelId="{8ECECABA-5805-4EAF-84D9-79FCA4E836C9}" type="presParOf" srcId="{C9702CEE-6908-4EB3-BE72-7126E103A73D}" destId="{F9CCAC8C-AB29-4758-9518-E03B8DCB19AF}" srcOrd="0" destOrd="0" presId="urn:microsoft.com/office/officeart/2008/layout/HorizontalMultiLevelHierarchy"/>
    <dgm:cxn modelId="{5C68DDCD-5571-4C1E-8AA7-60080FB42415}" type="presParOf" srcId="{F9CCAC8C-AB29-4758-9518-E03B8DCB19AF}" destId="{BE9473EF-A2B5-4F7A-9CD6-3D33CB869287}" srcOrd="0" destOrd="0" presId="urn:microsoft.com/office/officeart/2008/layout/HorizontalMultiLevelHierarchy"/>
    <dgm:cxn modelId="{CA4129BE-2CAE-40CB-AD65-37AF71F09D28}" type="presParOf" srcId="{F9CCAC8C-AB29-4758-9518-E03B8DCB19AF}" destId="{B248FBE5-26A0-410A-A25F-643038C07193}" srcOrd="1" destOrd="0" presId="urn:microsoft.com/office/officeart/2008/layout/HorizontalMultiLevelHierarchy"/>
    <dgm:cxn modelId="{FE5B6A80-C2A6-4786-9073-6BE8F444E409}" type="presParOf" srcId="{B248FBE5-26A0-410A-A25F-643038C07193}" destId="{3AD0ABC2-939D-4421-9D00-957015483143}" srcOrd="0" destOrd="0" presId="urn:microsoft.com/office/officeart/2008/layout/HorizontalMultiLevelHierarchy"/>
    <dgm:cxn modelId="{CF126127-128B-43E3-9132-1D75939DDDD4}" type="presParOf" srcId="{3AD0ABC2-939D-4421-9D00-957015483143}" destId="{13DFFAB8-6F24-43CD-B462-92073877E580}" srcOrd="0" destOrd="0" presId="urn:microsoft.com/office/officeart/2008/layout/HorizontalMultiLevelHierarchy"/>
    <dgm:cxn modelId="{6889B43D-B764-4706-973B-E31559D3BC3E}" type="presParOf" srcId="{B248FBE5-26A0-410A-A25F-643038C07193}" destId="{61E6522E-73A6-41CF-BC8E-6E878E0FE459}" srcOrd="1" destOrd="0" presId="urn:microsoft.com/office/officeart/2008/layout/HorizontalMultiLevelHierarchy"/>
    <dgm:cxn modelId="{2200827B-5DE7-49A8-B8F0-62C98C3346D3}" type="presParOf" srcId="{61E6522E-73A6-41CF-BC8E-6E878E0FE459}" destId="{AD841A32-6F13-4214-BF36-9D8C763E8584}" srcOrd="0" destOrd="0" presId="urn:microsoft.com/office/officeart/2008/layout/HorizontalMultiLevelHierarchy"/>
    <dgm:cxn modelId="{5447947C-B6E8-4DC8-87CC-4675D47FDF66}" type="presParOf" srcId="{61E6522E-73A6-41CF-BC8E-6E878E0FE459}" destId="{2FBA1C9B-57AE-4BA9-9F08-45C1E2B1BEEB}" srcOrd="1" destOrd="0" presId="urn:microsoft.com/office/officeart/2008/layout/HorizontalMultiLevelHierarchy"/>
    <dgm:cxn modelId="{B7A1920A-DC3B-46A5-9F3A-25A2E474E4FC}" type="presParOf" srcId="{B248FBE5-26A0-410A-A25F-643038C07193}" destId="{6CE4E39D-C9BF-443C-8F08-909EA3DD5146}" srcOrd="2" destOrd="0" presId="urn:microsoft.com/office/officeart/2008/layout/HorizontalMultiLevelHierarchy"/>
    <dgm:cxn modelId="{B89F29CE-D8DD-40EE-9B17-74FFDF430BA3}" type="presParOf" srcId="{6CE4E39D-C9BF-443C-8F08-909EA3DD5146}" destId="{B16D43B2-8C46-4E85-868A-FBE5EE74CCD8}" srcOrd="0" destOrd="0" presId="urn:microsoft.com/office/officeart/2008/layout/HorizontalMultiLevelHierarchy"/>
    <dgm:cxn modelId="{5225C924-AAF7-44DE-A278-97E812155E87}" type="presParOf" srcId="{B248FBE5-26A0-410A-A25F-643038C07193}" destId="{0F6D50E2-656B-412B-A2F6-6A6727FD82E0}" srcOrd="3" destOrd="0" presId="urn:microsoft.com/office/officeart/2008/layout/HorizontalMultiLevelHierarchy"/>
    <dgm:cxn modelId="{3FB95316-B752-4C8A-B802-87BD34A29C20}" type="presParOf" srcId="{0F6D50E2-656B-412B-A2F6-6A6727FD82E0}" destId="{4C64405B-4BCE-4BC4-9C6D-AAF2035C718B}" srcOrd="0" destOrd="0" presId="urn:microsoft.com/office/officeart/2008/layout/HorizontalMultiLevelHierarchy"/>
    <dgm:cxn modelId="{849BEC0B-DC33-4A56-9A32-A7248C41DC47}" type="presParOf" srcId="{0F6D50E2-656B-412B-A2F6-6A6727FD82E0}" destId="{D3F7E148-D6D0-4996-9F56-8C855ED79B71}" srcOrd="1" destOrd="0" presId="urn:microsoft.com/office/officeart/2008/layout/HorizontalMultiLevelHierarchy"/>
    <dgm:cxn modelId="{91A833C7-337E-4A6A-BC7F-7C1D881CB3EF}" type="presParOf" srcId="{B248FBE5-26A0-410A-A25F-643038C07193}" destId="{6B144F11-CA07-4763-A933-EA7DE670FB7C}" srcOrd="4" destOrd="0" presId="urn:microsoft.com/office/officeart/2008/layout/HorizontalMultiLevelHierarchy"/>
    <dgm:cxn modelId="{45DA58DA-5764-402B-A9DA-0ABCBD985B3B}" type="presParOf" srcId="{6B144F11-CA07-4763-A933-EA7DE670FB7C}" destId="{A9EEF295-7131-4744-A14C-60CED28562A3}" srcOrd="0" destOrd="0" presId="urn:microsoft.com/office/officeart/2008/layout/HorizontalMultiLevelHierarchy"/>
    <dgm:cxn modelId="{3BCCFE4D-A66C-4D51-819A-5454AF36A746}" type="presParOf" srcId="{B248FBE5-26A0-410A-A25F-643038C07193}" destId="{9F494213-C0C1-4598-9360-3CAB34785F78}" srcOrd="5" destOrd="0" presId="urn:microsoft.com/office/officeart/2008/layout/HorizontalMultiLevelHierarchy"/>
    <dgm:cxn modelId="{C8ACC501-93B6-4E8E-887D-231AED6FC1BB}" type="presParOf" srcId="{9F494213-C0C1-4598-9360-3CAB34785F78}" destId="{91797286-994D-4C71-86B8-5B5584B90961}" srcOrd="0" destOrd="0" presId="urn:microsoft.com/office/officeart/2008/layout/HorizontalMultiLevelHierarchy"/>
    <dgm:cxn modelId="{53B7C85A-BF9E-4D47-B48B-644BC5501B43}" type="presParOf" srcId="{9F494213-C0C1-4598-9360-3CAB34785F78}" destId="{347079CA-A226-458C-8DBD-4FE2D571018B}" srcOrd="1" destOrd="0" presId="urn:microsoft.com/office/officeart/2008/layout/HorizontalMultiLevelHierarchy"/>
    <dgm:cxn modelId="{89BC653B-A187-4F23-9BA6-FDD049E6F77A}" type="presParOf" srcId="{B248FBE5-26A0-410A-A25F-643038C07193}" destId="{3E7433A7-B8D1-4128-81E8-36EA4F647B5E}" srcOrd="6" destOrd="0" presId="urn:microsoft.com/office/officeart/2008/layout/HorizontalMultiLevelHierarchy"/>
    <dgm:cxn modelId="{12C43F67-56D5-45ED-92E6-21B6F21B5F7C}" type="presParOf" srcId="{3E7433A7-B8D1-4128-81E8-36EA4F647B5E}" destId="{CD83D602-8BE1-4261-8881-988D253086EF}" srcOrd="0" destOrd="0" presId="urn:microsoft.com/office/officeart/2008/layout/HorizontalMultiLevelHierarchy"/>
    <dgm:cxn modelId="{FB59A4A3-8159-4416-B007-3404132BF347}" type="presParOf" srcId="{B248FBE5-26A0-410A-A25F-643038C07193}" destId="{00C720D9-A6D5-43D4-BD70-EC1AC1C3C772}" srcOrd="7" destOrd="0" presId="urn:microsoft.com/office/officeart/2008/layout/HorizontalMultiLevelHierarchy"/>
    <dgm:cxn modelId="{43169A14-67B0-45C1-ABC5-A9B3D61B0688}" type="presParOf" srcId="{00C720D9-A6D5-43D4-BD70-EC1AC1C3C772}" destId="{536E6026-EB35-48CC-9F60-D19B5E8C59E5}" srcOrd="0" destOrd="0" presId="urn:microsoft.com/office/officeart/2008/layout/HorizontalMultiLevelHierarchy"/>
    <dgm:cxn modelId="{A092D300-1123-48F8-B11B-80492C464DBB}" type="presParOf" srcId="{00C720D9-A6D5-43D4-BD70-EC1AC1C3C772}" destId="{DEC8E5CD-EC11-4EB8-8988-9DF839879126}" srcOrd="1" destOrd="0" presId="urn:microsoft.com/office/officeart/2008/layout/HorizontalMultiLevelHierarchy"/>
    <dgm:cxn modelId="{261DBFC1-1040-4700-B05F-06A1C324F84F}" type="presParOf" srcId="{B248FBE5-26A0-410A-A25F-643038C07193}" destId="{701FB937-6D5D-4BDE-981D-3906AC55AB91}" srcOrd="8" destOrd="0" presId="urn:microsoft.com/office/officeart/2008/layout/HorizontalMultiLevelHierarchy"/>
    <dgm:cxn modelId="{434B6FD4-1A73-436C-A918-32A2EA363099}" type="presParOf" srcId="{701FB937-6D5D-4BDE-981D-3906AC55AB91}" destId="{427D21FB-C4A2-436C-95DC-3606B46DA349}" srcOrd="0" destOrd="0" presId="urn:microsoft.com/office/officeart/2008/layout/HorizontalMultiLevelHierarchy"/>
    <dgm:cxn modelId="{A051FF94-93FF-4BF2-8A7D-6C0F620BAB34}" type="presParOf" srcId="{B248FBE5-26A0-410A-A25F-643038C07193}" destId="{C2C18441-D076-4A94-89A6-0885F811E2D6}" srcOrd="9" destOrd="0" presId="urn:microsoft.com/office/officeart/2008/layout/HorizontalMultiLevelHierarchy"/>
    <dgm:cxn modelId="{3EB95337-B96E-4369-9731-12743C2DBFFA}" type="presParOf" srcId="{C2C18441-D076-4A94-89A6-0885F811E2D6}" destId="{7ADAEFCF-6A46-4A1D-9CCC-089567B05ED6}" srcOrd="0" destOrd="0" presId="urn:microsoft.com/office/officeart/2008/layout/HorizontalMultiLevelHierarchy"/>
    <dgm:cxn modelId="{8248D62E-5EA9-4913-9C5A-CCCD69A76BFB}" type="presParOf" srcId="{C2C18441-D076-4A94-89A6-0885F811E2D6}" destId="{013C7630-1AE2-45AC-BAEF-5F12E94C1C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CB278C5-69AC-4686-8FD3-21267D49CD6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cs-CZ"/>
        </a:p>
      </dgm:t>
    </dgm:pt>
    <dgm:pt modelId="{394302AB-F94F-4CDD-9866-B1C958EBEE32}">
      <dgm:prSet phldrT="[Text]" custT="1"/>
      <dgm:spPr/>
      <dgm:t>
        <a:bodyPr/>
        <a:lstStyle/>
        <a:p>
          <a:r>
            <a:rPr lang="cs-CZ" sz="4000" dirty="0"/>
            <a:t>Klíčové prvky</a:t>
          </a:r>
        </a:p>
      </dgm:t>
    </dgm:pt>
    <dgm:pt modelId="{2BD9AFCF-A052-42C7-89D3-103B210EC824}" type="parTrans" cxnId="{1DB3C389-C4C9-4E11-A76F-B9232BD5DFA1}">
      <dgm:prSet/>
      <dgm:spPr/>
      <dgm:t>
        <a:bodyPr/>
        <a:lstStyle/>
        <a:p>
          <a:endParaRPr lang="cs-CZ" sz="1600"/>
        </a:p>
      </dgm:t>
    </dgm:pt>
    <dgm:pt modelId="{8B015CDF-4BB2-4E33-8A4A-1484E640861F}" type="sibTrans" cxnId="{1DB3C389-C4C9-4E11-A76F-B9232BD5DFA1}">
      <dgm:prSet/>
      <dgm:spPr/>
      <dgm:t>
        <a:bodyPr/>
        <a:lstStyle/>
        <a:p>
          <a:endParaRPr lang="cs-CZ" sz="1600"/>
        </a:p>
      </dgm:t>
    </dgm:pt>
    <dgm:pt modelId="{2B764BC0-D5E7-425C-8290-0DB2FB76B0C8}">
      <dgm:prSet phldrT="[Text]" custT="1"/>
      <dgm:spPr/>
      <dgm:t>
        <a:bodyPr/>
        <a:lstStyle/>
        <a:p>
          <a:r>
            <a:rPr lang="cs-CZ" sz="2400" dirty="0"/>
            <a:t>zákonodárná moc </a:t>
          </a:r>
        </a:p>
      </dgm:t>
    </dgm:pt>
    <dgm:pt modelId="{56D2A39E-F7F3-4E20-9402-AA7ED0876EF6}" type="parTrans" cxnId="{1A75DA08-7C70-4D46-B863-0BB60E73BDF7}">
      <dgm:prSet custT="1"/>
      <dgm:spPr/>
      <dgm:t>
        <a:bodyPr/>
        <a:lstStyle/>
        <a:p>
          <a:endParaRPr lang="cs-CZ" sz="600"/>
        </a:p>
      </dgm:t>
    </dgm:pt>
    <dgm:pt modelId="{85547631-556A-476B-9219-1C8B93B0B710}" type="sibTrans" cxnId="{1A75DA08-7C70-4D46-B863-0BB60E73BDF7}">
      <dgm:prSet/>
      <dgm:spPr/>
      <dgm:t>
        <a:bodyPr/>
        <a:lstStyle/>
        <a:p>
          <a:endParaRPr lang="cs-CZ" sz="1600"/>
        </a:p>
      </dgm:t>
    </dgm:pt>
    <dgm:pt modelId="{F16581B8-C3E2-4C61-845D-CDF29BE6CD3B}">
      <dgm:prSet phldrT="[Text]" custT="1"/>
      <dgm:spPr/>
      <dgm:t>
        <a:bodyPr/>
        <a:lstStyle/>
        <a:p>
          <a:r>
            <a:rPr lang="cs-CZ" sz="2400" dirty="0"/>
            <a:t>výkonná moc </a:t>
          </a:r>
        </a:p>
      </dgm:t>
    </dgm:pt>
    <dgm:pt modelId="{6ADF6F77-C155-4D0C-8F0E-5740764E027D}" type="parTrans" cxnId="{0D9FF291-74D2-43D9-A2B2-041F785AE9C7}">
      <dgm:prSet custT="1"/>
      <dgm:spPr/>
      <dgm:t>
        <a:bodyPr/>
        <a:lstStyle/>
        <a:p>
          <a:endParaRPr lang="cs-CZ" sz="400"/>
        </a:p>
      </dgm:t>
    </dgm:pt>
    <dgm:pt modelId="{5CF2ECBB-E6F8-40AA-8FB6-56F5845722A7}" type="sibTrans" cxnId="{0D9FF291-74D2-43D9-A2B2-041F785AE9C7}">
      <dgm:prSet/>
      <dgm:spPr/>
      <dgm:t>
        <a:bodyPr/>
        <a:lstStyle/>
        <a:p>
          <a:endParaRPr lang="cs-CZ" sz="1600"/>
        </a:p>
      </dgm:t>
    </dgm:pt>
    <dgm:pt modelId="{C2EDD6DF-43A4-4A93-B42A-60AED1FDD4AF}">
      <dgm:prSet phldrT="[Text]" custT="1"/>
      <dgm:spPr/>
      <dgm:t>
        <a:bodyPr/>
        <a:lstStyle/>
        <a:p>
          <a:r>
            <a:rPr lang="cs-CZ" sz="2400" dirty="0"/>
            <a:t>soudní moc </a:t>
          </a:r>
        </a:p>
      </dgm:t>
    </dgm:pt>
    <dgm:pt modelId="{AD700315-AB13-45A9-B5A7-AD8595FA6271}" type="parTrans" cxnId="{94C0C0D1-7D0F-4119-B6FE-8CBD9F8ED271}">
      <dgm:prSet custT="1"/>
      <dgm:spPr/>
      <dgm:t>
        <a:bodyPr/>
        <a:lstStyle/>
        <a:p>
          <a:endParaRPr lang="cs-CZ" sz="400"/>
        </a:p>
      </dgm:t>
    </dgm:pt>
    <dgm:pt modelId="{322116BE-1298-4385-BD26-7B3DB00BDE67}" type="sibTrans" cxnId="{94C0C0D1-7D0F-4119-B6FE-8CBD9F8ED271}">
      <dgm:prSet/>
      <dgm:spPr/>
      <dgm:t>
        <a:bodyPr/>
        <a:lstStyle/>
        <a:p>
          <a:endParaRPr lang="cs-CZ" sz="1600"/>
        </a:p>
      </dgm:t>
    </dgm:pt>
    <dgm:pt modelId="{81AB4B32-0CFF-4E66-AABF-E747422B509A}">
      <dgm:prSet custT="1"/>
      <dgm:spPr/>
      <dgm:t>
        <a:bodyPr/>
        <a:lstStyle/>
        <a:p>
          <a:r>
            <a:rPr lang="cs-CZ" sz="2400" dirty="0"/>
            <a:t>finanční instituce</a:t>
          </a:r>
        </a:p>
      </dgm:t>
    </dgm:pt>
    <dgm:pt modelId="{9375928D-32C4-4C8D-8084-53E203683EC8}" type="parTrans" cxnId="{1BEFD8AD-E738-4502-8DF9-04577DE942B6}">
      <dgm:prSet custT="1"/>
      <dgm:spPr/>
      <dgm:t>
        <a:bodyPr/>
        <a:lstStyle/>
        <a:p>
          <a:endParaRPr lang="cs-CZ" sz="400"/>
        </a:p>
      </dgm:t>
    </dgm:pt>
    <dgm:pt modelId="{6E974DFB-F66F-4D89-A598-2491E077A3D2}" type="sibTrans" cxnId="{1BEFD8AD-E738-4502-8DF9-04577DE942B6}">
      <dgm:prSet/>
      <dgm:spPr/>
      <dgm:t>
        <a:bodyPr/>
        <a:lstStyle/>
        <a:p>
          <a:endParaRPr lang="cs-CZ" sz="1600"/>
        </a:p>
      </dgm:t>
    </dgm:pt>
    <dgm:pt modelId="{87B2910C-B756-4E70-BD3E-D557EA9DCF15}">
      <dgm:prSet custT="1"/>
      <dgm:spPr/>
      <dgm:t>
        <a:bodyPr/>
        <a:lstStyle/>
        <a:p>
          <a:r>
            <a:rPr lang="cs-CZ" sz="2400" dirty="0"/>
            <a:t>průmyslová regulace</a:t>
          </a:r>
        </a:p>
      </dgm:t>
    </dgm:pt>
    <dgm:pt modelId="{50CB523C-D06D-43DB-B5F2-8616567EDAFD}" type="parTrans" cxnId="{4236BABB-EB0A-4466-B8A4-7205117F698E}">
      <dgm:prSet custT="1"/>
      <dgm:spPr/>
      <dgm:t>
        <a:bodyPr/>
        <a:lstStyle/>
        <a:p>
          <a:endParaRPr lang="cs-CZ" sz="600"/>
        </a:p>
      </dgm:t>
    </dgm:pt>
    <dgm:pt modelId="{6F6FEBA7-5BCA-46B7-8C29-3B067B8E68B1}" type="sibTrans" cxnId="{4236BABB-EB0A-4466-B8A4-7205117F698E}">
      <dgm:prSet/>
      <dgm:spPr/>
      <dgm:t>
        <a:bodyPr/>
        <a:lstStyle/>
        <a:p>
          <a:endParaRPr lang="cs-CZ" sz="1600"/>
        </a:p>
      </dgm:t>
    </dgm:pt>
    <dgm:pt modelId="{C9702CEE-6908-4EB3-BE72-7126E103A73D}" type="pres">
      <dgm:prSet presAssocID="{8CB278C5-69AC-4686-8FD3-21267D49CD6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9CCAC8C-AB29-4758-9518-E03B8DCB19AF}" type="pres">
      <dgm:prSet presAssocID="{394302AB-F94F-4CDD-9866-B1C958EBEE32}" presName="root1" presStyleCnt="0"/>
      <dgm:spPr/>
    </dgm:pt>
    <dgm:pt modelId="{BE9473EF-A2B5-4F7A-9CD6-3D33CB869287}" type="pres">
      <dgm:prSet presAssocID="{394302AB-F94F-4CDD-9866-B1C958EBEE32}" presName="LevelOneTextNode" presStyleLbl="node0" presStyleIdx="0" presStyleCnt="1">
        <dgm:presLayoutVars>
          <dgm:chPref val="3"/>
        </dgm:presLayoutVars>
      </dgm:prSet>
      <dgm:spPr/>
    </dgm:pt>
    <dgm:pt modelId="{B248FBE5-26A0-410A-A25F-643038C07193}" type="pres">
      <dgm:prSet presAssocID="{394302AB-F94F-4CDD-9866-B1C958EBEE32}" presName="level2hierChild" presStyleCnt="0"/>
      <dgm:spPr/>
    </dgm:pt>
    <dgm:pt modelId="{3AD0ABC2-939D-4421-9D00-957015483143}" type="pres">
      <dgm:prSet presAssocID="{56D2A39E-F7F3-4E20-9402-AA7ED0876EF6}" presName="conn2-1" presStyleLbl="parChTrans1D2" presStyleIdx="0" presStyleCnt="5"/>
      <dgm:spPr/>
    </dgm:pt>
    <dgm:pt modelId="{13DFFAB8-6F24-43CD-B462-92073877E580}" type="pres">
      <dgm:prSet presAssocID="{56D2A39E-F7F3-4E20-9402-AA7ED0876EF6}" presName="connTx" presStyleLbl="parChTrans1D2" presStyleIdx="0" presStyleCnt="5"/>
      <dgm:spPr/>
    </dgm:pt>
    <dgm:pt modelId="{61E6522E-73A6-41CF-BC8E-6E878E0FE459}" type="pres">
      <dgm:prSet presAssocID="{2B764BC0-D5E7-425C-8290-0DB2FB76B0C8}" presName="root2" presStyleCnt="0"/>
      <dgm:spPr/>
    </dgm:pt>
    <dgm:pt modelId="{AD841A32-6F13-4214-BF36-9D8C763E8584}" type="pres">
      <dgm:prSet presAssocID="{2B764BC0-D5E7-425C-8290-0DB2FB76B0C8}" presName="LevelTwoTextNode" presStyleLbl="node2" presStyleIdx="0" presStyleCnt="5">
        <dgm:presLayoutVars>
          <dgm:chPref val="3"/>
        </dgm:presLayoutVars>
      </dgm:prSet>
      <dgm:spPr/>
    </dgm:pt>
    <dgm:pt modelId="{2FBA1C9B-57AE-4BA9-9F08-45C1E2B1BEEB}" type="pres">
      <dgm:prSet presAssocID="{2B764BC0-D5E7-425C-8290-0DB2FB76B0C8}" presName="level3hierChild" presStyleCnt="0"/>
      <dgm:spPr/>
    </dgm:pt>
    <dgm:pt modelId="{6CE4E39D-C9BF-443C-8F08-909EA3DD5146}" type="pres">
      <dgm:prSet presAssocID="{6ADF6F77-C155-4D0C-8F0E-5740764E027D}" presName="conn2-1" presStyleLbl="parChTrans1D2" presStyleIdx="1" presStyleCnt="5"/>
      <dgm:spPr/>
    </dgm:pt>
    <dgm:pt modelId="{B16D43B2-8C46-4E85-868A-FBE5EE74CCD8}" type="pres">
      <dgm:prSet presAssocID="{6ADF6F77-C155-4D0C-8F0E-5740764E027D}" presName="connTx" presStyleLbl="parChTrans1D2" presStyleIdx="1" presStyleCnt="5"/>
      <dgm:spPr/>
    </dgm:pt>
    <dgm:pt modelId="{0F6D50E2-656B-412B-A2F6-6A6727FD82E0}" type="pres">
      <dgm:prSet presAssocID="{F16581B8-C3E2-4C61-845D-CDF29BE6CD3B}" presName="root2" presStyleCnt="0"/>
      <dgm:spPr/>
    </dgm:pt>
    <dgm:pt modelId="{4C64405B-4BCE-4BC4-9C6D-AAF2035C718B}" type="pres">
      <dgm:prSet presAssocID="{F16581B8-C3E2-4C61-845D-CDF29BE6CD3B}" presName="LevelTwoTextNode" presStyleLbl="node2" presStyleIdx="1" presStyleCnt="5">
        <dgm:presLayoutVars>
          <dgm:chPref val="3"/>
        </dgm:presLayoutVars>
      </dgm:prSet>
      <dgm:spPr/>
    </dgm:pt>
    <dgm:pt modelId="{D3F7E148-D6D0-4996-9F56-8C855ED79B71}" type="pres">
      <dgm:prSet presAssocID="{F16581B8-C3E2-4C61-845D-CDF29BE6CD3B}" presName="level3hierChild" presStyleCnt="0"/>
      <dgm:spPr/>
    </dgm:pt>
    <dgm:pt modelId="{6B144F11-CA07-4763-A933-EA7DE670FB7C}" type="pres">
      <dgm:prSet presAssocID="{AD700315-AB13-45A9-B5A7-AD8595FA6271}" presName="conn2-1" presStyleLbl="parChTrans1D2" presStyleIdx="2" presStyleCnt="5"/>
      <dgm:spPr/>
    </dgm:pt>
    <dgm:pt modelId="{A9EEF295-7131-4744-A14C-60CED28562A3}" type="pres">
      <dgm:prSet presAssocID="{AD700315-AB13-45A9-B5A7-AD8595FA6271}" presName="connTx" presStyleLbl="parChTrans1D2" presStyleIdx="2" presStyleCnt="5"/>
      <dgm:spPr/>
    </dgm:pt>
    <dgm:pt modelId="{9F494213-C0C1-4598-9360-3CAB34785F78}" type="pres">
      <dgm:prSet presAssocID="{C2EDD6DF-43A4-4A93-B42A-60AED1FDD4AF}" presName="root2" presStyleCnt="0"/>
      <dgm:spPr/>
    </dgm:pt>
    <dgm:pt modelId="{91797286-994D-4C71-86B8-5B5584B90961}" type="pres">
      <dgm:prSet presAssocID="{C2EDD6DF-43A4-4A93-B42A-60AED1FDD4AF}" presName="LevelTwoTextNode" presStyleLbl="node2" presStyleIdx="2" presStyleCnt="5">
        <dgm:presLayoutVars>
          <dgm:chPref val="3"/>
        </dgm:presLayoutVars>
      </dgm:prSet>
      <dgm:spPr/>
    </dgm:pt>
    <dgm:pt modelId="{347079CA-A226-458C-8DBD-4FE2D571018B}" type="pres">
      <dgm:prSet presAssocID="{C2EDD6DF-43A4-4A93-B42A-60AED1FDD4AF}" presName="level3hierChild" presStyleCnt="0"/>
      <dgm:spPr/>
    </dgm:pt>
    <dgm:pt modelId="{3E7433A7-B8D1-4128-81E8-36EA4F647B5E}" type="pres">
      <dgm:prSet presAssocID="{9375928D-32C4-4C8D-8084-53E203683EC8}" presName="conn2-1" presStyleLbl="parChTrans1D2" presStyleIdx="3" presStyleCnt="5"/>
      <dgm:spPr/>
    </dgm:pt>
    <dgm:pt modelId="{CD83D602-8BE1-4261-8881-988D253086EF}" type="pres">
      <dgm:prSet presAssocID="{9375928D-32C4-4C8D-8084-53E203683EC8}" presName="connTx" presStyleLbl="parChTrans1D2" presStyleIdx="3" presStyleCnt="5"/>
      <dgm:spPr/>
    </dgm:pt>
    <dgm:pt modelId="{00C720D9-A6D5-43D4-BD70-EC1AC1C3C772}" type="pres">
      <dgm:prSet presAssocID="{81AB4B32-0CFF-4E66-AABF-E747422B509A}" presName="root2" presStyleCnt="0"/>
      <dgm:spPr/>
    </dgm:pt>
    <dgm:pt modelId="{536E6026-EB35-48CC-9F60-D19B5E8C59E5}" type="pres">
      <dgm:prSet presAssocID="{81AB4B32-0CFF-4E66-AABF-E747422B509A}" presName="LevelTwoTextNode" presStyleLbl="node2" presStyleIdx="3" presStyleCnt="5">
        <dgm:presLayoutVars>
          <dgm:chPref val="3"/>
        </dgm:presLayoutVars>
      </dgm:prSet>
      <dgm:spPr/>
    </dgm:pt>
    <dgm:pt modelId="{DEC8E5CD-EC11-4EB8-8988-9DF839879126}" type="pres">
      <dgm:prSet presAssocID="{81AB4B32-0CFF-4E66-AABF-E747422B509A}" presName="level3hierChild" presStyleCnt="0"/>
      <dgm:spPr/>
    </dgm:pt>
    <dgm:pt modelId="{701FB937-6D5D-4BDE-981D-3906AC55AB91}" type="pres">
      <dgm:prSet presAssocID="{50CB523C-D06D-43DB-B5F2-8616567EDAFD}" presName="conn2-1" presStyleLbl="parChTrans1D2" presStyleIdx="4" presStyleCnt="5"/>
      <dgm:spPr/>
    </dgm:pt>
    <dgm:pt modelId="{427D21FB-C4A2-436C-95DC-3606B46DA349}" type="pres">
      <dgm:prSet presAssocID="{50CB523C-D06D-43DB-B5F2-8616567EDAFD}" presName="connTx" presStyleLbl="parChTrans1D2" presStyleIdx="4" presStyleCnt="5"/>
      <dgm:spPr/>
    </dgm:pt>
    <dgm:pt modelId="{C2C18441-D076-4A94-89A6-0885F811E2D6}" type="pres">
      <dgm:prSet presAssocID="{87B2910C-B756-4E70-BD3E-D557EA9DCF15}" presName="root2" presStyleCnt="0"/>
      <dgm:spPr/>
    </dgm:pt>
    <dgm:pt modelId="{7ADAEFCF-6A46-4A1D-9CCC-089567B05ED6}" type="pres">
      <dgm:prSet presAssocID="{87B2910C-B756-4E70-BD3E-D557EA9DCF15}" presName="LevelTwoTextNode" presStyleLbl="node2" presStyleIdx="4" presStyleCnt="5">
        <dgm:presLayoutVars>
          <dgm:chPref val="3"/>
        </dgm:presLayoutVars>
      </dgm:prSet>
      <dgm:spPr/>
    </dgm:pt>
    <dgm:pt modelId="{013C7630-1AE2-45AC-BAEF-5F12E94C1CD2}" type="pres">
      <dgm:prSet presAssocID="{87B2910C-B756-4E70-BD3E-D557EA9DCF15}" presName="level3hierChild" presStyleCnt="0"/>
      <dgm:spPr/>
    </dgm:pt>
  </dgm:ptLst>
  <dgm:cxnLst>
    <dgm:cxn modelId="{1A75DA08-7C70-4D46-B863-0BB60E73BDF7}" srcId="{394302AB-F94F-4CDD-9866-B1C958EBEE32}" destId="{2B764BC0-D5E7-425C-8290-0DB2FB76B0C8}" srcOrd="0" destOrd="0" parTransId="{56D2A39E-F7F3-4E20-9402-AA7ED0876EF6}" sibTransId="{85547631-556A-476B-9219-1C8B93B0B710}"/>
    <dgm:cxn modelId="{B9547C1C-9ED8-48A1-B3B9-3645F1929D9F}" type="presOf" srcId="{AD700315-AB13-45A9-B5A7-AD8595FA6271}" destId="{A9EEF295-7131-4744-A14C-60CED28562A3}" srcOrd="1" destOrd="0" presId="urn:microsoft.com/office/officeart/2008/layout/HorizontalMultiLevelHierarchy"/>
    <dgm:cxn modelId="{F1930028-38B6-4C5B-8CDF-B8FDABCF6CE4}" type="presOf" srcId="{AD700315-AB13-45A9-B5A7-AD8595FA6271}" destId="{6B144F11-CA07-4763-A933-EA7DE670FB7C}" srcOrd="0" destOrd="0" presId="urn:microsoft.com/office/officeart/2008/layout/HorizontalMultiLevelHierarchy"/>
    <dgm:cxn modelId="{084EF442-8552-4C3E-A8A1-1B9D6E6701E7}" type="presOf" srcId="{F16581B8-C3E2-4C61-845D-CDF29BE6CD3B}" destId="{4C64405B-4BCE-4BC4-9C6D-AAF2035C718B}" srcOrd="0" destOrd="0" presId="urn:microsoft.com/office/officeart/2008/layout/HorizontalMultiLevelHierarchy"/>
    <dgm:cxn modelId="{0EBA4565-8982-4E46-B812-AA318B9C5035}" type="presOf" srcId="{81AB4B32-0CFF-4E66-AABF-E747422B509A}" destId="{536E6026-EB35-48CC-9F60-D19B5E8C59E5}" srcOrd="0" destOrd="0" presId="urn:microsoft.com/office/officeart/2008/layout/HorizontalMultiLevelHierarchy"/>
    <dgm:cxn modelId="{BCD4C346-DFB4-4F00-801E-E0F93AF26608}" type="presOf" srcId="{87B2910C-B756-4E70-BD3E-D557EA9DCF15}" destId="{7ADAEFCF-6A46-4A1D-9CCC-089567B05ED6}" srcOrd="0" destOrd="0" presId="urn:microsoft.com/office/officeart/2008/layout/HorizontalMultiLevelHierarchy"/>
    <dgm:cxn modelId="{9C030A68-7BD5-4906-A469-EB6EAC6E89D6}" type="presOf" srcId="{9375928D-32C4-4C8D-8084-53E203683EC8}" destId="{3E7433A7-B8D1-4128-81E8-36EA4F647B5E}" srcOrd="0" destOrd="0" presId="urn:microsoft.com/office/officeart/2008/layout/HorizontalMultiLevelHierarchy"/>
    <dgm:cxn modelId="{73402E48-4055-42A0-80F6-76423C935728}" type="presOf" srcId="{56D2A39E-F7F3-4E20-9402-AA7ED0876EF6}" destId="{3AD0ABC2-939D-4421-9D00-957015483143}" srcOrd="0" destOrd="0" presId="urn:microsoft.com/office/officeart/2008/layout/HorizontalMultiLevelHierarchy"/>
    <dgm:cxn modelId="{14203853-AEE9-4249-980B-E4DECA5A82DC}" type="presOf" srcId="{6ADF6F77-C155-4D0C-8F0E-5740764E027D}" destId="{B16D43B2-8C46-4E85-868A-FBE5EE74CCD8}" srcOrd="1" destOrd="0" presId="urn:microsoft.com/office/officeart/2008/layout/HorizontalMultiLevelHierarchy"/>
    <dgm:cxn modelId="{0A194156-94A2-4C2A-B15E-A0B5CF545ECB}" type="presOf" srcId="{8CB278C5-69AC-4686-8FD3-21267D49CD65}" destId="{C9702CEE-6908-4EB3-BE72-7126E103A73D}" srcOrd="0" destOrd="0" presId="urn:microsoft.com/office/officeart/2008/layout/HorizontalMultiLevelHierarchy"/>
    <dgm:cxn modelId="{C0A6037C-2C09-4321-A621-9E0D846393EE}" type="presOf" srcId="{2B764BC0-D5E7-425C-8290-0DB2FB76B0C8}" destId="{AD841A32-6F13-4214-BF36-9D8C763E8584}" srcOrd="0" destOrd="0" presId="urn:microsoft.com/office/officeart/2008/layout/HorizontalMultiLevelHierarchy"/>
    <dgm:cxn modelId="{0BC57D80-3E60-4D37-8143-C8512E7FA826}" type="presOf" srcId="{50CB523C-D06D-43DB-B5F2-8616567EDAFD}" destId="{427D21FB-C4A2-436C-95DC-3606B46DA349}" srcOrd="1" destOrd="0" presId="urn:microsoft.com/office/officeart/2008/layout/HorizontalMultiLevelHierarchy"/>
    <dgm:cxn modelId="{1DB3C389-C4C9-4E11-A76F-B9232BD5DFA1}" srcId="{8CB278C5-69AC-4686-8FD3-21267D49CD65}" destId="{394302AB-F94F-4CDD-9866-B1C958EBEE32}" srcOrd="0" destOrd="0" parTransId="{2BD9AFCF-A052-42C7-89D3-103B210EC824}" sibTransId="{8B015CDF-4BB2-4E33-8A4A-1484E640861F}"/>
    <dgm:cxn modelId="{0D9FF291-74D2-43D9-A2B2-041F785AE9C7}" srcId="{394302AB-F94F-4CDD-9866-B1C958EBEE32}" destId="{F16581B8-C3E2-4C61-845D-CDF29BE6CD3B}" srcOrd="1" destOrd="0" parTransId="{6ADF6F77-C155-4D0C-8F0E-5740764E027D}" sibTransId="{5CF2ECBB-E6F8-40AA-8FB6-56F5845722A7}"/>
    <dgm:cxn modelId="{9946909A-C4C1-425A-9822-0C08D224D57A}" type="presOf" srcId="{394302AB-F94F-4CDD-9866-B1C958EBEE32}" destId="{BE9473EF-A2B5-4F7A-9CD6-3D33CB869287}" srcOrd="0" destOrd="0" presId="urn:microsoft.com/office/officeart/2008/layout/HorizontalMultiLevelHierarchy"/>
    <dgm:cxn modelId="{1BEFD8AD-E738-4502-8DF9-04577DE942B6}" srcId="{394302AB-F94F-4CDD-9866-B1C958EBEE32}" destId="{81AB4B32-0CFF-4E66-AABF-E747422B509A}" srcOrd="3" destOrd="0" parTransId="{9375928D-32C4-4C8D-8084-53E203683EC8}" sibTransId="{6E974DFB-F66F-4D89-A598-2491E077A3D2}"/>
    <dgm:cxn modelId="{367B43B7-2F1C-4819-85EC-AFF39E1F5732}" type="presOf" srcId="{6ADF6F77-C155-4D0C-8F0E-5740764E027D}" destId="{6CE4E39D-C9BF-443C-8F08-909EA3DD5146}" srcOrd="0" destOrd="0" presId="urn:microsoft.com/office/officeart/2008/layout/HorizontalMultiLevelHierarchy"/>
    <dgm:cxn modelId="{4236BABB-EB0A-4466-B8A4-7205117F698E}" srcId="{394302AB-F94F-4CDD-9866-B1C958EBEE32}" destId="{87B2910C-B756-4E70-BD3E-D557EA9DCF15}" srcOrd="4" destOrd="0" parTransId="{50CB523C-D06D-43DB-B5F2-8616567EDAFD}" sibTransId="{6F6FEBA7-5BCA-46B7-8C29-3B067B8E68B1}"/>
    <dgm:cxn modelId="{42F4FFCA-D3EB-4D5E-B981-B67AC2EFECFF}" type="presOf" srcId="{9375928D-32C4-4C8D-8084-53E203683EC8}" destId="{CD83D602-8BE1-4261-8881-988D253086EF}" srcOrd="1" destOrd="0" presId="urn:microsoft.com/office/officeart/2008/layout/HorizontalMultiLevelHierarchy"/>
    <dgm:cxn modelId="{94C0C0D1-7D0F-4119-B6FE-8CBD9F8ED271}" srcId="{394302AB-F94F-4CDD-9866-B1C958EBEE32}" destId="{C2EDD6DF-43A4-4A93-B42A-60AED1FDD4AF}" srcOrd="2" destOrd="0" parTransId="{AD700315-AB13-45A9-B5A7-AD8595FA6271}" sibTransId="{322116BE-1298-4385-BD26-7B3DB00BDE67}"/>
    <dgm:cxn modelId="{799F5BDA-FD4D-409F-88A9-CBFB74BA775A}" type="presOf" srcId="{56D2A39E-F7F3-4E20-9402-AA7ED0876EF6}" destId="{13DFFAB8-6F24-43CD-B462-92073877E580}" srcOrd="1" destOrd="0" presId="urn:microsoft.com/office/officeart/2008/layout/HorizontalMultiLevelHierarchy"/>
    <dgm:cxn modelId="{0ADA2CDE-DB31-4068-A420-A08C0C27D1E6}" type="presOf" srcId="{50CB523C-D06D-43DB-B5F2-8616567EDAFD}" destId="{701FB937-6D5D-4BDE-981D-3906AC55AB91}" srcOrd="0" destOrd="0" presId="urn:microsoft.com/office/officeart/2008/layout/HorizontalMultiLevelHierarchy"/>
    <dgm:cxn modelId="{113EF0FD-DE52-4867-A196-AC15BF8110B0}" type="presOf" srcId="{C2EDD6DF-43A4-4A93-B42A-60AED1FDD4AF}" destId="{91797286-994D-4C71-86B8-5B5584B90961}" srcOrd="0" destOrd="0" presId="urn:microsoft.com/office/officeart/2008/layout/HorizontalMultiLevelHierarchy"/>
    <dgm:cxn modelId="{8ECECABA-5805-4EAF-84D9-79FCA4E836C9}" type="presParOf" srcId="{C9702CEE-6908-4EB3-BE72-7126E103A73D}" destId="{F9CCAC8C-AB29-4758-9518-E03B8DCB19AF}" srcOrd="0" destOrd="0" presId="urn:microsoft.com/office/officeart/2008/layout/HorizontalMultiLevelHierarchy"/>
    <dgm:cxn modelId="{5C68DDCD-5571-4C1E-8AA7-60080FB42415}" type="presParOf" srcId="{F9CCAC8C-AB29-4758-9518-E03B8DCB19AF}" destId="{BE9473EF-A2B5-4F7A-9CD6-3D33CB869287}" srcOrd="0" destOrd="0" presId="urn:microsoft.com/office/officeart/2008/layout/HorizontalMultiLevelHierarchy"/>
    <dgm:cxn modelId="{CA4129BE-2CAE-40CB-AD65-37AF71F09D28}" type="presParOf" srcId="{F9CCAC8C-AB29-4758-9518-E03B8DCB19AF}" destId="{B248FBE5-26A0-410A-A25F-643038C07193}" srcOrd="1" destOrd="0" presId="urn:microsoft.com/office/officeart/2008/layout/HorizontalMultiLevelHierarchy"/>
    <dgm:cxn modelId="{FE5B6A80-C2A6-4786-9073-6BE8F444E409}" type="presParOf" srcId="{B248FBE5-26A0-410A-A25F-643038C07193}" destId="{3AD0ABC2-939D-4421-9D00-957015483143}" srcOrd="0" destOrd="0" presId="urn:microsoft.com/office/officeart/2008/layout/HorizontalMultiLevelHierarchy"/>
    <dgm:cxn modelId="{CF126127-128B-43E3-9132-1D75939DDDD4}" type="presParOf" srcId="{3AD0ABC2-939D-4421-9D00-957015483143}" destId="{13DFFAB8-6F24-43CD-B462-92073877E580}" srcOrd="0" destOrd="0" presId="urn:microsoft.com/office/officeart/2008/layout/HorizontalMultiLevelHierarchy"/>
    <dgm:cxn modelId="{6889B43D-B764-4706-973B-E31559D3BC3E}" type="presParOf" srcId="{B248FBE5-26A0-410A-A25F-643038C07193}" destId="{61E6522E-73A6-41CF-BC8E-6E878E0FE459}" srcOrd="1" destOrd="0" presId="urn:microsoft.com/office/officeart/2008/layout/HorizontalMultiLevelHierarchy"/>
    <dgm:cxn modelId="{2200827B-5DE7-49A8-B8F0-62C98C3346D3}" type="presParOf" srcId="{61E6522E-73A6-41CF-BC8E-6E878E0FE459}" destId="{AD841A32-6F13-4214-BF36-9D8C763E8584}" srcOrd="0" destOrd="0" presId="urn:microsoft.com/office/officeart/2008/layout/HorizontalMultiLevelHierarchy"/>
    <dgm:cxn modelId="{5447947C-B6E8-4DC8-87CC-4675D47FDF66}" type="presParOf" srcId="{61E6522E-73A6-41CF-BC8E-6E878E0FE459}" destId="{2FBA1C9B-57AE-4BA9-9F08-45C1E2B1BEEB}" srcOrd="1" destOrd="0" presId="urn:microsoft.com/office/officeart/2008/layout/HorizontalMultiLevelHierarchy"/>
    <dgm:cxn modelId="{B7A1920A-DC3B-46A5-9F3A-25A2E474E4FC}" type="presParOf" srcId="{B248FBE5-26A0-410A-A25F-643038C07193}" destId="{6CE4E39D-C9BF-443C-8F08-909EA3DD5146}" srcOrd="2" destOrd="0" presId="urn:microsoft.com/office/officeart/2008/layout/HorizontalMultiLevelHierarchy"/>
    <dgm:cxn modelId="{B89F29CE-D8DD-40EE-9B17-74FFDF430BA3}" type="presParOf" srcId="{6CE4E39D-C9BF-443C-8F08-909EA3DD5146}" destId="{B16D43B2-8C46-4E85-868A-FBE5EE74CCD8}" srcOrd="0" destOrd="0" presId="urn:microsoft.com/office/officeart/2008/layout/HorizontalMultiLevelHierarchy"/>
    <dgm:cxn modelId="{5225C924-AAF7-44DE-A278-97E812155E87}" type="presParOf" srcId="{B248FBE5-26A0-410A-A25F-643038C07193}" destId="{0F6D50E2-656B-412B-A2F6-6A6727FD82E0}" srcOrd="3" destOrd="0" presId="urn:microsoft.com/office/officeart/2008/layout/HorizontalMultiLevelHierarchy"/>
    <dgm:cxn modelId="{3FB95316-B752-4C8A-B802-87BD34A29C20}" type="presParOf" srcId="{0F6D50E2-656B-412B-A2F6-6A6727FD82E0}" destId="{4C64405B-4BCE-4BC4-9C6D-AAF2035C718B}" srcOrd="0" destOrd="0" presId="urn:microsoft.com/office/officeart/2008/layout/HorizontalMultiLevelHierarchy"/>
    <dgm:cxn modelId="{849BEC0B-DC33-4A56-9A32-A7248C41DC47}" type="presParOf" srcId="{0F6D50E2-656B-412B-A2F6-6A6727FD82E0}" destId="{D3F7E148-D6D0-4996-9F56-8C855ED79B71}" srcOrd="1" destOrd="0" presId="urn:microsoft.com/office/officeart/2008/layout/HorizontalMultiLevelHierarchy"/>
    <dgm:cxn modelId="{91A833C7-337E-4A6A-BC7F-7C1D881CB3EF}" type="presParOf" srcId="{B248FBE5-26A0-410A-A25F-643038C07193}" destId="{6B144F11-CA07-4763-A933-EA7DE670FB7C}" srcOrd="4" destOrd="0" presId="urn:microsoft.com/office/officeart/2008/layout/HorizontalMultiLevelHierarchy"/>
    <dgm:cxn modelId="{45DA58DA-5764-402B-A9DA-0ABCBD985B3B}" type="presParOf" srcId="{6B144F11-CA07-4763-A933-EA7DE670FB7C}" destId="{A9EEF295-7131-4744-A14C-60CED28562A3}" srcOrd="0" destOrd="0" presId="urn:microsoft.com/office/officeart/2008/layout/HorizontalMultiLevelHierarchy"/>
    <dgm:cxn modelId="{3BCCFE4D-A66C-4D51-819A-5454AF36A746}" type="presParOf" srcId="{B248FBE5-26A0-410A-A25F-643038C07193}" destId="{9F494213-C0C1-4598-9360-3CAB34785F78}" srcOrd="5" destOrd="0" presId="urn:microsoft.com/office/officeart/2008/layout/HorizontalMultiLevelHierarchy"/>
    <dgm:cxn modelId="{C8ACC501-93B6-4E8E-887D-231AED6FC1BB}" type="presParOf" srcId="{9F494213-C0C1-4598-9360-3CAB34785F78}" destId="{91797286-994D-4C71-86B8-5B5584B90961}" srcOrd="0" destOrd="0" presId="urn:microsoft.com/office/officeart/2008/layout/HorizontalMultiLevelHierarchy"/>
    <dgm:cxn modelId="{53B7C85A-BF9E-4D47-B48B-644BC5501B43}" type="presParOf" srcId="{9F494213-C0C1-4598-9360-3CAB34785F78}" destId="{347079CA-A226-458C-8DBD-4FE2D571018B}" srcOrd="1" destOrd="0" presId="urn:microsoft.com/office/officeart/2008/layout/HorizontalMultiLevelHierarchy"/>
    <dgm:cxn modelId="{89BC653B-A187-4F23-9BA6-FDD049E6F77A}" type="presParOf" srcId="{B248FBE5-26A0-410A-A25F-643038C07193}" destId="{3E7433A7-B8D1-4128-81E8-36EA4F647B5E}" srcOrd="6" destOrd="0" presId="urn:microsoft.com/office/officeart/2008/layout/HorizontalMultiLevelHierarchy"/>
    <dgm:cxn modelId="{12C43F67-56D5-45ED-92E6-21B6F21B5F7C}" type="presParOf" srcId="{3E7433A7-B8D1-4128-81E8-36EA4F647B5E}" destId="{CD83D602-8BE1-4261-8881-988D253086EF}" srcOrd="0" destOrd="0" presId="urn:microsoft.com/office/officeart/2008/layout/HorizontalMultiLevelHierarchy"/>
    <dgm:cxn modelId="{FB59A4A3-8159-4416-B007-3404132BF347}" type="presParOf" srcId="{B248FBE5-26A0-410A-A25F-643038C07193}" destId="{00C720D9-A6D5-43D4-BD70-EC1AC1C3C772}" srcOrd="7" destOrd="0" presId="urn:microsoft.com/office/officeart/2008/layout/HorizontalMultiLevelHierarchy"/>
    <dgm:cxn modelId="{43169A14-67B0-45C1-ABC5-A9B3D61B0688}" type="presParOf" srcId="{00C720D9-A6D5-43D4-BD70-EC1AC1C3C772}" destId="{536E6026-EB35-48CC-9F60-D19B5E8C59E5}" srcOrd="0" destOrd="0" presId="urn:microsoft.com/office/officeart/2008/layout/HorizontalMultiLevelHierarchy"/>
    <dgm:cxn modelId="{A092D300-1123-48F8-B11B-80492C464DBB}" type="presParOf" srcId="{00C720D9-A6D5-43D4-BD70-EC1AC1C3C772}" destId="{DEC8E5CD-EC11-4EB8-8988-9DF839879126}" srcOrd="1" destOrd="0" presId="urn:microsoft.com/office/officeart/2008/layout/HorizontalMultiLevelHierarchy"/>
    <dgm:cxn modelId="{261DBFC1-1040-4700-B05F-06A1C324F84F}" type="presParOf" srcId="{B248FBE5-26A0-410A-A25F-643038C07193}" destId="{701FB937-6D5D-4BDE-981D-3906AC55AB91}" srcOrd="8" destOrd="0" presId="urn:microsoft.com/office/officeart/2008/layout/HorizontalMultiLevelHierarchy"/>
    <dgm:cxn modelId="{434B6FD4-1A73-436C-A918-32A2EA363099}" type="presParOf" srcId="{701FB937-6D5D-4BDE-981D-3906AC55AB91}" destId="{427D21FB-C4A2-436C-95DC-3606B46DA349}" srcOrd="0" destOrd="0" presId="urn:microsoft.com/office/officeart/2008/layout/HorizontalMultiLevelHierarchy"/>
    <dgm:cxn modelId="{A051FF94-93FF-4BF2-8A7D-6C0F620BAB34}" type="presParOf" srcId="{B248FBE5-26A0-410A-A25F-643038C07193}" destId="{C2C18441-D076-4A94-89A6-0885F811E2D6}" srcOrd="9" destOrd="0" presId="urn:microsoft.com/office/officeart/2008/layout/HorizontalMultiLevelHierarchy"/>
    <dgm:cxn modelId="{3EB95337-B96E-4369-9731-12743C2DBFFA}" type="presParOf" srcId="{C2C18441-D076-4A94-89A6-0885F811E2D6}" destId="{7ADAEFCF-6A46-4A1D-9CCC-089567B05ED6}" srcOrd="0" destOrd="0" presId="urn:microsoft.com/office/officeart/2008/layout/HorizontalMultiLevelHierarchy"/>
    <dgm:cxn modelId="{8248D62E-5EA9-4913-9C5A-CCCD69A76BFB}" type="presParOf" srcId="{C2C18441-D076-4A94-89A6-0885F811E2D6}" destId="{013C7630-1AE2-45AC-BAEF-5F12E94C1C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CB278C5-69AC-4686-8FD3-21267D49CD6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cs-CZ"/>
        </a:p>
      </dgm:t>
    </dgm:pt>
    <dgm:pt modelId="{394302AB-F94F-4CDD-9866-B1C958EBEE32}">
      <dgm:prSet phldrT="[Text]" custT="1"/>
      <dgm:spPr/>
      <dgm:t>
        <a:bodyPr/>
        <a:lstStyle/>
        <a:p>
          <a:r>
            <a:rPr lang="cs-CZ" sz="4000" dirty="0"/>
            <a:t>Skládá se z:</a:t>
          </a:r>
        </a:p>
      </dgm:t>
    </dgm:pt>
    <dgm:pt modelId="{2BD9AFCF-A052-42C7-89D3-103B210EC824}" type="parTrans" cxnId="{1DB3C389-C4C9-4E11-A76F-B9232BD5DFA1}">
      <dgm:prSet/>
      <dgm:spPr/>
      <dgm:t>
        <a:bodyPr/>
        <a:lstStyle/>
        <a:p>
          <a:endParaRPr lang="cs-CZ" sz="1600"/>
        </a:p>
      </dgm:t>
    </dgm:pt>
    <dgm:pt modelId="{8B015CDF-4BB2-4E33-8A4A-1484E640861F}" type="sibTrans" cxnId="{1DB3C389-C4C9-4E11-A76F-B9232BD5DFA1}">
      <dgm:prSet/>
      <dgm:spPr/>
      <dgm:t>
        <a:bodyPr/>
        <a:lstStyle/>
        <a:p>
          <a:endParaRPr lang="cs-CZ" sz="1600"/>
        </a:p>
      </dgm:t>
    </dgm:pt>
    <dgm:pt modelId="{2B764BC0-D5E7-425C-8290-0DB2FB76B0C8}">
      <dgm:prSet phldrT="[Text]" custT="1"/>
      <dgm:spPr/>
      <dgm:t>
        <a:bodyPr/>
        <a:lstStyle/>
        <a:p>
          <a:r>
            <a:rPr lang="cs-CZ" sz="2400" dirty="0"/>
            <a:t>kulturní a sportovní</a:t>
          </a:r>
        </a:p>
      </dgm:t>
    </dgm:pt>
    <dgm:pt modelId="{56D2A39E-F7F3-4E20-9402-AA7ED0876EF6}" type="parTrans" cxnId="{1A75DA08-7C70-4D46-B863-0BB60E73BDF7}">
      <dgm:prSet custT="1"/>
      <dgm:spPr/>
      <dgm:t>
        <a:bodyPr/>
        <a:lstStyle/>
        <a:p>
          <a:endParaRPr lang="cs-CZ" sz="600"/>
        </a:p>
      </dgm:t>
    </dgm:pt>
    <dgm:pt modelId="{85547631-556A-476B-9219-1C8B93B0B710}" type="sibTrans" cxnId="{1A75DA08-7C70-4D46-B863-0BB60E73BDF7}">
      <dgm:prSet/>
      <dgm:spPr/>
      <dgm:t>
        <a:bodyPr/>
        <a:lstStyle/>
        <a:p>
          <a:endParaRPr lang="cs-CZ" sz="1600"/>
        </a:p>
      </dgm:t>
    </dgm:pt>
    <dgm:pt modelId="{F16581B8-C3E2-4C61-845D-CDF29BE6CD3B}">
      <dgm:prSet phldrT="[Text]" custT="1"/>
      <dgm:spPr/>
      <dgm:t>
        <a:bodyPr/>
        <a:lstStyle/>
        <a:p>
          <a:r>
            <a:rPr lang="cs-CZ" sz="2400" dirty="0"/>
            <a:t>zdravotnické</a:t>
          </a:r>
        </a:p>
      </dgm:t>
    </dgm:pt>
    <dgm:pt modelId="{6ADF6F77-C155-4D0C-8F0E-5740764E027D}" type="parTrans" cxnId="{0D9FF291-74D2-43D9-A2B2-041F785AE9C7}">
      <dgm:prSet custT="1"/>
      <dgm:spPr/>
      <dgm:t>
        <a:bodyPr/>
        <a:lstStyle/>
        <a:p>
          <a:endParaRPr lang="cs-CZ" sz="400"/>
        </a:p>
      </dgm:t>
    </dgm:pt>
    <dgm:pt modelId="{5CF2ECBB-E6F8-40AA-8FB6-56F5845722A7}" type="sibTrans" cxnId="{0D9FF291-74D2-43D9-A2B2-041F785AE9C7}">
      <dgm:prSet/>
      <dgm:spPr/>
      <dgm:t>
        <a:bodyPr/>
        <a:lstStyle/>
        <a:p>
          <a:endParaRPr lang="cs-CZ" sz="1600"/>
        </a:p>
      </dgm:t>
    </dgm:pt>
    <dgm:pt modelId="{C2EDD6DF-43A4-4A93-B42A-60AED1FDD4AF}">
      <dgm:prSet phldrT="[Text]" custT="1"/>
      <dgm:spPr/>
      <dgm:t>
        <a:bodyPr/>
        <a:lstStyle/>
        <a:p>
          <a:r>
            <a:rPr lang="cs-CZ" sz="2400" dirty="0"/>
            <a:t>vzdělávací</a:t>
          </a:r>
        </a:p>
      </dgm:t>
    </dgm:pt>
    <dgm:pt modelId="{AD700315-AB13-45A9-B5A7-AD8595FA6271}" type="parTrans" cxnId="{94C0C0D1-7D0F-4119-B6FE-8CBD9F8ED271}">
      <dgm:prSet custT="1"/>
      <dgm:spPr/>
      <dgm:t>
        <a:bodyPr/>
        <a:lstStyle/>
        <a:p>
          <a:endParaRPr lang="cs-CZ" sz="400"/>
        </a:p>
      </dgm:t>
    </dgm:pt>
    <dgm:pt modelId="{322116BE-1298-4385-BD26-7B3DB00BDE67}" type="sibTrans" cxnId="{94C0C0D1-7D0F-4119-B6FE-8CBD9F8ED271}">
      <dgm:prSet/>
      <dgm:spPr/>
      <dgm:t>
        <a:bodyPr/>
        <a:lstStyle/>
        <a:p>
          <a:endParaRPr lang="cs-CZ" sz="1600"/>
        </a:p>
      </dgm:t>
    </dgm:pt>
    <dgm:pt modelId="{81AB4B32-0CFF-4E66-AABF-E747422B509A}">
      <dgm:prSet custT="1"/>
      <dgm:spPr/>
      <dgm:t>
        <a:bodyPr/>
        <a:lstStyle/>
        <a:p>
          <a:r>
            <a:rPr lang="cs-CZ" sz="2400" dirty="0"/>
            <a:t>turistické</a:t>
          </a:r>
        </a:p>
      </dgm:t>
    </dgm:pt>
    <dgm:pt modelId="{9375928D-32C4-4C8D-8084-53E203683EC8}" type="parTrans" cxnId="{1BEFD8AD-E738-4502-8DF9-04577DE942B6}">
      <dgm:prSet custT="1"/>
      <dgm:spPr/>
      <dgm:t>
        <a:bodyPr/>
        <a:lstStyle/>
        <a:p>
          <a:endParaRPr lang="cs-CZ" sz="400"/>
        </a:p>
      </dgm:t>
    </dgm:pt>
    <dgm:pt modelId="{6E974DFB-F66F-4D89-A598-2491E077A3D2}" type="sibTrans" cxnId="{1BEFD8AD-E738-4502-8DF9-04577DE942B6}">
      <dgm:prSet/>
      <dgm:spPr/>
      <dgm:t>
        <a:bodyPr/>
        <a:lstStyle/>
        <a:p>
          <a:endParaRPr lang="cs-CZ" sz="1600"/>
        </a:p>
      </dgm:t>
    </dgm:pt>
    <dgm:pt modelId="{87B2910C-B756-4E70-BD3E-D557EA9DCF15}">
      <dgm:prSet custT="1"/>
      <dgm:spPr/>
      <dgm:t>
        <a:bodyPr/>
        <a:lstStyle/>
        <a:p>
          <a:r>
            <a:rPr lang="cs-CZ" sz="2400" dirty="0"/>
            <a:t>zelené </a:t>
          </a:r>
        </a:p>
      </dgm:t>
    </dgm:pt>
    <dgm:pt modelId="{50CB523C-D06D-43DB-B5F2-8616567EDAFD}" type="parTrans" cxnId="{4236BABB-EB0A-4466-B8A4-7205117F698E}">
      <dgm:prSet custT="1"/>
      <dgm:spPr/>
      <dgm:t>
        <a:bodyPr/>
        <a:lstStyle/>
        <a:p>
          <a:endParaRPr lang="cs-CZ" sz="600"/>
        </a:p>
      </dgm:t>
    </dgm:pt>
    <dgm:pt modelId="{6F6FEBA7-5BCA-46B7-8C29-3B067B8E68B1}" type="sibTrans" cxnId="{4236BABB-EB0A-4466-B8A4-7205117F698E}">
      <dgm:prSet/>
      <dgm:spPr/>
      <dgm:t>
        <a:bodyPr/>
        <a:lstStyle/>
        <a:p>
          <a:endParaRPr lang="cs-CZ" sz="1600"/>
        </a:p>
      </dgm:t>
    </dgm:pt>
    <dgm:pt modelId="{C9702CEE-6908-4EB3-BE72-7126E103A73D}" type="pres">
      <dgm:prSet presAssocID="{8CB278C5-69AC-4686-8FD3-21267D49CD6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9CCAC8C-AB29-4758-9518-E03B8DCB19AF}" type="pres">
      <dgm:prSet presAssocID="{394302AB-F94F-4CDD-9866-B1C958EBEE32}" presName="root1" presStyleCnt="0"/>
      <dgm:spPr/>
    </dgm:pt>
    <dgm:pt modelId="{BE9473EF-A2B5-4F7A-9CD6-3D33CB869287}" type="pres">
      <dgm:prSet presAssocID="{394302AB-F94F-4CDD-9866-B1C958EBEE32}" presName="LevelOneTextNode" presStyleLbl="node0" presStyleIdx="0" presStyleCnt="1">
        <dgm:presLayoutVars>
          <dgm:chPref val="3"/>
        </dgm:presLayoutVars>
      </dgm:prSet>
      <dgm:spPr/>
    </dgm:pt>
    <dgm:pt modelId="{B248FBE5-26A0-410A-A25F-643038C07193}" type="pres">
      <dgm:prSet presAssocID="{394302AB-F94F-4CDD-9866-B1C958EBEE32}" presName="level2hierChild" presStyleCnt="0"/>
      <dgm:spPr/>
    </dgm:pt>
    <dgm:pt modelId="{3AD0ABC2-939D-4421-9D00-957015483143}" type="pres">
      <dgm:prSet presAssocID="{56D2A39E-F7F3-4E20-9402-AA7ED0876EF6}" presName="conn2-1" presStyleLbl="parChTrans1D2" presStyleIdx="0" presStyleCnt="5"/>
      <dgm:spPr/>
    </dgm:pt>
    <dgm:pt modelId="{13DFFAB8-6F24-43CD-B462-92073877E580}" type="pres">
      <dgm:prSet presAssocID="{56D2A39E-F7F3-4E20-9402-AA7ED0876EF6}" presName="connTx" presStyleLbl="parChTrans1D2" presStyleIdx="0" presStyleCnt="5"/>
      <dgm:spPr/>
    </dgm:pt>
    <dgm:pt modelId="{61E6522E-73A6-41CF-BC8E-6E878E0FE459}" type="pres">
      <dgm:prSet presAssocID="{2B764BC0-D5E7-425C-8290-0DB2FB76B0C8}" presName="root2" presStyleCnt="0"/>
      <dgm:spPr/>
    </dgm:pt>
    <dgm:pt modelId="{AD841A32-6F13-4214-BF36-9D8C763E8584}" type="pres">
      <dgm:prSet presAssocID="{2B764BC0-D5E7-425C-8290-0DB2FB76B0C8}" presName="LevelTwoTextNode" presStyleLbl="node2" presStyleIdx="0" presStyleCnt="5">
        <dgm:presLayoutVars>
          <dgm:chPref val="3"/>
        </dgm:presLayoutVars>
      </dgm:prSet>
      <dgm:spPr/>
    </dgm:pt>
    <dgm:pt modelId="{2FBA1C9B-57AE-4BA9-9F08-45C1E2B1BEEB}" type="pres">
      <dgm:prSet presAssocID="{2B764BC0-D5E7-425C-8290-0DB2FB76B0C8}" presName="level3hierChild" presStyleCnt="0"/>
      <dgm:spPr/>
    </dgm:pt>
    <dgm:pt modelId="{6CE4E39D-C9BF-443C-8F08-909EA3DD5146}" type="pres">
      <dgm:prSet presAssocID="{6ADF6F77-C155-4D0C-8F0E-5740764E027D}" presName="conn2-1" presStyleLbl="parChTrans1D2" presStyleIdx="1" presStyleCnt="5"/>
      <dgm:spPr/>
    </dgm:pt>
    <dgm:pt modelId="{B16D43B2-8C46-4E85-868A-FBE5EE74CCD8}" type="pres">
      <dgm:prSet presAssocID="{6ADF6F77-C155-4D0C-8F0E-5740764E027D}" presName="connTx" presStyleLbl="parChTrans1D2" presStyleIdx="1" presStyleCnt="5"/>
      <dgm:spPr/>
    </dgm:pt>
    <dgm:pt modelId="{0F6D50E2-656B-412B-A2F6-6A6727FD82E0}" type="pres">
      <dgm:prSet presAssocID="{F16581B8-C3E2-4C61-845D-CDF29BE6CD3B}" presName="root2" presStyleCnt="0"/>
      <dgm:spPr/>
    </dgm:pt>
    <dgm:pt modelId="{4C64405B-4BCE-4BC4-9C6D-AAF2035C718B}" type="pres">
      <dgm:prSet presAssocID="{F16581B8-C3E2-4C61-845D-CDF29BE6CD3B}" presName="LevelTwoTextNode" presStyleLbl="node2" presStyleIdx="1" presStyleCnt="5">
        <dgm:presLayoutVars>
          <dgm:chPref val="3"/>
        </dgm:presLayoutVars>
      </dgm:prSet>
      <dgm:spPr/>
    </dgm:pt>
    <dgm:pt modelId="{D3F7E148-D6D0-4996-9F56-8C855ED79B71}" type="pres">
      <dgm:prSet presAssocID="{F16581B8-C3E2-4C61-845D-CDF29BE6CD3B}" presName="level3hierChild" presStyleCnt="0"/>
      <dgm:spPr/>
    </dgm:pt>
    <dgm:pt modelId="{6B144F11-CA07-4763-A933-EA7DE670FB7C}" type="pres">
      <dgm:prSet presAssocID="{AD700315-AB13-45A9-B5A7-AD8595FA6271}" presName="conn2-1" presStyleLbl="parChTrans1D2" presStyleIdx="2" presStyleCnt="5"/>
      <dgm:spPr/>
    </dgm:pt>
    <dgm:pt modelId="{A9EEF295-7131-4744-A14C-60CED28562A3}" type="pres">
      <dgm:prSet presAssocID="{AD700315-AB13-45A9-B5A7-AD8595FA6271}" presName="connTx" presStyleLbl="parChTrans1D2" presStyleIdx="2" presStyleCnt="5"/>
      <dgm:spPr/>
    </dgm:pt>
    <dgm:pt modelId="{9F494213-C0C1-4598-9360-3CAB34785F78}" type="pres">
      <dgm:prSet presAssocID="{C2EDD6DF-43A4-4A93-B42A-60AED1FDD4AF}" presName="root2" presStyleCnt="0"/>
      <dgm:spPr/>
    </dgm:pt>
    <dgm:pt modelId="{91797286-994D-4C71-86B8-5B5584B90961}" type="pres">
      <dgm:prSet presAssocID="{C2EDD6DF-43A4-4A93-B42A-60AED1FDD4AF}" presName="LevelTwoTextNode" presStyleLbl="node2" presStyleIdx="2" presStyleCnt="5">
        <dgm:presLayoutVars>
          <dgm:chPref val="3"/>
        </dgm:presLayoutVars>
      </dgm:prSet>
      <dgm:spPr/>
    </dgm:pt>
    <dgm:pt modelId="{347079CA-A226-458C-8DBD-4FE2D571018B}" type="pres">
      <dgm:prSet presAssocID="{C2EDD6DF-43A4-4A93-B42A-60AED1FDD4AF}" presName="level3hierChild" presStyleCnt="0"/>
      <dgm:spPr/>
    </dgm:pt>
    <dgm:pt modelId="{3E7433A7-B8D1-4128-81E8-36EA4F647B5E}" type="pres">
      <dgm:prSet presAssocID="{9375928D-32C4-4C8D-8084-53E203683EC8}" presName="conn2-1" presStyleLbl="parChTrans1D2" presStyleIdx="3" presStyleCnt="5"/>
      <dgm:spPr/>
    </dgm:pt>
    <dgm:pt modelId="{CD83D602-8BE1-4261-8881-988D253086EF}" type="pres">
      <dgm:prSet presAssocID="{9375928D-32C4-4C8D-8084-53E203683EC8}" presName="connTx" presStyleLbl="parChTrans1D2" presStyleIdx="3" presStyleCnt="5"/>
      <dgm:spPr/>
    </dgm:pt>
    <dgm:pt modelId="{00C720D9-A6D5-43D4-BD70-EC1AC1C3C772}" type="pres">
      <dgm:prSet presAssocID="{81AB4B32-0CFF-4E66-AABF-E747422B509A}" presName="root2" presStyleCnt="0"/>
      <dgm:spPr/>
    </dgm:pt>
    <dgm:pt modelId="{536E6026-EB35-48CC-9F60-D19B5E8C59E5}" type="pres">
      <dgm:prSet presAssocID="{81AB4B32-0CFF-4E66-AABF-E747422B509A}" presName="LevelTwoTextNode" presStyleLbl="node2" presStyleIdx="3" presStyleCnt="5">
        <dgm:presLayoutVars>
          <dgm:chPref val="3"/>
        </dgm:presLayoutVars>
      </dgm:prSet>
      <dgm:spPr/>
    </dgm:pt>
    <dgm:pt modelId="{DEC8E5CD-EC11-4EB8-8988-9DF839879126}" type="pres">
      <dgm:prSet presAssocID="{81AB4B32-0CFF-4E66-AABF-E747422B509A}" presName="level3hierChild" presStyleCnt="0"/>
      <dgm:spPr/>
    </dgm:pt>
    <dgm:pt modelId="{701FB937-6D5D-4BDE-981D-3906AC55AB91}" type="pres">
      <dgm:prSet presAssocID="{50CB523C-D06D-43DB-B5F2-8616567EDAFD}" presName="conn2-1" presStyleLbl="parChTrans1D2" presStyleIdx="4" presStyleCnt="5"/>
      <dgm:spPr/>
    </dgm:pt>
    <dgm:pt modelId="{427D21FB-C4A2-436C-95DC-3606B46DA349}" type="pres">
      <dgm:prSet presAssocID="{50CB523C-D06D-43DB-B5F2-8616567EDAFD}" presName="connTx" presStyleLbl="parChTrans1D2" presStyleIdx="4" presStyleCnt="5"/>
      <dgm:spPr/>
    </dgm:pt>
    <dgm:pt modelId="{C2C18441-D076-4A94-89A6-0885F811E2D6}" type="pres">
      <dgm:prSet presAssocID="{87B2910C-B756-4E70-BD3E-D557EA9DCF15}" presName="root2" presStyleCnt="0"/>
      <dgm:spPr/>
    </dgm:pt>
    <dgm:pt modelId="{7ADAEFCF-6A46-4A1D-9CCC-089567B05ED6}" type="pres">
      <dgm:prSet presAssocID="{87B2910C-B756-4E70-BD3E-D557EA9DCF15}" presName="LevelTwoTextNode" presStyleLbl="node2" presStyleIdx="4" presStyleCnt="5">
        <dgm:presLayoutVars>
          <dgm:chPref val="3"/>
        </dgm:presLayoutVars>
      </dgm:prSet>
      <dgm:spPr/>
    </dgm:pt>
    <dgm:pt modelId="{013C7630-1AE2-45AC-BAEF-5F12E94C1CD2}" type="pres">
      <dgm:prSet presAssocID="{87B2910C-B756-4E70-BD3E-D557EA9DCF15}" presName="level3hierChild" presStyleCnt="0"/>
      <dgm:spPr/>
    </dgm:pt>
  </dgm:ptLst>
  <dgm:cxnLst>
    <dgm:cxn modelId="{1A75DA08-7C70-4D46-B863-0BB60E73BDF7}" srcId="{394302AB-F94F-4CDD-9866-B1C958EBEE32}" destId="{2B764BC0-D5E7-425C-8290-0DB2FB76B0C8}" srcOrd="0" destOrd="0" parTransId="{56D2A39E-F7F3-4E20-9402-AA7ED0876EF6}" sibTransId="{85547631-556A-476B-9219-1C8B93B0B710}"/>
    <dgm:cxn modelId="{B9547C1C-9ED8-48A1-B3B9-3645F1929D9F}" type="presOf" srcId="{AD700315-AB13-45A9-B5A7-AD8595FA6271}" destId="{A9EEF295-7131-4744-A14C-60CED28562A3}" srcOrd="1" destOrd="0" presId="urn:microsoft.com/office/officeart/2008/layout/HorizontalMultiLevelHierarchy"/>
    <dgm:cxn modelId="{F1930028-38B6-4C5B-8CDF-B8FDABCF6CE4}" type="presOf" srcId="{AD700315-AB13-45A9-B5A7-AD8595FA6271}" destId="{6B144F11-CA07-4763-A933-EA7DE670FB7C}" srcOrd="0" destOrd="0" presId="urn:microsoft.com/office/officeart/2008/layout/HorizontalMultiLevelHierarchy"/>
    <dgm:cxn modelId="{084EF442-8552-4C3E-A8A1-1B9D6E6701E7}" type="presOf" srcId="{F16581B8-C3E2-4C61-845D-CDF29BE6CD3B}" destId="{4C64405B-4BCE-4BC4-9C6D-AAF2035C718B}" srcOrd="0" destOrd="0" presId="urn:microsoft.com/office/officeart/2008/layout/HorizontalMultiLevelHierarchy"/>
    <dgm:cxn modelId="{0EBA4565-8982-4E46-B812-AA318B9C5035}" type="presOf" srcId="{81AB4B32-0CFF-4E66-AABF-E747422B509A}" destId="{536E6026-EB35-48CC-9F60-D19B5E8C59E5}" srcOrd="0" destOrd="0" presId="urn:microsoft.com/office/officeart/2008/layout/HorizontalMultiLevelHierarchy"/>
    <dgm:cxn modelId="{BCD4C346-DFB4-4F00-801E-E0F93AF26608}" type="presOf" srcId="{87B2910C-B756-4E70-BD3E-D557EA9DCF15}" destId="{7ADAEFCF-6A46-4A1D-9CCC-089567B05ED6}" srcOrd="0" destOrd="0" presId="urn:microsoft.com/office/officeart/2008/layout/HorizontalMultiLevelHierarchy"/>
    <dgm:cxn modelId="{9C030A68-7BD5-4906-A469-EB6EAC6E89D6}" type="presOf" srcId="{9375928D-32C4-4C8D-8084-53E203683EC8}" destId="{3E7433A7-B8D1-4128-81E8-36EA4F647B5E}" srcOrd="0" destOrd="0" presId="urn:microsoft.com/office/officeart/2008/layout/HorizontalMultiLevelHierarchy"/>
    <dgm:cxn modelId="{73402E48-4055-42A0-80F6-76423C935728}" type="presOf" srcId="{56D2A39E-F7F3-4E20-9402-AA7ED0876EF6}" destId="{3AD0ABC2-939D-4421-9D00-957015483143}" srcOrd="0" destOrd="0" presId="urn:microsoft.com/office/officeart/2008/layout/HorizontalMultiLevelHierarchy"/>
    <dgm:cxn modelId="{14203853-AEE9-4249-980B-E4DECA5A82DC}" type="presOf" srcId="{6ADF6F77-C155-4D0C-8F0E-5740764E027D}" destId="{B16D43B2-8C46-4E85-868A-FBE5EE74CCD8}" srcOrd="1" destOrd="0" presId="urn:microsoft.com/office/officeart/2008/layout/HorizontalMultiLevelHierarchy"/>
    <dgm:cxn modelId="{0A194156-94A2-4C2A-B15E-A0B5CF545ECB}" type="presOf" srcId="{8CB278C5-69AC-4686-8FD3-21267D49CD65}" destId="{C9702CEE-6908-4EB3-BE72-7126E103A73D}" srcOrd="0" destOrd="0" presId="urn:microsoft.com/office/officeart/2008/layout/HorizontalMultiLevelHierarchy"/>
    <dgm:cxn modelId="{C0A6037C-2C09-4321-A621-9E0D846393EE}" type="presOf" srcId="{2B764BC0-D5E7-425C-8290-0DB2FB76B0C8}" destId="{AD841A32-6F13-4214-BF36-9D8C763E8584}" srcOrd="0" destOrd="0" presId="urn:microsoft.com/office/officeart/2008/layout/HorizontalMultiLevelHierarchy"/>
    <dgm:cxn modelId="{0BC57D80-3E60-4D37-8143-C8512E7FA826}" type="presOf" srcId="{50CB523C-D06D-43DB-B5F2-8616567EDAFD}" destId="{427D21FB-C4A2-436C-95DC-3606B46DA349}" srcOrd="1" destOrd="0" presId="urn:microsoft.com/office/officeart/2008/layout/HorizontalMultiLevelHierarchy"/>
    <dgm:cxn modelId="{1DB3C389-C4C9-4E11-A76F-B9232BD5DFA1}" srcId="{8CB278C5-69AC-4686-8FD3-21267D49CD65}" destId="{394302AB-F94F-4CDD-9866-B1C958EBEE32}" srcOrd="0" destOrd="0" parTransId="{2BD9AFCF-A052-42C7-89D3-103B210EC824}" sibTransId="{8B015CDF-4BB2-4E33-8A4A-1484E640861F}"/>
    <dgm:cxn modelId="{0D9FF291-74D2-43D9-A2B2-041F785AE9C7}" srcId="{394302AB-F94F-4CDD-9866-B1C958EBEE32}" destId="{F16581B8-C3E2-4C61-845D-CDF29BE6CD3B}" srcOrd="1" destOrd="0" parTransId="{6ADF6F77-C155-4D0C-8F0E-5740764E027D}" sibTransId="{5CF2ECBB-E6F8-40AA-8FB6-56F5845722A7}"/>
    <dgm:cxn modelId="{9946909A-C4C1-425A-9822-0C08D224D57A}" type="presOf" srcId="{394302AB-F94F-4CDD-9866-B1C958EBEE32}" destId="{BE9473EF-A2B5-4F7A-9CD6-3D33CB869287}" srcOrd="0" destOrd="0" presId="urn:microsoft.com/office/officeart/2008/layout/HorizontalMultiLevelHierarchy"/>
    <dgm:cxn modelId="{1BEFD8AD-E738-4502-8DF9-04577DE942B6}" srcId="{394302AB-F94F-4CDD-9866-B1C958EBEE32}" destId="{81AB4B32-0CFF-4E66-AABF-E747422B509A}" srcOrd="3" destOrd="0" parTransId="{9375928D-32C4-4C8D-8084-53E203683EC8}" sibTransId="{6E974DFB-F66F-4D89-A598-2491E077A3D2}"/>
    <dgm:cxn modelId="{367B43B7-2F1C-4819-85EC-AFF39E1F5732}" type="presOf" srcId="{6ADF6F77-C155-4D0C-8F0E-5740764E027D}" destId="{6CE4E39D-C9BF-443C-8F08-909EA3DD5146}" srcOrd="0" destOrd="0" presId="urn:microsoft.com/office/officeart/2008/layout/HorizontalMultiLevelHierarchy"/>
    <dgm:cxn modelId="{4236BABB-EB0A-4466-B8A4-7205117F698E}" srcId="{394302AB-F94F-4CDD-9866-B1C958EBEE32}" destId="{87B2910C-B756-4E70-BD3E-D557EA9DCF15}" srcOrd="4" destOrd="0" parTransId="{50CB523C-D06D-43DB-B5F2-8616567EDAFD}" sibTransId="{6F6FEBA7-5BCA-46B7-8C29-3B067B8E68B1}"/>
    <dgm:cxn modelId="{42F4FFCA-D3EB-4D5E-B981-B67AC2EFECFF}" type="presOf" srcId="{9375928D-32C4-4C8D-8084-53E203683EC8}" destId="{CD83D602-8BE1-4261-8881-988D253086EF}" srcOrd="1" destOrd="0" presId="urn:microsoft.com/office/officeart/2008/layout/HorizontalMultiLevelHierarchy"/>
    <dgm:cxn modelId="{94C0C0D1-7D0F-4119-B6FE-8CBD9F8ED271}" srcId="{394302AB-F94F-4CDD-9866-B1C958EBEE32}" destId="{C2EDD6DF-43A4-4A93-B42A-60AED1FDD4AF}" srcOrd="2" destOrd="0" parTransId="{AD700315-AB13-45A9-B5A7-AD8595FA6271}" sibTransId="{322116BE-1298-4385-BD26-7B3DB00BDE67}"/>
    <dgm:cxn modelId="{799F5BDA-FD4D-409F-88A9-CBFB74BA775A}" type="presOf" srcId="{56D2A39E-F7F3-4E20-9402-AA7ED0876EF6}" destId="{13DFFAB8-6F24-43CD-B462-92073877E580}" srcOrd="1" destOrd="0" presId="urn:microsoft.com/office/officeart/2008/layout/HorizontalMultiLevelHierarchy"/>
    <dgm:cxn modelId="{0ADA2CDE-DB31-4068-A420-A08C0C27D1E6}" type="presOf" srcId="{50CB523C-D06D-43DB-B5F2-8616567EDAFD}" destId="{701FB937-6D5D-4BDE-981D-3906AC55AB91}" srcOrd="0" destOrd="0" presId="urn:microsoft.com/office/officeart/2008/layout/HorizontalMultiLevelHierarchy"/>
    <dgm:cxn modelId="{113EF0FD-DE52-4867-A196-AC15BF8110B0}" type="presOf" srcId="{C2EDD6DF-43A4-4A93-B42A-60AED1FDD4AF}" destId="{91797286-994D-4C71-86B8-5B5584B90961}" srcOrd="0" destOrd="0" presId="urn:microsoft.com/office/officeart/2008/layout/HorizontalMultiLevelHierarchy"/>
    <dgm:cxn modelId="{8ECECABA-5805-4EAF-84D9-79FCA4E836C9}" type="presParOf" srcId="{C9702CEE-6908-4EB3-BE72-7126E103A73D}" destId="{F9CCAC8C-AB29-4758-9518-E03B8DCB19AF}" srcOrd="0" destOrd="0" presId="urn:microsoft.com/office/officeart/2008/layout/HorizontalMultiLevelHierarchy"/>
    <dgm:cxn modelId="{5C68DDCD-5571-4C1E-8AA7-60080FB42415}" type="presParOf" srcId="{F9CCAC8C-AB29-4758-9518-E03B8DCB19AF}" destId="{BE9473EF-A2B5-4F7A-9CD6-3D33CB869287}" srcOrd="0" destOrd="0" presId="urn:microsoft.com/office/officeart/2008/layout/HorizontalMultiLevelHierarchy"/>
    <dgm:cxn modelId="{CA4129BE-2CAE-40CB-AD65-37AF71F09D28}" type="presParOf" srcId="{F9CCAC8C-AB29-4758-9518-E03B8DCB19AF}" destId="{B248FBE5-26A0-410A-A25F-643038C07193}" srcOrd="1" destOrd="0" presId="urn:microsoft.com/office/officeart/2008/layout/HorizontalMultiLevelHierarchy"/>
    <dgm:cxn modelId="{FE5B6A80-C2A6-4786-9073-6BE8F444E409}" type="presParOf" srcId="{B248FBE5-26A0-410A-A25F-643038C07193}" destId="{3AD0ABC2-939D-4421-9D00-957015483143}" srcOrd="0" destOrd="0" presId="urn:microsoft.com/office/officeart/2008/layout/HorizontalMultiLevelHierarchy"/>
    <dgm:cxn modelId="{CF126127-128B-43E3-9132-1D75939DDDD4}" type="presParOf" srcId="{3AD0ABC2-939D-4421-9D00-957015483143}" destId="{13DFFAB8-6F24-43CD-B462-92073877E580}" srcOrd="0" destOrd="0" presId="urn:microsoft.com/office/officeart/2008/layout/HorizontalMultiLevelHierarchy"/>
    <dgm:cxn modelId="{6889B43D-B764-4706-973B-E31559D3BC3E}" type="presParOf" srcId="{B248FBE5-26A0-410A-A25F-643038C07193}" destId="{61E6522E-73A6-41CF-BC8E-6E878E0FE459}" srcOrd="1" destOrd="0" presId="urn:microsoft.com/office/officeart/2008/layout/HorizontalMultiLevelHierarchy"/>
    <dgm:cxn modelId="{2200827B-5DE7-49A8-B8F0-62C98C3346D3}" type="presParOf" srcId="{61E6522E-73A6-41CF-BC8E-6E878E0FE459}" destId="{AD841A32-6F13-4214-BF36-9D8C763E8584}" srcOrd="0" destOrd="0" presId="urn:microsoft.com/office/officeart/2008/layout/HorizontalMultiLevelHierarchy"/>
    <dgm:cxn modelId="{5447947C-B6E8-4DC8-87CC-4675D47FDF66}" type="presParOf" srcId="{61E6522E-73A6-41CF-BC8E-6E878E0FE459}" destId="{2FBA1C9B-57AE-4BA9-9F08-45C1E2B1BEEB}" srcOrd="1" destOrd="0" presId="urn:microsoft.com/office/officeart/2008/layout/HorizontalMultiLevelHierarchy"/>
    <dgm:cxn modelId="{B7A1920A-DC3B-46A5-9F3A-25A2E474E4FC}" type="presParOf" srcId="{B248FBE5-26A0-410A-A25F-643038C07193}" destId="{6CE4E39D-C9BF-443C-8F08-909EA3DD5146}" srcOrd="2" destOrd="0" presId="urn:microsoft.com/office/officeart/2008/layout/HorizontalMultiLevelHierarchy"/>
    <dgm:cxn modelId="{B89F29CE-D8DD-40EE-9B17-74FFDF430BA3}" type="presParOf" srcId="{6CE4E39D-C9BF-443C-8F08-909EA3DD5146}" destId="{B16D43B2-8C46-4E85-868A-FBE5EE74CCD8}" srcOrd="0" destOrd="0" presId="urn:microsoft.com/office/officeart/2008/layout/HorizontalMultiLevelHierarchy"/>
    <dgm:cxn modelId="{5225C924-AAF7-44DE-A278-97E812155E87}" type="presParOf" srcId="{B248FBE5-26A0-410A-A25F-643038C07193}" destId="{0F6D50E2-656B-412B-A2F6-6A6727FD82E0}" srcOrd="3" destOrd="0" presId="urn:microsoft.com/office/officeart/2008/layout/HorizontalMultiLevelHierarchy"/>
    <dgm:cxn modelId="{3FB95316-B752-4C8A-B802-87BD34A29C20}" type="presParOf" srcId="{0F6D50E2-656B-412B-A2F6-6A6727FD82E0}" destId="{4C64405B-4BCE-4BC4-9C6D-AAF2035C718B}" srcOrd="0" destOrd="0" presId="urn:microsoft.com/office/officeart/2008/layout/HorizontalMultiLevelHierarchy"/>
    <dgm:cxn modelId="{849BEC0B-DC33-4A56-9A32-A7248C41DC47}" type="presParOf" srcId="{0F6D50E2-656B-412B-A2F6-6A6727FD82E0}" destId="{D3F7E148-D6D0-4996-9F56-8C855ED79B71}" srcOrd="1" destOrd="0" presId="urn:microsoft.com/office/officeart/2008/layout/HorizontalMultiLevelHierarchy"/>
    <dgm:cxn modelId="{91A833C7-337E-4A6A-BC7F-7C1D881CB3EF}" type="presParOf" srcId="{B248FBE5-26A0-410A-A25F-643038C07193}" destId="{6B144F11-CA07-4763-A933-EA7DE670FB7C}" srcOrd="4" destOrd="0" presId="urn:microsoft.com/office/officeart/2008/layout/HorizontalMultiLevelHierarchy"/>
    <dgm:cxn modelId="{45DA58DA-5764-402B-A9DA-0ABCBD985B3B}" type="presParOf" srcId="{6B144F11-CA07-4763-A933-EA7DE670FB7C}" destId="{A9EEF295-7131-4744-A14C-60CED28562A3}" srcOrd="0" destOrd="0" presId="urn:microsoft.com/office/officeart/2008/layout/HorizontalMultiLevelHierarchy"/>
    <dgm:cxn modelId="{3BCCFE4D-A66C-4D51-819A-5454AF36A746}" type="presParOf" srcId="{B248FBE5-26A0-410A-A25F-643038C07193}" destId="{9F494213-C0C1-4598-9360-3CAB34785F78}" srcOrd="5" destOrd="0" presId="urn:microsoft.com/office/officeart/2008/layout/HorizontalMultiLevelHierarchy"/>
    <dgm:cxn modelId="{C8ACC501-93B6-4E8E-887D-231AED6FC1BB}" type="presParOf" srcId="{9F494213-C0C1-4598-9360-3CAB34785F78}" destId="{91797286-994D-4C71-86B8-5B5584B90961}" srcOrd="0" destOrd="0" presId="urn:microsoft.com/office/officeart/2008/layout/HorizontalMultiLevelHierarchy"/>
    <dgm:cxn modelId="{53B7C85A-BF9E-4D47-B48B-644BC5501B43}" type="presParOf" srcId="{9F494213-C0C1-4598-9360-3CAB34785F78}" destId="{347079CA-A226-458C-8DBD-4FE2D571018B}" srcOrd="1" destOrd="0" presId="urn:microsoft.com/office/officeart/2008/layout/HorizontalMultiLevelHierarchy"/>
    <dgm:cxn modelId="{89BC653B-A187-4F23-9BA6-FDD049E6F77A}" type="presParOf" srcId="{B248FBE5-26A0-410A-A25F-643038C07193}" destId="{3E7433A7-B8D1-4128-81E8-36EA4F647B5E}" srcOrd="6" destOrd="0" presId="urn:microsoft.com/office/officeart/2008/layout/HorizontalMultiLevelHierarchy"/>
    <dgm:cxn modelId="{12C43F67-56D5-45ED-92E6-21B6F21B5F7C}" type="presParOf" srcId="{3E7433A7-B8D1-4128-81E8-36EA4F647B5E}" destId="{CD83D602-8BE1-4261-8881-988D253086EF}" srcOrd="0" destOrd="0" presId="urn:microsoft.com/office/officeart/2008/layout/HorizontalMultiLevelHierarchy"/>
    <dgm:cxn modelId="{FB59A4A3-8159-4416-B007-3404132BF347}" type="presParOf" srcId="{B248FBE5-26A0-410A-A25F-643038C07193}" destId="{00C720D9-A6D5-43D4-BD70-EC1AC1C3C772}" srcOrd="7" destOrd="0" presId="urn:microsoft.com/office/officeart/2008/layout/HorizontalMultiLevelHierarchy"/>
    <dgm:cxn modelId="{43169A14-67B0-45C1-ABC5-A9B3D61B0688}" type="presParOf" srcId="{00C720D9-A6D5-43D4-BD70-EC1AC1C3C772}" destId="{536E6026-EB35-48CC-9F60-D19B5E8C59E5}" srcOrd="0" destOrd="0" presId="urn:microsoft.com/office/officeart/2008/layout/HorizontalMultiLevelHierarchy"/>
    <dgm:cxn modelId="{A092D300-1123-48F8-B11B-80492C464DBB}" type="presParOf" srcId="{00C720D9-A6D5-43D4-BD70-EC1AC1C3C772}" destId="{DEC8E5CD-EC11-4EB8-8988-9DF839879126}" srcOrd="1" destOrd="0" presId="urn:microsoft.com/office/officeart/2008/layout/HorizontalMultiLevelHierarchy"/>
    <dgm:cxn modelId="{261DBFC1-1040-4700-B05F-06A1C324F84F}" type="presParOf" srcId="{B248FBE5-26A0-410A-A25F-643038C07193}" destId="{701FB937-6D5D-4BDE-981D-3906AC55AB91}" srcOrd="8" destOrd="0" presId="urn:microsoft.com/office/officeart/2008/layout/HorizontalMultiLevelHierarchy"/>
    <dgm:cxn modelId="{434B6FD4-1A73-436C-A918-32A2EA363099}" type="presParOf" srcId="{701FB937-6D5D-4BDE-981D-3906AC55AB91}" destId="{427D21FB-C4A2-436C-95DC-3606B46DA349}" srcOrd="0" destOrd="0" presId="urn:microsoft.com/office/officeart/2008/layout/HorizontalMultiLevelHierarchy"/>
    <dgm:cxn modelId="{A051FF94-93FF-4BF2-8A7D-6C0F620BAB34}" type="presParOf" srcId="{B248FBE5-26A0-410A-A25F-643038C07193}" destId="{C2C18441-D076-4A94-89A6-0885F811E2D6}" srcOrd="9" destOrd="0" presId="urn:microsoft.com/office/officeart/2008/layout/HorizontalMultiLevelHierarchy"/>
    <dgm:cxn modelId="{3EB95337-B96E-4369-9731-12743C2DBFFA}" type="presParOf" srcId="{C2C18441-D076-4A94-89A6-0885F811E2D6}" destId="{7ADAEFCF-6A46-4A1D-9CCC-089567B05ED6}" srcOrd="0" destOrd="0" presId="urn:microsoft.com/office/officeart/2008/layout/HorizontalMultiLevelHierarchy"/>
    <dgm:cxn modelId="{8248D62E-5EA9-4913-9C5A-CCCD69A76BFB}" type="presParOf" srcId="{C2C18441-D076-4A94-89A6-0885F811E2D6}" destId="{013C7630-1AE2-45AC-BAEF-5F12E94C1C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CB278C5-69AC-4686-8FD3-21267D49CD6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cs-CZ"/>
        </a:p>
      </dgm:t>
    </dgm:pt>
    <dgm:pt modelId="{394302AB-F94F-4CDD-9866-B1C958EBEE32}">
      <dgm:prSet phldrT="[Text]" custT="1"/>
      <dgm:spPr/>
      <dgm:t>
        <a:bodyPr/>
        <a:lstStyle/>
        <a:p>
          <a:r>
            <a:rPr lang="cs-CZ" sz="4000" dirty="0"/>
            <a:t>Skládá se z:</a:t>
          </a:r>
        </a:p>
      </dgm:t>
    </dgm:pt>
    <dgm:pt modelId="{2BD9AFCF-A052-42C7-89D3-103B210EC824}" type="parTrans" cxnId="{1DB3C389-C4C9-4E11-A76F-B9232BD5DFA1}">
      <dgm:prSet/>
      <dgm:spPr/>
      <dgm:t>
        <a:bodyPr/>
        <a:lstStyle/>
        <a:p>
          <a:endParaRPr lang="cs-CZ" sz="1600"/>
        </a:p>
      </dgm:t>
    </dgm:pt>
    <dgm:pt modelId="{8B015CDF-4BB2-4E33-8A4A-1484E640861F}" type="sibTrans" cxnId="{1DB3C389-C4C9-4E11-A76F-B9232BD5DFA1}">
      <dgm:prSet/>
      <dgm:spPr/>
      <dgm:t>
        <a:bodyPr/>
        <a:lstStyle/>
        <a:p>
          <a:endParaRPr lang="cs-CZ" sz="1600"/>
        </a:p>
      </dgm:t>
    </dgm:pt>
    <dgm:pt modelId="{2B764BC0-D5E7-425C-8290-0DB2FB76B0C8}">
      <dgm:prSet phldrT="[Text]" custT="1"/>
      <dgm:spPr/>
      <dgm:t>
        <a:bodyPr/>
        <a:lstStyle/>
        <a:p>
          <a:r>
            <a:rPr lang="cs-CZ" sz="2400" dirty="0"/>
            <a:t>informační a komunikační</a:t>
          </a:r>
        </a:p>
      </dgm:t>
    </dgm:pt>
    <dgm:pt modelId="{56D2A39E-F7F3-4E20-9402-AA7ED0876EF6}" type="parTrans" cxnId="{1A75DA08-7C70-4D46-B863-0BB60E73BDF7}">
      <dgm:prSet custT="1"/>
      <dgm:spPr/>
      <dgm:t>
        <a:bodyPr/>
        <a:lstStyle/>
        <a:p>
          <a:endParaRPr lang="cs-CZ" sz="600"/>
        </a:p>
      </dgm:t>
    </dgm:pt>
    <dgm:pt modelId="{85547631-556A-476B-9219-1C8B93B0B710}" type="sibTrans" cxnId="{1A75DA08-7C70-4D46-B863-0BB60E73BDF7}">
      <dgm:prSet/>
      <dgm:spPr/>
      <dgm:t>
        <a:bodyPr/>
        <a:lstStyle/>
        <a:p>
          <a:endParaRPr lang="cs-CZ" sz="1600"/>
        </a:p>
      </dgm:t>
    </dgm:pt>
    <dgm:pt modelId="{F16581B8-C3E2-4C61-845D-CDF29BE6CD3B}">
      <dgm:prSet phldrT="[Text]" custT="1"/>
      <dgm:spPr/>
      <dgm:t>
        <a:bodyPr/>
        <a:lstStyle/>
        <a:p>
          <a:r>
            <a:rPr lang="cs-CZ" sz="2400" dirty="0"/>
            <a:t>elektrotechnická</a:t>
          </a:r>
        </a:p>
      </dgm:t>
    </dgm:pt>
    <dgm:pt modelId="{6ADF6F77-C155-4D0C-8F0E-5740764E027D}" type="parTrans" cxnId="{0D9FF291-74D2-43D9-A2B2-041F785AE9C7}">
      <dgm:prSet custT="1"/>
      <dgm:spPr/>
      <dgm:t>
        <a:bodyPr/>
        <a:lstStyle/>
        <a:p>
          <a:endParaRPr lang="cs-CZ" sz="400"/>
        </a:p>
      </dgm:t>
    </dgm:pt>
    <dgm:pt modelId="{5CF2ECBB-E6F8-40AA-8FB6-56F5845722A7}" type="sibTrans" cxnId="{0D9FF291-74D2-43D9-A2B2-041F785AE9C7}">
      <dgm:prSet/>
      <dgm:spPr/>
      <dgm:t>
        <a:bodyPr/>
        <a:lstStyle/>
        <a:p>
          <a:endParaRPr lang="cs-CZ" sz="1600"/>
        </a:p>
      </dgm:t>
    </dgm:pt>
    <dgm:pt modelId="{C2EDD6DF-43A4-4A93-B42A-60AED1FDD4AF}">
      <dgm:prSet phldrT="[Text]" custT="1"/>
      <dgm:spPr/>
      <dgm:t>
        <a:bodyPr/>
        <a:lstStyle/>
        <a:p>
          <a:r>
            <a:rPr lang="cs-CZ" sz="2400" dirty="0"/>
            <a:t>stavební</a:t>
          </a:r>
        </a:p>
      </dgm:t>
    </dgm:pt>
    <dgm:pt modelId="{AD700315-AB13-45A9-B5A7-AD8595FA6271}" type="parTrans" cxnId="{94C0C0D1-7D0F-4119-B6FE-8CBD9F8ED271}">
      <dgm:prSet custT="1"/>
      <dgm:spPr/>
      <dgm:t>
        <a:bodyPr/>
        <a:lstStyle/>
        <a:p>
          <a:endParaRPr lang="cs-CZ" sz="400"/>
        </a:p>
      </dgm:t>
    </dgm:pt>
    <dgm:pt modelId="{322116BE-1298-4385-BD26-7B3DB00BDE67}" type="sibTrans" cxnId="{94C0C0D1-7D0F-4119-B6FE-8CBD9F8ED271}">
      <dgm:prSet/>
      <dgm:spPr/>
      <dgm:t>
        <a:bodyPr/>
        <a:lstStyle/>
        <a:p>
          <a:endParaRPr lang="cs-CZ" sz="1600"/>
        </a:p>
      </dgm:t>
    </dgm:pt>
    <dgm:pt modelId="{81AB4B32-0CFF-4E66-AABF-E747422B509A}">
      <dgm:prSet custT="1"/>
      <dgm:spPr/>
      <dgm:t>
        <a:bodyPr/>
        <a:lstStyle/>
        <a:p>
          <a:r>
            <a:rPr lang="cs-CZ" sz="2400" dirty="0"/>
            <a:t>průmyslová</a:t>
          </a:r>
        </a:p>
      </dgm:t>
    </dgm:pt>
    <dgm:pt modelId="{9375928D-32C4-4C8D-8084-53E203683EC8}" type="parTrans" cxnId="{1BEFD8AD-E738-4502-8DF9-04577DE942B6}">
      <dgm:prSet custT="1"/>
      <dgm:spPr/>
      <dgm:t>
        <a:bodyPr/>
        <a:lstStyle/>
        <a:p>
          <a:endParaRPr lang="cs-CZ" sz="400"/>
        </a:p>
      </dgm:t>
    </dgm:pt>
    <dgm:pt modelId="{6E974DFB-F66F-4D89-A598-2491E077A3D2}" type="sibTrans" cxnId="{1BEFD8AD-E738-4502-8DF9-04577DE942B6}">
      <dgm:prSet/>
      <dgm:spPr/>
      <dgm:t>
        <a:bodyPr/>
        <a:lstStyle/>
        <a:p>
          <a:endParaRPr lang="cs-CZ" sz="1600"/>
        </a:p>
      </dgm:t>
    </dgm:pt>
    <dgm:pt modelId="{87B2910C-B756-4E70-BD3E-D557EA9DCF15}">
      <dgm:prSet custT="1"/>
      <dgm:spPr/>
      <dgm:t>
        <a:bodyPr/>
        <a:lstStyle/>
        <a:p>
          <a:r>
            <a:rPr lang="cs-CZ" sz="2400" dirty="0"/>
            <a:t>ostatní technologie </a:t>
          </a:r>
        </a:p>
      </dgm:t>
    </dgm:pt>
    <dgm:pt modelId="{50CB523C-D06D-43DB-B5F2-8616567EDAFD}" type="parTrans" cxnId="{4236BABB-EB0A-4466-B8A4-7205117F698E}">
      <dgm:prSet custT="1"/>
      <dgm:spPr/>
      <dgm:t>
        <a:bodyPr/>
        <a:lstStyle/>
        <a:p>
          <a:endParaRPr lang="cs-CZ" sz="600"/>
        </a:p>
      </dgm:t>
    </dgm:pt>
    <dgm:pt modelId="{6F6FEBA7-5BCA-46B7-8C29-3B067B8E68B1}" type="sibTrans" cxnId="{4236BABB-EB0A-4466-B8A4-7205117F698E}">
      <dgm:prSet/>
      <dgm:spPr/>
      <dgm:t>
        <a:bodyPr/>
        <a:lstStyle/>
        <a:p>
          <a:endParaRPr lang="cs-CZ" sz="1600"/>
        </a:p>
      </dgm:t>
    </dgm:pt>
    <dgm:pt modelId="{C9702CEE-6908-4EB3-BE72-7126E103A73D}" type="pres">
      <dgm:prSet presAssocID="{8CB278C5-69AC-4686-8FD3-21267D49CD6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9CCAC8C-AB29-4758-9518-E03B8DCB19AF}" type="pres">
      <dgm:prSet presAssocID="{394302AB-F94F-4CDD-9866-B1C958EBEE32}" presName="root1" presStyleCnt="0"/>
      <dgm:spPr/>
    </dgm:pt>
    <dgm:pt modelId="{BE9473EF-A2B5-4F7A-9CD6-3D33CB869287}" type="pres">
      <dgm:prSet presAssocID="{394302AB-F94F-4CDD-9866-B1C958EBEE32}" presName="LevelOneTextNode" presStyleLbl="node0" presStyleIdx="0" presStyleCnt="1">
        <dgm:presLayoutVars>
          <dgm:chPref val="3"/>
        </dgm:presLayoutVars>
      </dgm:prSet>
      <dgm:spPr/>
    </dgm:pt>
    <dgm:pt modelId="{B248FBE5-26A0-410A-A25F-643038C07193}" type="pres">
      <dgm:prSet presAssocID="{394302AB-F94F-4CDD-9866-B1C958EBEE32}" presName="level2hierChild" presStyleCnt="0"/>
      <dgm:spPr/>
    </dgm:pt>
    <dgm:pt modelId="{3AD0ABC2-939D-4421-9D00-957015483143}" type="pres">
      <dgm:prSet presAssocID="{56D2A39E-F7F3-4E20-9402-AA7ED0876EF6}" presName="conn2-1" presStyleLbl="parChTrans1D2" presStyleIdx="0" presStyleCnt="5"/>
      <dgm:spPr/>
    </dgm:pt>
    <dgm:pt modelId="{13DFFAB8-6F24-43CD-B462-92073877E580}" type="pres">
      <dgm:prSet presAssocID="{56D2A39E-F7F3-4E20-9402-AA7ED0876EF6}" presName="connTx" presStyleLbl="parChTrans1D2" presStyleIdx="0" presStyleCnt="5"/>
      <dgm:spPr/>
    </dgm:pt>
    <dgm:pt modelId="{61E6522E-73A6-41CF-BC8E-6E878E0FE459}" type="pres">
      <dgm:prSet presAssocID="{2B764BC0-D5E7-425C-8290-0DB2FB76B0C8}" presName="root2" presStyleCnt="0"/>
      <dgm:spPr/>
    </dgm:pt>
    <dgm:pt modelId="{AD841A32-6F13-4214-BF36-9D8C763E8584}" type="pres">
      <dgm:prSet presAssocID="{2B764BC0-D5E7-425C-8290-0DB2FB76B0C8}" presName="LevelTwoTextNode" presStyleLbl="node2" presStyleIdx="0" presStyleCnt="5">
        <dgm:presLayoutVars>
          <dgm:chPref val="3"/>
        </dgm:presLayoutVars>
      </dgm:prSet>
      <dgm:spPr/>
    </dgm:pt>
    <dgm:pt modelId="{2FBA1C9B-57AE-4BA9-9F08-45C1E2B1BEEB}" type="pres">
      <dgm:prSet presAssocID="{2B764BC0-D5E7-425C-8290-0DB2FB76B0C8}" presName="level3hierChild" presStyleCnt="0"/>
      <dgm:spPr/>
    </dgm:pt>
    <dgm:pt modelId="{6CE4E39D-C9BF-443C-8F08-909EA3DD5146}" type="pres">
      <dgm:prSet presAssocID="{6ADF6F77-C155-4D0C-8F0E-5740764E027D}" presName="conn2-1" presStyleLbl="parChTrans1D2" presStyleIdx="1" presStyleCnt="5"/>
      <dgm:spPr/>
    </dgm:pt>
    <dgm:pt modelId="{B16D43B2-8C46-4E85-868A-FBE5EE74CCD8}" type="pres">
      <dgm:prSet presAssocID="{6ADF6F77-C155-4D0C-8F0E-5740764E027D}" presName="connTx" presStyleLbl="parChTrans1D2" presStyleIdx="1" presStyleCnt="5"/>
      <dgm:spPr/>
    </dgm:pt>
    <dgm:pt modelId="{0F6D50E2-656B-412B-A2F6-6A6727FD82E0}" type="pres">
      <dgm:prSet presAssocID="{F16581B8-C3E2-4C61-845D-CDF29BE6CD3B}" presName="root2" presStyleCnt="0"/>
      <dgm:spPr/>
    </dgm:pt>
    <dgm:pt modelId="{4C64405B-4BCE-4BC4-9C6D-AAF2035C718B}" type="pres">
      <dgm:prSet presAssocID="{F16581B8-C3E2-4C61-845D-CDF29BE6CD3B}" presName="LevelTwoTextNode" presStyleLbl="node2" presStyleIdx="1" presStyleCnt="5">
        <dgm:presLayoutVars>
          <dgm:chPref val="3"/>
        </dgm:presLayoutVars>
      </dgm:prSet>
      <dgm:spPr/>
    </dgm:pt>
    <dgm:pt modelId="{D3F7E148-D6D0-4996-9F56-8C855ED79B71}" type="pres">
      <dgm:prSet presAssocID="{F16581B8-C3E2-4C61-845D-CDF29BE6CD3B}" presName="level3hierChild" presStyleCnt="0"/>
      <dgm:spPr/>
    </dgm:pt>
    <dgm:pt modelId="{6B144F11-CA07-4763-A933-EA7DE670FB7C}" type="pres">
      <dgm:prSet presAssocID="{AD700315-AB13-45A9-B5A7-AD8595FA6271}" presName="conn2-1" presStyleLbl="parChTrans1D2" presStyleIdx="2" presStyleCnt="5"/>
      <dgm:spPr/>
    </dgm:pt>
    <dgm:pt modelId="{A9EEF295-7131-4744-A14C-60CED28562A3}" type="pres">
      <dgm:prSet presAssocID="{AD700315-AB13-45A9-B5A7-AD8595FA6271}" presName="connTx" presStyleLbl="parChTrans1D2" presStyleIdx="2" presStyleCnt="5"/>
      <dgm:spPr/>
    </dgm:pt>
    <dgm:pt modelId="{9F494213-C0C1-4598-9360-3CAB34785F78}" type="pres">
      <dgm:prSet presAssocID="{C2EDD6DF-43A4-4A93-B42A-60AED1FDD4AF}" presName="root2" presStyleCnt="0"/>
      <dgm:spPr/>
    </dgm:pt>
    <dgm:pt modelId="{91797286-994D-4C71-86B8-5B5584B90961}" type="pres">
      <dgm:prSet presAssocID="{C2EDD6DF-43A4-4A93-B42A-60AED1FDD4AF}" presName="LevelTwoTextNode" presStyleLbl="node2" presStyleIdx="2" presStyleCnt="5">
        <dgm:presLayoutVars>
          <dgm:chPref val="3"/>
        </dgm:presLayoutVars>
      </dgm:prSet>
      <dgm:spPr/>
    </dgm:pt>
    <dgm:pt modelId="{347079CA-A226-458C-8DBD-4FE2D571018B}" type="pres">
      <dgm:prSet presAssocID="{C2EDD6DF-43A4-4A93-B42A-60AED1FDD4AF}" presName="level3hierChild" presStyleCnt="0"/>
      <dgm:spPr/>
    </dgm:pt>
    <dgm:pt modelId="{3E7433A7-B8D1-4128-81E8-36EA4F647B5E}" type="pres">
      <dgm:prSet presAssocID="{9375928D-32C4-4C8D-8084-53E203683EC8}" presName="conn2-1" presStyleLbl="parChTrans1D2" presStyleIdx="3" presStyleCnt="5"/>
      <dgm:spPr/>
    </dgm:pt>
    <dgm:pt modelId="{CD83D602-8BE1-4261-8881-988D253086EF}" type="pres">
      <dgm:prSet presAssocID="{9375928D-32C4-4C8D-8084-53E203683EC8}" presName="connTx" presStyleLbl="parChTrans1D2" presStyleIdx="3" presStyleCnt="5"/>
      <dgm:spPr/>
    </dgm:pt>
    <dgm:pt modelId="{00C720D9-A6D5-43D4-BD70-EC1AC1C3C772}" type="pres">
      <dgm:prSet presAssocID="{81AB4B32-0CFF-4E66-AABF-E747422B509A}" presName="root2" presStyleCnt="0"/>
      <dgm:spPr/>
    </dgm:pt>
    <dgm:pt modelId="{536E6026-EB35-48CC-9F60-D19B5E8C59E5}" type="pres">
      <dgm:prSet presAssocID="{81AB4B32-0CFF-4E66-AABF-E747422B509A}" presName="LevelTwoTextNode" presStyleLbl="node2" presStyleIdx="3" presStyleCnt="5">
        <dgm:presLayoutVars>
          <dgm:chPref val="3"/>
        </dgm:presLayoutVars>
      </dgm:prSet>
      <dgm:spPr/>
    </dgm:pt>
    <dgm:pt modelId="{DEC8E5CD-EC11-4EB8-8988-9DF839879126}" type="pres">
      <dgm:prSet presAssocID="{81AB4B32-0CFF-4E66-AABF-E747422B509A}" presName="level3hierChild" presStyleCnt="0"/>
      <dgm:spPr/>
    </dgm:pt>
    <dgm:pt modelId="{701FB937-6D5D-4BDE-981D-3906AC55AB91}" type="pres">
      <dgm:prSet presAssocID="{50CB523C-D06D-43DB-B5F2-8616567EDAFD}" presName="conn2-1" presStyleLbl="parChTrans1D2" presStyleIdx="4" presStyleCnt="5"/>
      <dgm:spPr/>
    </dgm:pt>
    <dgm:pt modelId="{427D21FB-C4A2-436C-95DC-3606B46DA349}" type="pres">
      <dgm:prSet presAssocID="{50CB523C-D06D-43DB-B5F2-8616567EDAFD}" presName="connTx" presStyleLbl="parChTrans1D2" presStyleIdx="4" presStyleCnt="5"/>
      <dgm:spPr/>
    </dgm:pt>
    <dgm:pt modelId="{C2C18441-D076-4A94-89A6-0885F811E2D6}" type="pres">
      <dgm:prSet presAssocID="{87B2910C-B756-4E70-BD3E-D557EA9DCF15}" presName="root2" presStyleCnt="0"/>
      <dgm:spPr/>
    </dgm:pt>
    <dgm:pt modelId="{7ADAEFCF-6A46-4A1D-9CCC-089567B05ED6}" type="pres">
      <dgm:prSet presAssocID="{87B2910C-B756-4E70-BD3E-D557EA9DCF15}" presName="LevelTwoTextNode" presStyleLbl="node2" presStyleIdx="4" presStyleCnt="5">
        <dgm:presLayoutVars>
          <dgm:chPref val="3"/>
        </dgm:presLayoutVars>
      </dgm:prSet>
      <dgm:spPr/>
    </dgm:pt>
    <dgm:pt modelId="{013C7630-1AE2-45AC-BAEF-5F12E94C1CD2}" type="pres">
      <dgm:prSet presAssocID="{87B2910C-B756-4E70-BD3E-D557EA9DCF15}" presName="level3hierChild" presStyleCnt="0"/>
      <dgm:spPr/>
    </dgm:pt>
  </dgm:ptLst>
  <dgm:cxnLst>
    <dgm:cxn modelId="{1A75DA08-7C70-4D46-B863-0BB60E73BDF7}" srcId="{394302AB-F94F-4CDD-9866-B1C958EBEE32}" destId="{2B764BC0-D5E7-425C-8290-0DB2FB76B0C8}" srcOrd="0" destOrd="0" parTransId="{56D2A39E-F7F3-4E20-9402-AA7ED0876EF6}" sibTransId="{85547631-556A-476B-9219-1C8B93B0B710}"/>
    <dgm:cxn modelId="{B9547C1C-9ED8-48A1-B3B9-3645F1929D9F}" type="presOf" srcId="{AD700315-AB13-45A9-B5A7-AD8595FA6271}" destId="{A9EEF295-7131-4744-A14C-60CED28562A3}" srcOrd="1" destOrd="0" presId="urn:microsoft.com/office/officeart/2008/layout/HorizontalMultiLevelHierarchy"/>
    <dgm:cxn modelId="{F1930028-38B6-4C5B-8CDF-B8FDABCF6CE4}" type="presOf" srcId="{AD700315-AB13-45A9-B5A7-AD8595FA6271}" destId="{6B144F11-CA07-4763-A933-EA7DE670FB7C}" srcOrd="0" destOrd="0" presId="urn:microsoft.com/office/officeart/2008/layout/HorizontalMultiLevelHierarchy"/>
    <dgm:cxn modelId="{084EF442-8552-4C3E-A8A1-1B9D6E6701E7}" type="presOf" srcId="{F16581B8-C3E2-4C61-845D-CDF29BE6CD3B}" destId="{4C64405B-4BCE-4BC4-9C6D-AAF2035C718B}" srcOrd="0" destOrd="0" presId="urn:microsoft.com/office/officeart/2008/layout/HorizontalMultiLevelHierarchy"/>
    <dgm:cxn modelId="{0EBA4565-8982-4E46-B812-AA318B9C5035}" type="presOf" srcId="{81AB4B32-0CFF-4E66-AABF-E747422B509A}" destId="{536E6026-EB35-48CC-9F60-D19B5E8C59E5}" srcOrd="0" destOrd="0" presId="urn:microsoft.com/office/officeart/2008/layout/HorizontalMultiLevelHierarchy"/>
    <dgm:cxn modelId="{BCD4C346-DFB4-4F00-801E-E0F93AF26608}" type="presOf" srcId="{87B2910C-B756-4E70-BD3E-D557EA9DCF15}" destId="{7ADAEFCF-6A46-4A1D-9CCC-089567B05ED6}" srcOrd="0" destOrd="0" presId="urn:microsoft.com/office/officeart/2008/layout/HorizontalMultiLevelHierarchy"/>
    <dgm:cxn modelId="{9C030A68-7BD5-4906-A469-EB6EAC6E89D6}" type="presOf" srcId="{9375928D-32C4-4C8D-8084-53E203683EC8}" destId="{3E7433A7-B8D1-4128-81E8-36EA4F647B5E}" srcOrd="0" destOrd="0" presId="urn:microsoft.com/office/officeart/2008/layout/HorizontalMultiLevelHierarchy"/>
    <dgm:cxn modelId="{73402E48-4055-42A0-80F6-76423C935728}" type="presOf" srcId="{56D2A39E-F7F3-4E20-9402-AA7ED0876EF6}" destId="{3AD0ABC2-939D-4421-9D00-957015483143}" srcOrd="0" destOrd="0" presId="urn:microsoft.com/office/officeart/2008/layout/HorizontalMultiLevelHierarchy"/>
    <dgm:cxn modelId="{14203853-AEE9-4249-980B-E4DECA5A82DC}" type="presOf" srcId="{6ADF6F77-C155-4D0C-8F0E-5740764E027D}" destId="{B16D43B2-8C46-4E85-868A-FBE5EE74CCD8}" srcOrd="1" destOrd="0" presId="urn:microsoft.com/office/officeart/2008/layout/HorizontalMultiLevelHierarchy"/>
    <dgm:cxn modelId="{0A194156-94A2-4C2A-B15E-A0B5CF545ECB}" type="presOf" srcId="{8CB278C5-69AC-4686-8FD3-21267D49CD65}" destId="{C9702CEE-6908-4EB3-BE72-7126E103A73D}" srcOrd="0" destOrd="0" presId="urn:microsoft.com/office/officeart/2008/layout/HorizontalMultiLevelHierarchy"/>
    <dgm:cxn modelId="{C0A6037C-2C09-4321-A621-9E0D846393EE}" type="presOf" srcId="{2B764BC0-D5E7-425C-8290-0DB2FB76B0C8}" destId="{AD841A32-6F13-4214-BF36-9D8C763E8584}" srcOrd="0" destOrd="0" presId="urn:microsoft.com/office/officeart/2008/layout/HorizontalMultiLevelHierarchy"/>
    <dgm:cxn modelId="{0BC57D80-3E60-4D37-8143-C8512E7FA826}" type="presOf" srcId="{50CB523C-D06D-43DB-B5F2-8616567EDAFD}" destId="{427D21FB-C4A2-436C-95DC-3606B46DA349}" srcOrd="1" destOrd="0" presId="urn:microsoft.com/office/officeart/2008/layout/HorizontalMultiLevelHierarchy"/>
    <dgm:cxn modelId="{1DB3C389-C4C9-4E11-A76F-B9232BD5DFA1}" srcId="{8CB278C5-69AC-4686-8FD3-21267D49CD65}" destId="{394302AB-F94F-4CDD-9866-B1C958EBEE32}" srcOrd="0" destOrd="0" parTransId="{2BD9AFCF-A052-42C7-89D3-103B210EC824}" sibTransId="{8B015CDF-4BB2-4E33-8A4A-1484E640861F}"/>
    <dgm:cxn modelId="{0D9FF291-74D2-43D9-A2B2-041F785AE9C7}" srcId="{394302AB-F94F-4CDD-9866-B1C958EBEE32}" destId="{F16581B8-C3E2-4C61-845D-CDF29BE6CD3B}" srcOrd="1" destOrd="0" parTransId="{6ADF6F77-C155-4D0C-8F0E-5740764E027D}" sibTransId="{5CF2ECBB-E6F8-40AA-8FB6-56F5845722A7}"/>
    <dgm:cxn modelId="{9946909A-C4C1-425A-9822-0C08D224D57A}" type="presOf" srcId="{394302AB-F94F-4CDD-9866-B1C958EBEE32}" destId="{BE9473EF-A2B5-4F7A-9CD6-3D33CB869287}" srcOrd="0" destOrd="0" presId="urn:microsoft.com/office/officeart/2008/layout/HorizontalMultiLevelHierarchy"/>
    <dgm:cxn modelId="{1BEFD8AD-E738-4502-8DF9-04577DE942B6}" srcId="{394302AB-F94F-4CDD-9866-B1C958EBEE32}" destId="{81AB4B32-0CFF-4E66-AABF-E747422B509A}" srcOrd="3" destOrd="0" parTransId="{9375928D-32C4-4C8D-8084-53E203683EC8}" sibTransId="{6E974DFB-F66F-4D89-A598-2491E077A3D2}"/>
    <dgm:cxn modelId="{367B43B7-2F1C-4819-85EC-AFF39E1F5732}" type="presOf" srcId="{6ADF6F77-C155-4D0C-8F0E-5740764E027D}" destId="{6CE4E39D-C9BF-443C-8F08-909EA3DD5146}" srcOrd="0" destOrd="0" presId="urn:microsoft.com/office/officeart/2008/layout/HorizontalMultiLevelHierarchy"/>
    <dgm:cxn modelId="{4236BABB-EB0A-4466-B8A4-7205117F698E}" srcId="{394302AB-F94F-4CDD-9866-B1C958EBEE32}" destId="{87B2910C-B756-4E70-BD3E-D557EA9DCF15}" srcOrd="4" destOrd="0" parTransId="{50CB523C-D06D-43DB-B5F2-8616567EDAFD}" sibTransId="{6F6FEBA7-5BCA-46B7-8C29-3B067B8E68B1}"/>
    <dgm:cxn modelId="{42F4FFCA-D3EB-4D5E-B981-B67AC2EFECFF}" type="presOf" srcId="{9375928D-32C4-4C8D-8084-53E203683EC8}" destId="{CD83D602-8BE1-4261-8881-988D253086EF}" srcOrd="1" destOrd="0" presId="urn:microsoft.com/office/officeart/2008/layout/HorizontalMultiLevelHierarchy"/>
    <dgm:cxn modelId="{94C0C0D1-7D0F-4119-B6FE-8CBD9F8ED271}" srcId="{394302AB-F94F-4CDD-9866-B1C958EBEE32}" destId="{C2EDD6DF-43A4-4A93-B42A-60AED1FDD4AF}" srcOrd="2" destOrd="0" parTransId="{AD700315-AB13-45A9-B5A7-AD8595FA6271}" sibTransId="{322116BE-1298-4385-BD26-7B3DB00BDE67}"/>
    <dgm:cxn modelId="{799F5BDA-FD4D-409F-88A9-CBFB74BA775A}" type="presOf" srcId="{56D2A39E-F7F3-4E20-9402-AA7ED0876EF6}" destId="{13DFFAB8-6F24-43CD-B462-92073877E580}" srcOrd="1" destOrd="0" presId="urn:microsoft.com/office/officeart/2008/layout/HorizontalMultiLevelHierarchy"/>
    <dgm:cxn modelId="{0ADA2CDE-DB31-4068-A420-A08C0C27D1E6}" type="presOf" srcId="{50CB523C-D06D-43DB-B5F2-8616567EDAFD}" destId="{701FB937-6D5D-4BDE-981D-3906AC55AB91}" srcOrd="0" destOrd="0" presId="urn:microsoft.com/office/officeart/2008/layout/HorizontalMultiLevelHierarchy"/>
    <dgm:cxn modelId="{113EF0FD-DE52-4867-A196-AC15BF8110B0}" type="presOf" srcId="{C2EDD6DF-43A4-4A93-B42A-60AED1FDD4AF}" destId="{91797286-994D-4C71-86B8-5B5584B90961}" srcOrd="0" destOrd="0" presId="urn:microsoft.com/office/officeart/2008/layout/HorizontalMultiLevelHierarchy"/>
    <dgm:cxn modelId="{8ECECABA-5805-4EAF-84D9-79FCA4E836C9}" type="presParOf" srcId="{C9702CEE-6908-4EB3-BE72-7126E103A73D}" destId="{F9CCAC8C-AB29-4758-9518-E03B8DCB19AF}" srcOrd="0" destOrd="0" presId="urn:microsoft.com/office/officeart/2008/layout/HorizontalMultiLevelHierarchy"/>
    <dgm:cxn modelId="{5C68DDCD-5571-4C1E-8AA7-60080FB42415}" type="presParOf" srcId="{F9CCAC8C-AB29-4758-9518-E03B8DCB19AF}" destId="{BE9473EF-A2B5-4F7A-9CD6-3D33CB869287}" srcOrd="0" destOrd="0" presId="urn:microsoft.com/office/officeart/2008/layout/HorizontalMultiLevelHierarchy"/>
    <dgm:cxn modelId="{CA4129BE-2CAE-40CB-AD65-37AF71F09D28}" type="presParOf" srcId="{F9CCAC8C-AB29-4758-9518-E03B8DCB19AF}" destId="{B248FBE5-26A0-410A-A25F-643038C07193}" srcOrd="1" destOrd="0" presId="urn:microsoft.com/office/officeart/2008/layout/HorizontalMultiLevelHierarchy"/>
    <dgm:cxn modelId="{FE5B6A80-C2A6-4786-9073-6BE8F444E409}" type="presParOf" srcId="{B248FBE5-26A0-410A-A25F-643038C07193}" destId="{3AD0ABC2-939D-4421-9D00-957015483143}" srcOrd="0" destOrd="0" presId="urn:microsoft.com/office/officeart/2008/layout/HorizontalMultiLevelHierarchy"/>
    <dgm:cxn modelId="{CF126127-128B-43E3-9132-1D75939DDDD4}" type="presParOf" srcId="{3AD0ABC2-939D-4421-9D00-957015483143}" destId="{13DFFAB8-6F24-43CD-B462-92073877E580}" srcOrd="0" destOrd="0" presId="urn:microsoft.com/office/officeart/2008/layout/HorizontalMultiLevelHierarchy"/>
    <dgm:cxn modelId="{6889B43D-B764-4706-973B-E31559D3BC3E}" type="presParOf" srcId="{B248FBE5-26A0-410A-A25F-643038C07193}" destId="{61E6522E-73A6-41CF-BC8E-6E878E0FE459}" srcOrd="1" destOrd="0" presId="urn:microsoft.com/office/officeart/2008/layout/HorizontalMultiLevelHierarchy"/>
    <dgm:cxn modelId="{2200827B-5DE7-49A8-B8F0-62C98C3346D3}" type="presParOf" srcId="{61E6522E-73A6-41CF-BC8E-6E878E0FE459}" destId="{AD841A32-6F13-4214-BF36-9D8C763E8584}" srcOrd="0" destOrd="0" presId="urn:microsoft.com/office/officeart/2008/layout/HorizontalMultiLevelHierarchy"/>
    <dgm:cxn modelId="{5447947C-B6E8-4DC8-87CC-4675D47FDF66}" type="presParOf" srcId="{61E6522E-73A6-41CF-BC8E-6E878E0FE459}" destId="{2FBA1C9B-57AE-4BA9-9F08-45C1E2B1BEEB}" srcOrd="1" destOrd="0" presId="urn:microsoft.com/office/officeart/2008/layout/HorizontalMultiLevelHierarchy"/>
    <dgm:cxn modelId="{B7A1920A-DC3B-46A5-9F3A-25A2E474E4FC}" type="presParOf" srcId="{B248FBE5-26A0-410A-A25F-643038C07193}" destId="{6CE4E39D-C9BF-443C-8F08-909EA3DD5146}" srcOrd="2" destOrd="0" presId="urn:microsoft.com/office/officeart/2008/layout/HorizontalMultiLevelHierarchy"/>
    <dgm:cxn modelId="{B89F29CE-D8DD-40EE-9B17-74FFDF430BA3}" type="presParOf" srcId="{6CE4E39D-C9BF-443C-8F08-909EA3DD5146}" destId="{B16D43B2-8C46-4E85-868A-FBE5EE74CCD8}" srcOrd="0" destOrd="0" presId="urn:microsoft.com/office/officeart/2008/layout/HorizontalMultiLevelHierarchy"/>
    <dgm:cxn modelId="{5225C924-AAF7-44DE-A278-97E812155E87}" type="presParOf" srcId="{B248FBE5-26A0-410A-A25F-643038C07193}" destId="{0F6D50E2-656B-412B-A2F6-6A6727FD82E0}" srcOrd="3" destOrd="0" presId="urn:microsoft.com/office/officeart/2008/layout/HorizontalMultiLevelHierarchy"/>
    <dgm:cxn modelId="{3FB95316-B752-4C8A-B802-87BD34A29C20}" type="presParOf" srcId="{0F6D50E2-656B-412B-A2F6-6A6727FD82E0}" destId="{4C64405B-4BCE-4BC4-9C6D-AAF2035C718B}" srcOrd="0" destOrd="0" presId="urn:microsoft.com/office/officeart/2008/layout/HorizontalMultiLevelHierarchy"/>
    <dgm:cxn modelId="{849BEC0B-DC33-4A56-9A32-A7248C41DC47}" type="presParOf" srcId="{0F6D50E2-656B-412B-A2F6-6A6727FD82E0}" destId="{D3F7E148-D6D0-4996-9F56-8C855ED79B71}" srcOrd="1" destOrd="0" presId="urn:microsoft.com/office/officeart/2008/layout/HorizontalMultiLevelHierarchy"/>
    <dgm:cxn modelId="{91A833C7-337E-4A6A-BC7F-7C1D881CB3EF}" type="presParOf" srcId="{B248FBE5-26A0-410A-A25F-643038C07193}" destId="{6B144F11-CA07-4763-A933-EA7DE670FB7C}" srcOrd="4" destOrd="0" presId="urn:microsoft.com/office/officeart/2008/layout/HorizontalMultiLevelHierarchy"/>
    <dgm:cxn modelId="{45DA58DA-5764-402B-A9DA-0ABCBD985B3B}" type="presParOf" srcId="{6B144F11-CA07-4763-A933-EA7DE670FB7C}" destId="{A9EEF295-7131-4744-A14C-60CED28562A3}" srcOrd="0" destOrd="0" presId="urn:microsoft.com/office/officeart/2008/layout/HorizontalMultiLevelHierarchy"/>
    <dgm:cxn modelId="{3BCCFE4D-A66C-4D51-819A-5454AF36A746}" type="presParOf" srcId="{B248FBE5-26A0-410A-A25F-643038C07193}" destId="{9F494213-C0C1-4598-9360-3CAB34785F78}" srcOrd="5" destOrd="0" presId="urn:microsoft.com/office/officeart/2008/layout/HorizontalMultiLevelHierarchy"/>
    <dgm:cxn modelId="{C8ACC501-93B6-4E8E-887D-231AED6FC1BB}" type="presParOf" srcId="{9F494213-C0C1-4598-9360-3CAB34785F78}" destId="{91797286-994D-4C71-86B8-5B5584B90961}" srcOrd="0" destOrd="0" presId="urn:microsoft.com/office/officeart/2008/layout/HorizontalMultiLevelHierarchy"/>
    <dgm:cxn modelId="{53B7C85A-BF9E-4D47-B48B-644BC5501B43}" type="presParOf" srcId="{9F494213-C0C1-4598-9360-3CAB34785F78}" destId="{347079CA-A226-458C-8DBD-4FE2D571018B}" srcOrd="1" destOrd="0" presId="urn:microsoft.com/office/officeart/2008/layout/HorizontalMultiLevelHierarchy"/>
    <dgm:cxn modelId="{89BC653B-A187-4F23-9BA6-FDD049E6F77A}" type="presParOf" srcId="{B248FBE5-26A0-410A-A25F-643038C07193}" destId="{3E7433A7-B8D1-4128-81E8-36EA4F647B5E}" srcOrd="6" destOrd="0" presId="urn:microsoft.com/office/officeart/2008/layout/HorizontalMultiLevelHierarchy"/>
    <dgm:cxn modelId="{12C43F67-56D5-45ED-92E6-21B6F21B5F7C}" type="presParOf" srcId="{3E7433A7-B8D1-4128-81E8-36EA4F647B5E}" destId="{CD83D602-8BE1-4261-8881-988D253086EF}" srcOrd="0" destOrd="0" presId="urn:microsoft.com/office/officeart/2008/layout/HorizontalMultiLevelHierarchy"/>
    <dgm:cxn modelId="{FB59A4A3-8159-4416-B007-3404132BF347}" type="presParOf" srcId="{B248FBE5-26A0-410A-A25F-643038C07193}" destId="{00C720D9-A6D5-43D4-BD70-EC1AC1C3C772}" srcOrd="7" destOrd="0" presId="urn:microsoft.com/office/officeart/2008/layout/HorizontalMultiLevelHierarchy"/>
    <dgm:cxn modelId="{43169A14-67B0-45C1-ABC5-A9B3D61B0688}" type="presParOf" srcId="{00C720D9-A6D5-43D4-BD70-EC1AC1C3C772}" destId="{536E6026-EB35-48CC-9F60-D19B5E8C59E5}" srcOrd="0" destOrd="0" presId="urn:microsoft.com/office/officeart/2008/layout/HorizontalMultiLevelHierarchy"/>
    <dgm:cxn modelId="{A092D300-1123-48F8-B11B-80492C464DBB}" type="presParOf" srcId="{00C720D9-A6D5-43D4-BD70-EC1AC1C3C772}" destId="{DEC8E5CD-EC11-4EB8-8988-9DF839879126}" srcOrd="1" destOrd="0" presId="urn:microsoft.com/office/officeart/2008/layout/HorizontalMultiLevelHierarchy"/>
    <dgm:cxn modelId="{261DBFC1-1040-4700-B05F-06A1C324F84F}" type="presParOf" srcId="{B248FBE5-26A0-410A-A25F-643038C07193}" destId="{701FB937-6D5D-4BDE-981D-3906AC55AB91}" srcOrd="8" destOrd="0" presId="urn:microsoft.com/office/officeart/2008/layout/HorizontalMultiLevelHierarchy"/>
    <dgm:cxn modelId="{434B6FD4-1A73-436C-A918-32A2EA363099}" type="presParOf" srcId="{701FB937-6D5D-4BDE-981D-3906AC55AB91}" destId="{427D21FB-C4A2-436C-95DC-3606B46DA349}" srcOrd="0" destOrd="0" presId="urn:microsoft.com/office/officeart/2008/layout/HorizontalMultiLevelHierarchy"/>
    <dgm:cxn modelId="{A051FF94-93FF-4BF2-8A7D-6C0F620BAB34}" type="presParOf" srcId="{B248FBE5-26A0-410A-A25F-643038C07193}" destId="{C2C18441-D076-4A94-89A6-0885F811E2D6}" srcOrd="9" destOrd="0" presId="urn:microsoft.com/office/officeart/2008/layout/HorizontalMultiLevelHierarchy"/>
    <dgm:cxn modelId="{3EB95337-B96E-4369-9731-12743C2DBFFA}" type="presParOf" srcId="{C2C18441-D076-4A94-89A6-0885F811E2D6}" destId="{7ADAEFCF-6A46-4A1D-9CCC-089567B05ED6}" srcOrd="0" destOrd="0" presId="urn:microsoft.com/office/officeart/2008/layout/HorizontalMultiLevelHierarchy"/>
    <dgm:cxn modelId="{8248D62E-5EA9-4913-9C5A-CCCD69A76BFB}" type="presParOf" srcId="{C2C18441-D076-4A94-89A6-0885F811E2D6}" destId="{013C7630-1AE2-45AC-BAEF-5F12E94C1C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CB278C5-69AC-4686-8FD3-21267D49CD6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cs-CZ"/>
        </a:p>
      </dgm:t>
    </dgm:pt>
    <dgm:pt modelId="{394302AB-F94F-4CDD-9866-B1C958EBEE32}">
      <dgm:prSet phldrT="[Text]" custT="1"/>
      <dgm:spPr/>
      <dgm:t>
        <a:bodyPr/>
        <a:lstStyle/>
        <a:p>
          <a:r>
            <a:rPr lang="cs-CZ" sz="4000" dirty="0"/>
            <a:t>Skládá se z:</a:t>
          </a:r>
        </a:p>
      </dgm:t>
    </dgm:pt>
    <dgm:pt modelId="{2BD9AFCF-A052-42C7-89D3-103B210EC824}" type="parTrans" cxnId="{1DB3C389-C4C9-4E11-A76F-B9232BD5DFA1}">
      <dgm:prSet/>
      <dgm:spPr/>
      <dgm:t>
        <a:bodyPr/>
        <a:lstStyle/>
        <a:p>
          <a:endParaRPr lang="cs-CZ" sz="1600"/>
        </a:p>
      </dgm:t>
    </dgm:pt>
    <dgm:pt modelId="{8B015CDF-4BB2-4E33-8A4A-1484E640861F}" type="sibTrans" cxnId="{1DB3C389-C4C9-4E11-A76F-B9232BD5DFA1}">
      <dgm:prSet/>
      <dgm:spPr/>
      <dgm:t>
        <a:bodyPr/>
        <a:lstStyle/>
        <a:p>
          <a:endParaRPr lang="cs-CZ" sz="1600"/>
        </a:p>
      </dgm:t>
    </dgm:pt>
    <dgm:pt modelId="{2B764BC0-D5E7-425C-8290-0DB2FB76B0C8}">
      <dgm:prSet phldrT="[Text]" custT="1"/>
      <dgm:spPr/>
      <dgm:t>
        <a:bodyPr/>
        <a:lstStyle/>
        <a:p>
          <a:r>
            <a:rPr lang="cs-CZ" sz="2400" dirty="0"/>
            <a:t>zdravotnické</a:t>
          </a:r>
        </a:p>
      </dgm:t>
    </dgm:pt>
    <dgm:pt modelId="{56D2A39E-F7F3-4E20-9402-AA7ED0876EF6}" type="parTrans" cxnId="{1A75DA08-7C70-4D46-B863-0BB60E73BDF7}">
      <dgm:prSet custT="1"/>
      <dgm:spPr/>
      <dgm:t>
        <a:bodyPr/>
        <a:lstStyle/>
        <a:p>
          <a:endParaRPr lang="cs-CZ" sz="600"/>
        </a:p>
      </dgm:t>
    </dgm:pt>
    <dgm:pt modelId="{85547631-556A-476B-9219-1C8B93B0B710}" type="sibTrans" cxnId="{1A75DA08-7C70-4D46-B863-0BB60E73BDF7}">
      <dgm:prSet/>
      <dgm:spPr/>
      <dgm:t>
        <a:bodyPr/>
        <a:lstStyle/>
        <a:p>
          <a:endParaRPr lang="cs-CZ" sz="1600"/>
        </a:p>
      </dgm:t>
    </dgm:pt>
    <dgm:pt modelId="{F16581B8-C3E2-4C61-845D-CDF29BE6CD3B}">
      <dgm:prSet phldrT="[Text]" custT="1"/>
      <dgm:spPr/>
      <dgm:t>
        <a:bodyPr/>
        <a:lstStyle/>
        <a:p>
          <a:r>
            <a:rPr lang="cs-CZ" sz="2400" dirty="0"/>
            <a:t>sociálních služeb</a:t>
          </a:r>
        </a:p>
      </dgm:t>
    </dgm:pt>
    <dgm:pt modelId="{6ADF6F77-C155-4D0C-8F0E-5740764E027D}" type="parTrans" cxnId="{0D9FF291-74D2-43D9-A2B2-041F785AE9C7}">
      <dgm:prSet custT="1"/>
      <dgm:spPr/>
      <dgm:t>
        <a:bodyPr/>
        <a:lstStyle/>
        <a:p>
          <a:endParaRPr lang="cs-CZ" sz="400"/>
        </a:p>
      </dgm:t>
    </dgm:pt>
    <dgm:pt modelId="{5CF2ECBB-E6F8-40AA-8FB6-56F5845722A7}" type="sibTrans" cxnId="{0D9FF291-74D2-43D9-A2B2-041F785AE9C7}">
      <dgm:prSet/>
      <dgm:spPr/>
      <dgm:t>
        <a:bodyPr/>
        <a:lstStyle/>
        <a:p>
          <a:endParaRPr lang="cs-CZ" sz="1600"/>
        </a:p>
      </dgm:t>
    </dgm:pt>
    <dgm:pt modelId="{C2EDD6DF-43A4-4A93-B42A-60AED1FDD4AF}">
      <dgm:prSet phldrT="[Text]" custT="1"/>
      <dgm:spPr/>
      <dgm:t>
        <a:bodyPr/>
        <a:lstStyle/>
        <a:p>
          <a:r>
            <a:rPr lang="cs-CZ" sz="2400" dirty="0"/>
            <a:t>bytové</a:t>
          </a:r>
        </a:p>
      </dgm:t>
    </dgm:pt>
    <dgm:pt modelId="{AD700315-AB13-45A9-B5A7-AD8595FA6271}" type="parTrans" cxnId="{94C0C0D1-7D0F-4119-B6FE-8CBD9F8ED271}">
      <dgm:prSet custT="1"/>
      <dgm:spPr/>
      <dgm:t>
        <a:bodyPr/>
        <a:lstStyle/>
        <a:p>
          <a:endParaRPr lang="cs-CZ" sz="400"/>
        </a:p>
      </dgm:t>
    </dgm:pt>
    <dgm:pt modelId="{322116BE-1298-4385-BD26-7B3DB00BDE67}" type="sibTrans" cxnId="{94C0C0D1-7D0F-4119-B6FE-8CBD9F8ED271}">
      <dgm:prSet/>
      <dgm:spPr/>
      <dgm:t>
        <a:bodyPr/>
        <a:lstStyle/>
        <a:p>
          <a:endParaRPr lang="cs-CZ" sz="1600"/>
        </a:p>
      </dgm:t>
    </dgm:pt>
    <dgm:pt modelId="{81AB4B32-0CFF-4E66-AABF-E747422B509A}">
      <dgm:prSet custT="1"/>
      <dgm:spPr/>
      <dgm:t>
        <a:bodyPr/>
        <a:lstStyle/>
        <a:p>
          <a:r>
            <a:rPr lang="cs-CZ" sz="2400" dirty="0"/>
            <a:t>kultury a volného času</a:t>
          </a:r>
        </a:p>
      </dgm:t>
    </dgm:pt>
    <dgm:pt modelId="{9375928D-32C4-4C8D-8084-53E203683EC8}" type="parTrans" cxnId="{1BEFD8AD-E738-4502-8DF9-04577DE942B6}">
      <dgm:prSet custT="1"/>
      <dgm:spPr/>
      <dgm:t>
        <a:bodyPr/>
        <a:lstStyle/>
        <a:p>
          <a:endParaRPr lang="cs-CZ" sz="400"/>
        </a:p>
      </dgm:t>
    </dgm:pt>
    <dgm:pt modelId="{6E974DFB-F66F-4D89-A598-2491E077A3D2}" type="sibTrans" cxnId="{1BEFD8AD-E738-4502-8DF9-04577DE942B6}">
      <dgm:prSet/>
      <dgm:spPr/>
      <dgm:t>
        <a:bodyPr/>
        <a:lstStyle/>
        <a:p>
          <a:endParaRPr lang="cs-CZ" sz="1600"/>
        </a:p>
      </dgm:t>
    </dgm:pt>
    <dgm:pt modelId="{87B2910C-B756-4E70-BD3E-D557EA9DCF15}">
      <dgm:prSet custT="1"/>
      <dgm:spPr/>
      <dgm:t>
        <a:bodyPr/>
        <a:lstStyle/>
        <a:p>
          <a:r>
            <a:rPr lang="cs-CZ" sz="2400" dirty="0"/>
            <a:t>ostatní prvky </a:t>
          </a:r>
        </a:p>
      </dgm:t>
    </dgm:pt>
    <dgm:pt modelId="{50CB523C-D06D-43DB-B5F2-8616567EDAFD}" type="parTrans" cxnId="{4236BABB-EB0A-4466-B8A4-7205117F698E}">
      <dgm:prSet custT="1"/>
      <dgm:spPr/>
      <dgm:t>
        <a:bodyPr/>
        <a:lstStyle/>
        <a:p>
          <a:endParaRPr lang="cs-CZ" sz="600"/>
        </a:p>
      </dgm:t>
    </dgm:pt>
    <dgm:pt modelId="{6F6FEBA7-5BCA-46B7-8C29-3B067B8E68B1}" type="sibTrans" cxnId="{4236BABB-EB0A-4466-B8A4-7205117F698E}">
      <dgm:prSet/>
      <dgm:spPr/>
      <dgm:t>
        <a:bodyPr/>
        <a:lstStyle/>
        <a:p>
          <a:endParaRPr lang="cs-CZ" sz="1600"/>
        </a:p>
      </dgm:t>
    </dgm:pt>
    <dgm:pt modelId="{C9702CEE-6908-4EB3-BE72-7126E103A73D}" type="pres">
      <dgm:prSet presAssocID="{8CB278C5-69AC-4686-8FD3-21267D49CD6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9CCAC8C-AB29-4758-9518-E03B8DCB19AF}" type="pres">
      <dgm:prSet presAssocID="{394302AB-F94F-4CDD-9866-B1C958EBEE32}" presName="root1" presStyleCnt="0"/>
      <dgm:spPr/>
    </dgm:pt>
    <dgm:pt modelId="{BE9473EF-A2B5-4F7A-9CD6-3D33CB869287}" type="pres">
      <dgm:prSet presAssocID="{394302AB-F94F-4CDD-9866-B1C958EBEE32}" presName="LevelOneTextNode" presStyleLbl="node0" presStyleIdx="0" presStyleCnt="1">
        <dgm:presLayoutVars>
          <dgm:chPref val="3"/>
        </dgm:presLayoutVars>
      </dgm:prSet>
      <dgm:spPr/>
    </dgm:pt>
    <dgm:pt modelId="{B248FBE5-26A0-410A-A25F-643038C07193}" type="pres">
      <dgm:prSet presAssocID="{394302AB-F94F-4CDD-9866-B1C958EBEE32}" presName="level2hierChild" presStyleCnt="0"/>
      <dgm:spPr/>
    </dgm:pt>
    <dgm:pt modelId="{3AD0ABC2-939D-4421-9D00-957015483143}" type="pres">
      <dgm:prSet presAssocID="{56D2A39E-F7F3-4E20-9402-AA7ED0876EF6}" presName="conn2-1" presStyleLbl="parChTrans1D2" presStyleIdx="0" presStyleCnt="5"/>
      <dgm:spPr/>
    </dgm:pt>
    <dgm:pt modelId="{13DFFAB8-6F24-43CD-B462-92073877E580}" type="pres">
      <dgm:prSet presAssocID="{56D2A39E-F7F3-4E20-9402-AA7ED0876EF6}" presName="connTx" presStyleLbl="parChTrans1D2" presStyleIdx="0" presStyleCnt="5"/>
      <dgm:spPr/>
    </dgm:pt>
    <dgm:pt modelId="{61E6522E-73A6-41CF-BC8E-6E878E0FE459}" type="pres">
      <dgm:prSet presAssocID="{2B764BC0-D5E7-425C-8290-0DB2FB76B0C8}" presName="root2" presStyleCnt="0"/>
      <dgm:spPr/>
    </dgm:pt>
    <dgm:pt modelId="{AD841A32-6F13-4214-BF36-9D8C763E8584}" type="pres">
      <dgm:prSet presAssocID="{2B764BC0-D5E7-425C-8290-0DB2FB76B0C8}" presName="LevelTwoTextNode" presStyleLbl="node2" presStyleIdx="0" presStyleCnt="5">
        <dgm:presLayoutVars>
          <dgm:chPref val="3"/>
        </dgm:presLayoutVars>
      </dgm:prSet>
      <dgm:spPr/>
    </dgm:pt>
    <dgm:pt modelId="{2FBA1C9B-57AE-4BA9-9F08-45C1E2B1BEEB}" type="pres">
      <dgm:prSet presAssocID="{2B764BC0-D5E7-425C-8290-0DB2FB76B0C8}" presName="level3hierChild" presStyleCnt="0"/>
      <dgm:spPr/>
    </dgm:pt>
    <dgm:pt modelId="{6CE4E39D-C9BF-443C-8F08-909EA3DD5146}" type="pres">
      <dgm:prSet presAssocID="{6ADF6F77-C155-4D0C-8F0E-5740764E027D}" presName="conn2-1" presStyleLbl="parChTrans1D2" presStyleIdx="1" presStyleCnt="5"/>
      <dgm:spPr/>
    </dgm:pt>
    <dgm:pt modelId="{B16D43B2-8C46-4E85-868A-FBE5EE74CCD8}" type="pres">
      <dgm:prSet presAssocID="{6ADF6F77-C155-4D0C-8F0E-5740764E027D}" presName="connTx" presStyleLbl="parChTrans1D2" presStyleIdx="1" presStyleCnt="5"/>
      <dgm:spPr/>
    </dgm:pt>
    <dgm:pt modelId="{0F6D50E2-656B-412B-A2F6-6A6727FD82E0}" type="pres">
      <dgm:prSet presAssocID="{F16581B8-C3E2-4C61-845D-CDF29BE6CD3B}" presName="root2" presStyleCnt="0"/>
      <dgm:spPr/>
    </dgm:pt>
    <dgm:pt modelId="{4C64405B-4BCE-4BC4-9C6D-AAF2035C718B}" type="pres">
      <dgm:prSet presAssocID="{F16581B8-C3E2-4C61-845D-CDF29BE6CD3B}" presName="LevelTwoTextNode" presStyleLbl="node2" presStyleIdx="1" presStyleCnt="5">
        <dgm:presLayoutVars>
          <dgm:chPref val="3"/>
        </dgm:presLayoutVars>
      </dgm:prSet>
      <dgm:spPr/>
    </dgm:pt>
    <dgm:pt modelId="{D3F7E148-D6D0-4996-9F56-8C855ED79B71}" type="pres">
      <dgm:prSet presAssocID="{F16581B8-C3E2-4C61-845D-CDF29BE6CD3B}" presName="level3hierChild" presStyleCnt="0"/>
      <dgm:spPr/>
    </dgm:pt>
    <dgm:pt modelId="{6B144F11-CA07-4763-A933-EA7DE670FB7C}" type="pres">
      <dgm:prSet presAssocID="{AD700315-AB13-45A9-B5A7-AD8595FA6271}" presName="conn2-1" presStyleLbl="parChTrans1D2" presStyleIdx="2" presStyleCnt="5"/>
      <dgm:spPr/>
    </dgm:pt>
    <dgm:pt modelId="{A9EEF295-7131-4744-A14C-60CED28562A3}" type="pres">
      <dgm:prSet presAssocID="{AD700315-AB13-45A9-B5A7-AD8595FA6271}" presName="connTx" presStyleLbl="parChTrans1D2" presStyleIdx="2" presStyleCnt="5"/>
      <dgm:spPr/>
    </dgm:pt>
    <dgm:pt modelId="{9F494213-C0C1-4598-9360-3CAB34785F78}" type="pres">
      <dgm:prSet presAssocID="{C2EDD6DF-43A4-4A93-B42A-60AED1FDD4AF}" presName="root2" presStyleCnt="0"/>
      <dgm:spPr/>
    </dgm:pt>
    <dgm:pt modelId="{91797286-994D-4C71-86B8-5B5584B90961}" type="pres">
      <dgm:prSet presAssocID="{C2EDD6DF-43A4-4A93-B42A-60AED1FDD4AF}" presName="LevelTwoTextNode" presStyleLbl="node2" presStyleIdx="2" presStyleCnt="5">
        <dgm:presLayoutVars>
          <dgm:chPref val="3"/>
        </dgm:presLayoutVars>
      </dgm:prSet>
      <dgm:spPr/>
    </dgm:pt>
    <dgm:pt modelId="{347079CA-A226-458C-8DBD-4FE2D571018B}" type="pres">
      <dgm:prSet presAssocID="{C2EDD6DF-43A4-4A93-B42A-60AED1FDD4AF}" presName="level3hierChild" presStyleCnt="0"/>
      <dgm:spPr/>
    </dgm:pt>
    <dgm:pt modelId="{3E7433A7-B8D1-4128-81E8-36EA4F647B5E}" type="pres">
      <dgm:prSet presAssocID="{9375928D-32C4-4C8D-8084-53E203683EC8}" presName="conn2-1" presStyleLbl="parChTrans1D2" presStyleIdx="3" presStyleCnt="5"/>
      <dgm:spPr/>
    </dgm:pt>
    <dgm:pt modelId="{CD83D602-8BE1-4261-8881-988D253086EF}" type="pres">
      <dgm:prSet presAssocID="{9375928D-32C4-4C8D-8084-53E203683EC8}" presName="connTx" presStyleLbl="parChTrans1D2" presStyleIdx="3" presStyleCnt="5"/>
      <dgm:spPr/>
    </dgm:pt>
    <dgm:pt modelId="{00C720D9-A6D5-43D4-BD70-EC1AC1C3C772}" type="pres">
      <dgm:prSet presAssocID="{81AB4B32-0CFF-4E66-AABF-E747422B509A}" presName="root2" presStyleCnt="0"/>
      <dgm:spPr/>
    </dgm:pt>
    <dgm:pt modelId="{536E6026-EB35-48CC-9F60-D19B5E8C59E5}" type="pres">
      <dgm:prSet presAssocID="{81AB4B32-0CFF-4E66-AABF-E747422B509A}" presName="LevelTwoTextNode" presStyleLbl="node2" presStyleIdx="3" presStyleCnt="5">
        <dgm:presLayoutVars>
          <dgm:chPref val="3"/>
        </dgm:presLayoutVars>
      </dgm:prSet>
      <dgm:spPr/>
    </dgm:pt>
    <dgm:pt modelId="{DEC8E5CD-EC11-4EB8-8988-9DF839879126}" type="pres">
      <dgm:prSet presAssocID="{81AB4B32-0CFF-4E66-AABF-E747422B509A}" presName="level3hierChild" presStyleCnt="0"/>
      <dgm:spPr/>
    </dgm:pt>
    <dgm:pt modelId="{701FB937-6D5D-4BDE-981D-3906AC55AB91}" type="pres">
      <dgm:prSet presAssocID="{50CB523C-D06D-43DB-B5F2-8616567EDAFD}" presName="conn2-1" presStyleLbl="parChTrans1D2" presStyleIdx="4" presStyleCnt="5"/>
      <dgm:spPr/>
    </dgm:pt>
    <dgm:pt modelId="{427D21FB-C4A2-436C-95DC-3606B46DA349}" type="pres">
      <dgm:prSet presAssocID="{50CB523C-D06D-43DB-B5F2-8616567EDAFD}" presName="connTx" presStyleLbl="parChTrans1D2" presStyleIdx="4" presStyleCnt="5"/>
      <dgm:spPr/>
    </dgm:pt>
    <dgm:pt modelId="{C2C18441-D076-4A94-89A6-0885F811E2D6}" type="pres">
      <dgm:prSet presAssocID="{87B2910C-B756-4E70-BD3E-D557EA9DCF15}" presName="root2" presStyleCnt="0"/>
      <dgm:spPr/>
    </dgm:pt>
    <dgm:pt modelId="{7ADAEFCF-6A46-4A1D-9CCC-089567B05ED6}" type="pres">
      <dgm:prSet presAssocID="{87B2910C-B756-4E70-BD3E-D557EA9DCF15}" presName="LevelTwoTextNode" presStyleLbl="node2" presStyleIdx="4" presStyleCnt="5">
        <dgm:presLayoutVars>
          <dgm:chPref val="3"/>
        </dgm:presLayoutVars>
      </dgm:prSet>
      <dgm:spPr/>
    </dgm:pt>
    <dgm:pt modelId="{013C7630-1AE2-45AC-BAEF-5F12E94C1CD2}" type="pres">
      <dgm:prSet presAssocID="{87B2910C-B756-4E70-BD3E-D557EA9DCF15}" presName="level3hierChild" presStyleCnt="0"/>
      <dgm:spPr/>
    </dgm:pt>
  </dgm:ptLst>
  <dgm:cxnLst>
    <dgm:cxn modelId="{1A75DA08-7C70-4D46-B863-0BB60E73BDF7}" srcId="{394302AB-F94F-4CDD-9866-B1C958EBEE32}" destId="{2B764BC0-D5E7-425C-8290-0DB2FB76B0C8}" srcOrd="0" destOrd="0" parTransId="{56D2A39E-F7F3-4E20-9402-AA7ED0876EF6}" sibTransId="{85547631-556A-476B-9219-1C8B93B0B710}"/>
    <dgm:cxn modelId="{B9547C1C-9ED8-48A1-B3B9-3645F1929D9F}" type="presOf" srcId="{AD700315-AB13-45A9-B5A7-AD8595FA6271}" destId="{A9EEF295-7131-4744-A14C-60CED28562A3}" srcOrd="1" destOrd="0" presId="urn:microsoft.com/office/officeart/2008/layout/HorizontalMultiLevelHierarchy"/>
    <dgm:cxn modelId="{F1930028-38B6-4C5B-8CDF-B8FDABCF6CE4}" type="presOf" srcId="{AD700315-AB13-45A9-B5A7-AD8595FA6271}" destId="{6B144F11-CA07-4763-A933-EA7DE670FB7C}" srcOrd="0" destOrd="0" presId="urn:microsoft.com/office/officeart/2008/layout/HorizontalMultiLevelHierarchy"/>
    <dgm:cxn modelId="{084EF442-8552-4C3E-A8A1-1B9D6E6701E7}" type="presOf" srcId="{F16581B8-C3E2-4C61-845D-CDF29BE6CD3B}" destId="{4C64405B-4BCE-4BC4-9C6D-AAF2035C718B}" srcOrd="0" destOrd="0" presId="urn:microsoft.com/office/officeart/2008/layout/HorizontalMultiLevelHierarchy"/>
    <dgm:cxn modelId="{0EBA4565-8982-4E46-B812-AA318B9C5035}" type="presOf" srcId="{81AB4B32-0CFF-4E66-AABF-E747422B509A}" destId="{536E6026-EB35-48CC-9F60-D19B5E8C59E5}" srcOrd="0" destOrd="0" presId="urn:microsoft.com/office/officeart/2008/layout/HorizontalMultiLevelHierarchy"/>
    <dgm:cxn modelId="{BCD4C346-DFB4-4F00-801E-E0F93AF26608}" type="presOf" srcId="{87B2910C-B756-4E70-BD3E-D557EA9DCF15}" destId="{7ADAEFCF-6A46-4A1D-9CCC-089567B05ED6}" srcOrd="0" destOrd="0" presId="urn:microsoft.com/office/officeart/2008/layout/HorizontalMultiLevelHierarchy"/>
    <dgm:cxn modelId="{9C030A68-7BD5-4906-A469-EB6EAC6E89D6}" type="presOf" srcId="{9375928D-32C4-4C8D-8084-53E203683EC8}" destId="{3E7433A7-B8D1-4128-81E8-36EA4F647B5E}" srcOrd="0" destOrd="0" presId="urn:microsoft.com/office/officeart/2008/layout/HorizontalMultiLevelHierarchy"/>
    <dgm:cxn modelId="{73402E48-4055-42A0-80F6-76423C935728}" type="presOf" srcId="{56D2A39E-F7F3-4E20-9402-AA7ED0876EF6}" destId="{3AD0ABC2-939D-4421-9D00-957015483143}" srcOrd="0" destOrd="0" presId="urn:microsoft.com/office/officeart/2008/layout/HorizontalMultiLevelHierarchy"/>
    <dgm:cxn modelId="{14203853-AEE9-4249-980B-E4DECA5A82DC}" type="presOf" srcId="{6ADF6F77-C155-4D0C-8F0E-5740764E027D}" destId="{B16D43B2-8C46-4E85-868A-FBE5EE74CCD8}" srcOrd="1" destOrd="0" presId="urn:microsoft.com/office/officeart/2008/layout/HorizontalMultiLevelHierarchy"/>
    <dgm:cxn modelId="{0A194156-94A2-4C2A-B15E-A0B5CF545ECB}" type="presOf" srcId="{8CB278C5-69AC-4686-8FD3-21267D49CD65}" destId="{C9702CEE-6908-4EB3-BE72-7126E103A73D}" srcOrd="0" destOrd="0" presId="urn:microsoft.com/office/officeart/2008/layout/HorizontalMultiLevelHierarchy"/>
    <dgm:cxn modelId="{C0A6037C-2C09-4321-A621-9E0D846393EE}" type="presOf" srcId="{2B764BC0-D5E7-425C-8290-0DB2FB76B0C8}" destId="{AD841A32-6F13-4214-BF36-9D8C763E8584}" srcOrd="0" destOrd="0" presId="urn:microsoft.com/office/officeart/2008/layout/HorizontalMultiLevelHierarchy"/>
    <dgm:cxn modelId="{0BC57D80-3E60-4D37-8143-C8512E7FA826}" type="presOf" srcId="{50CB523C-D06D-43DB-B5F2-8616567EDAFD}" destId="{427D21FB-C4A2-436C-95DC-3606B46DA349}" srcOrd="1" destOrd="0" presId="urn:microsoft.com/office/officeart/2008/layout/HorizontalMultiLevelHierarchy"/>
    <dgm:cxn modelId="{1DB3C389-C4C9-4E11-A76F-B9232BD5DFA1}" srcId="{8CB278C5-69AC-4686-8FD3-21267D49CD65}" destId="{394302AB-F94F-4CDD-9866-B1C958EBEE32}" srcOrd="0" destOrd="0" parTransId="{2BD9AFCF-A052-42C7-89D3-103B210EC824}" sibTransId="{8B015CDF-4BB2-4E33-8A4A-1484E640861F}"/>
    <dgm:cxn modelId="{0D9FF291-74D2-43D9-A2B2-041F785AE9C7}" srcId="{394302AB-F94F-4CDD-9866-B1C958EBEE32}" destId="{F16581B8-C3E2-4C61-845D-CDF29BE6CD3B}" srcOrd="1" destOrd="0" parTransId="{6ADF6F77-C155-4D0C-8F0E-5740764E027D}" sibTransId="{5CF2ECBB-E6F8-40AA-8FB6-56F5845722A7}"/>
    <dgm:cxn modelId="{9946909A-C4C1-425A-9822-0C08D224D57A}" type="presOf" srcId="{394302AB-F94F-4CDD-9866-B1C958EBEE32}" destId="{BE9473EF-A2B5-4F7A-9CD6-3D33CB869287}" srcOrd="0" destOrd="0" presId="urn:microsoft.com/office/officeart/2008/layout/HorizontalMultiLevelHierarchy"/>
    <dgm:cxn modelId="{1BEFD8AD-E738-4502-8DF9-04577DE942B6}" srcId="{394302AB-F94F-4CDD-9866-B1C958EBEE32}" destId="{81AB4B32-0CFF-4E66-AABF-E747422B509A}" srcOrd="3" destOrd="0" parTransId="{9375928D-32C4-4C8D-8084-53E203683EC8}" sibTransId="{6E974DFB-F66F-4D89-A598-2491E077A3D2}"/>
    <dgm:cxn modelId="{367B43B7-2F1C-4819-85EC-AFF39E1F5732}" type="presOf" srcId="{6ADF6F77-C155-4D0C-8F0E-5740764E027D}" destId="{6CE4E39D-C9BF-443C-8F08-909EA3DD5146}" srcOrd="0" destOrd="0" presId="urn:microsoft.com/office/officeart/2008/layout/HorizontalMultiLevelHierarchy"/>
    <dgm:cxn modelId="{4236BABB-EB0A-4466-B8A4-7205117F698E}" srcId="{394302AB-F94F-4CDD-9866-B1C958EBEE32}" destId="{87B2910C-B756-4E70-BD3E-D557EA9DCF15}" srcOrd="4" destOrd="0" parTransId="{50CB523C-D06D-43DB-B5F2-8616567EDAFD}" sibTransId="{6F6FEBA7-5BCA-46B7-8C29-3B067B8E68B1}"/>
    <dgm:cxn modelId="{42F4FFCA-D3EB-4D5E-B981-B67AC2EFECFF}" type="presOf" srcId="{9375928D-32C4-4C8D-8084-53E203683EC8}" destId="{CD83D602-8BE1-4261-8881-988D253086EF}" srcOrd="1" destOrd="0" presId="urn:microsoft.com/office/officeart/2008/layout/HorizontalMultiLevelHierarchy"/>
    <dgm:cxn modelId="{94C0C0D1-7D0F-4119-B6FE-8CBD9F8ED271}" srcId="{394302AB-F94F-4CDD-9866-B1C958EBEE32}" destId="{C2EDD6DF-43A4-4A93-B42A-60AED1FDD4AF}" srcOrd="2" destOrd="0" parTransId="{AD700315-AB13-45A9-B5A7-AD8595FA6271}" sibTransId="{322116BE-1298-4385-BD26-7B3DB00BDE67}"/>
    <dgm:cxn modelId="{799F5BDA-FD4D-409F-88A9-CBFB74BA775A}" type="presOf" srcId="{56D2A39E-F7F3-4E20-9402-AA7ED0876EF6}" destId="{13DFFAB8-6F24-43CD-B462-92073877E580}" srcOrd="1" destOrd="0" presId="urn:microsoft.com/office/officeart/2008/layout/HorizontalMultiLevelHierarchy"/>
    <dgm:cxn modelId="{0ADA2CDE-DB31-4068-A420-A08C0C27D1E6}" type="presOf" srcId="{50CB523C-D06D-43DB-B5F2-8616567EDAFD}" destId="{701FB937-6D5D-4BDE-981D-3906AC55AB91}" srcOrd="0" destOrd="0" presId="urn:microsoft.com/office/officeart/2008/layout/HorizontalMultiLevelHierarchy"/>
    <dgm:cxn modelId="{113EF0FD-DE52-4867-A196-AC15BF8110B0}" type="presOf" srcId="{C2EDD6DF-43A4-4A93-B42A-60AED1FDD4AF}" destId="{91797286-994D-4C71-86B8-5B5584B90961}" srcOrd="0" destOrd="0" presId="urn:microsoft.com/office/officeart/2008/layout/HorizontalMultiLevelHierarchy"/>
    <dgm:cxn modelId="{8ECECABA-5805-4EAF-84D9-79FCA4E836C9}" type="presParOf" srcId="{C9702CEE-6908-4EB3-BE72-7126E103A73D}" destId="{F9CCAC8C-AB29-4758-9518-E03B8DCB19AF}" srcOrd="0" destOrd="0" presId="urn:microsoft.com/office/officeart/2008/layout/HorizontalMultiLevelHierarchy"/>
    <dgm:cxn modelId="{5C68DDCD-5571-4C1E-8AA7-60080FB42415}" type="presParOf" srcId="{F9CCAC8C-AB29-4758-9518-E03B8DCB19AF}" destId="{BE9473EF-A2B5-4F7A-9CD6-3D33CB869287}" srcOrd="0" destOrd="0" presId="urn:microsoft.com/office/officeart/2008/layout/HorizontalMultiLevelHierarchy"/>
    <dgm:cxn modelId="{CA4129BE-2CAE-40CB-AD65-37AF71F09D28}" type="presParOf" srcId="{F9CCAC8C-AB29-4758-9518-E03B8DCB19AF}" destId="{B248FBE5-26A0-410A-A25F-643038C07193}" srcOrd="1" destOrd="0" presId="urn:microsoft.com/office/officeart/2008/layout/HorizontalMultiLevelHierarchy"/>
    <dgm:cxn modelId="{FE5B6A80-C2A6-4786-9073-6BE8F444E409}" type="presParOf" srcId="{B248FBE5-26A0-410A-A25F-643038C07193}" destId="{3AD0ABC2-939D-4421-9D00-957015483143}" srcOrd="0" destOrd="0" presId="urn:microsoft.com/office/officeart/2008/layout/HorizontalMultiLevelHierarchy"/>
    <dgm:cxn modelId="{CF126127-128B-43E3-9132-1D75939DDDD4}" type="presParOf" srcId="{3AD0ABC2-939D-4421-9D00-957015483143}" destId="{13DFFAB8-6F24-43CD-B462-92073877E580}" srcOrd="0" destOrd="0" presId="urn:microsoft.com/office/officeart/2008/layout/HorizontalMultiLevelHierarchy"/>
    <dgm:cxn modelId="{6889B43D-B764-4706-973B-E31559D3BC3E}" type="presParOf" srcId="{B248FBE5-26A0-410A-A25F-643038C07193}" destId="{61E6522E-73A6-41CF-BC8E-6E878E0FE459}" srcOrd="1" destOrd="0" presId="urn:microsoft.com/office/officeart/2008/layout/HorizontalMultiLevelHierarchy"/>
    <dgm:cxn modelId="{2200827B-5DE7-49A8-B8F0-62C98C3346D3}" type="presParOf" srcId="{61E6522E-73A6-41CF-BC8E-6E878E0FE459}" destId="{AD841A32-6F13-4214-BF36-9D8C763E8584}" srcOrd="0" destOrd="0" presId="urn:microsoft.com/office/officeart/2008/layout/HorizontalMultiLevelHierarchy"/>
    <dgm:cxn modelId="{5447947C-B6E8-4DC8-87CC-4675D47FDF66}" type="presParOf" srcId="{61E6522E-73A6-41CF-BC8E-6E878E0FE459}" destId="{2FBA1C9B-57AE-4BA9-9F08-45C1E2B1BEEB}" srcOrd="1" destOrd="0" presId="urn:microsoft.com/office/officeart/2008/layout/HorizontalMultiLevelHierarchy"/>
    <dgm:cxn modelId="{B7A1920A-DC3B-46A5-9F3A-25A2E474E4FC}" type="presParOf" srcId="{B248FBE5-26A0-410A-A25F-643038C07193}" destId="{6CE4E39D-C9BF-443C-8F08-909EA3DD5146}" srcOrd="2" destOrd="0" presId="urn:microsoft.com/office/officeart/2008/layout/HorizontalMultiLevelHierarchy"/>
    <dgm:cxn modelId="{B89F29CE-D8DD-40EE-9B17-74FFDF430BA3}" type="presParOf" srcId="{6CE4E39D-C9BF-443C-8F08-909EA3DD5146}" destId="{B16D43B2-8C46-4E85-868A-FBE5EE74CCD8}" srcOrd="0" destOrd="0" presId="urn:microsoft.com/office/officeart/2008/layout/HorizontalMultiLevelHierarchy"/>
    <dgm:cxn modelId="{5225C924-AAF7-44DE-A278-97E812155E87}" type="presParOf" srcId="{B248FBE5-26A0-410A-A25F-643038C07193}" destId="{0F6D50E2-656B-412B-A2F6-6A6727FD82E0}" srcOrd="3" destOrd="0" presId="urn:microsoft.com/office/officeart/2008/layout/HorizontalMultiLevelHierarchy"/>
    <dgm:cxn modelId="{3FB95316-B752-4C8A-B802-87BD34A29C20}" type="presParOf" srcId="{0F6D50E2-656B-412B-A2F6-6A6727FD82E0}" destId="{4C64405B-4BCE-4BC4-9C6D-AAF2035C718B}" srcOrd="0" destOrd="0" presId="urn:microsoft.com/office/officeart/2008/layout/HorizontalMultiLevelHierarchy"/>
    <dgm:cxn modelId="{849BEC0B-DC33-4A56-9A32-A7248C41DC47}" type="presParOf" srcId="{0F6D50E2-656B-412B-A2F6-6A6727FD82E0}" destId="{D3F7E148-D6D0-4996-9F56-8C855ED79B71}" srcOrd="1" destOrd="0" presId="urn:microsoft.com/office/officeart/2008/layout/HorizontalMultiLevelHierarchy"/>
    <dgm:cxn modelId="{91A833C7-337E-4A6A-BC7F-7C1D881CB3EF}" type="presParOf" srcId="{B248FBE5-26A0-410A-A25F-643038C07193}" destId="{6B144F11-CA07-4763-A933-EA7DE670FB7C}" srcOrd="4" destOrd="0" presId="urn:microsoft.com/office/officeart/2008/layout/HorizontalMultiLevelHierarchy"/>
    <dgm:cxn modelId="{45DA58DA-5764-402B-A9DA-0ABCBD985B3B}" type="presParOf" srcId="{6B144F11-CA07-4763-A933-EA7DE670FB7C}" destId="{A9EEF295-7131-4744-A14C-60CED28562A3}" srcOrd="0" destOrd="0" presId="urn:microsoft.com/office/officeart/2008/layout/HorizontalMultiLevelHierarchy"/>
    <dgm:cxn modelId="{3BCCFE4D-A66C-4D51-819A-5454AF36A746}" type="presParOf" srcId="{B248FBE5-26A0-410A-A25F-643038C07193}" destId="{9F494213-C0C1-4598-9360-3CAB34785F78}" srcOrd="5" destOrd="0" presId="urn:microsoft.com/office/officeart/2008/layout/HorizontalMultiLevelHierarchy"/>
    <dgm:cxn modelId="{C8ACC501-93B6-4E8E-887D-231AED6FC1BB}" type="presParOf" srcId="{9F494213-C0C1-4598-9360-3CAB34785F78}" destId="{91797286-994D-4C71-86B8-5B5584B90961}" srcOrd="0" destOrd="0" presId="urn:microsoft.com/office/officeart/2008/layout/HorizontalMultiLevelHierarchy"/>
    <dgm:cxn modelId="{53B7C85A-BF9E-4D47-B48B-644BC5501B43}" type="presParOf" srcId="{9F494213-C0C1-4598-9360-3CAB34785F78}" destId="{347079CA-A226-458C-8DBD-4FE2D571018B}" srcOrd="1" destOrd="0" presId="urn:microsoft.com/office/officeart/2008/layout/HorizontalMultiLevelHierarchy"/>
    <dgm:cxn modelId="{89BC653B-A187-4F23-9BA6-FDD049E6F77A}" type="presParOf" srcId="{B248FBE5-26A0-410A-A25F-643038C07193}" destId="{3E7433A7-B8D1-4128-81E8-36EA4F647B5E}" srcOrd="6" destOrd="0" presId="urn:microsoft.com/office/officeart/2008/layout/HorizontalMultiLevelHierarchy"/>
    <dgm:cxn modelId="{12C43F67-56D5-45ED-92E6-21B6F21B5F7C}" type="presParOf" srcId="{3E7433A7-B8D1-4128-81E8-36EA4F647B5E}" destId="{CD83D602-8BE1-4261-8881-988D253086EF}" srcOrd="0" destOrd="0" presId="urn:microsoft.com/office/officeart/2008/layout/HorizontalMultiLevelHierarchy"/>
    <dgm:cxn modelId="{FB59A4A3-8159-4416-B007-3404132BF347}" type="presParOf" srcId="{B248FBE5-26A0-410A-A25F-643038C07193}" destId="{00C720D9-A6D5-43D4-BD70-EC1AC1C3C772}" srcOrd="7" destOrd="0" presId="urn:microsoft.com/office/officeart/2008/layout/HorizontalMultiLevelHierarchy"/>
    <dgm:cxn modelId="{43169A14-67B0-45C1-ABC5-A9B3D61B0688}" type="presParOf" srcId="{00C720D9-A6D5-43D4-BD70-EC1AC1C3C772}" destId="{536E6026-EB35-48CC-9F60-D19B5E8C59E5}" srcOrd="0" destOrd="0" presId="urn:microsoft.com/office/officeart/2008/layout/HorizontalMultiLevelHierarchy"/>
    <dgm:cxn modelId="{A092D300-1123-48F8-B11B-80492C464DBB}" type="presParOf" srcId="{00C720D9-A6D5-43D4-BD70-EC1AC1C3C772}" destId="{DEC8E5CD-EC11-4EB8-8988-9DF839879126}" srcOrd="1" destOrd="0" presId="urn:microsoft.com/office/officeart/2008/layout/HorizontalMultiLevelHierarchy"/>
    <dgm:cxn modelId="{261DBFC1-1040-4700-B05F-06A1C324F84F}" type="presParOf" srcId="{B248FBE5-26A0-410A-A25F-643038C07193}" destId="{701FB937-6D5D-4BDE-981D-3906AC55AB91}" srcOrd="8" destOrd="0" presId="urn:microsoft.com/office/officeart/2008/layout/HorizontalMultiLevelHierarchy"/>
    <dgm:cxn modelId="{434B6FD4-1A73-436C-A918-32A2EA363099}" type="presParOf" srcId="{701FB937-6D5D-4BDE-981D-3906AC55AB91}" destId="{427D21FB-C4A2-436C-95DC-3606B46DA349}" srcOrd="0" destOrd="0" presId="urn:microsoft.com/office/officeart/2008/layout/HorizontalMultiLevelHierarchy"/>
    <dgm:cxn modelId="{A051FF94-93FF-4BF2-8A7D-6C0F620BAB34}" type="presParOf" srcId="{B248FBE5-26A0-410A-A25F-643038C07193}" destId="{C2C18441-D076-4A94-89A6-0885F811E2D6}" srcOrd="9" destOrd="0" presId="urn:microsoft.com/office/officeart/2008/layout/HorizontalMultiLevelHierarchy"/>
    <dgm:cxn modelId="{3EB95337-B96E-4369-9731-12743C2DBFFA}" type="presParOf" srcId="{C2C18441-D076-4A94-89A6-0885F811E2D6}" destId="{7ADAEFCF-6A46-4A1D-9CCC-089567B05ED6}" srcOrd="0" destOrd="0" presId="urn:microsoft.com/office/officeart/2008/layout/HorizontalMultiLevelHierarchy"/>
    <dgm:cxn modelId="{8248D62E-5EA9-4913-9C5A-CCCD69A76BFB}" type="presParOf" srcId="{C2C18441-D076-4A94-89A6-0885F811E2D6}" destId="{013C7630-1AE2-45AC-BAEF-5F12E94C1C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CB278C5-69AC-4686-8FD3-21267D49CD6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cs-CZ"/>
        </a:p>
      </dgm:t>
    </dgm:pt>
    <dgm:pt modelId="{394302AB-F94F-4CDD-9866-B1C958EBEE32}">
      <dgm:prSet phldrT="[Text]" custT="1"/>
      <dgm:spPr/>
      <dgm:t>
        <a:bodyPr/>
        <a:lstStyle/>
        <a:p>
          <a:r>
            <a:rPr lang="cs-CZ" sz="4000" dirty="0"/>
            <a:t>Civilní:</a:t>
          </a:r>
        </a:p>
      </dgm:t>
    </dgm:pt>
    <dgm:pt modelId="{2BD9AFCF-A052-42C7-89D3-103B210EC824}" type="parTrans" cxnId="{1DB3C389-C4C9-4E11-A76F-B9232BD5DFA1}">
      <dgm:prSet/>
      <dgm:spPr/>
      <dgm:t>
        <a:bodyPr/>
        <a:lstStyle/>
        <a:p>
          <a:endParaRPr lang="cs-CZ" sz="1600"/>
        </a:p>
      </dgm:t>
    </dgm:pt>
    <dgm:pt modelId="{8B015CDF-4BB2-4E33-8A4A-1484E640861F}" type="sibTrans" cxnId="{1DB3C389-C4C9-4E11-A76F-B9232BD5DFA1}">
      <dgm:prSet/>
      <dgm:spPr/>
      <dgm:t>
        <a:bodyPr/>
        <a:lstStyle/>
        <a:p>
          <a:endParaRPr lang="cs-CZ" sz="1600"/>
        </a:p>
      </dgm:t>
    </dgm:pt>
    <dgm:pt modelId="{2B764BC0-D5E7-425C-8290-0DB2FB76B0C8}">
      <dgm:prSet phldrT="[Text]" custT="1"/>
      <dgm:spPr/>
      <dgm:t>
        <a:bodyPr/>
        <a:lstStyle/>
        <a:p>
          <a:r>
            <a:rPr lang="cs-CZ" sz="2400" dirty="0"/>
            <a:t>silnice</a:t>
          </a:r>
        </a:p>
      </dgm:t>
    </dgm:pt>
    <dgm:pt modelId="{56D2A39E-F7F3-4E20-9402-AA7ED0876EF6}" type="parTrans" cxnId="{1A75DA08-7C70-4D46-B863-0BB60E73BDF7}">
      <dgm:prSet custT="1"/>
      <dgm:spPr/>
      <dgm:t>
        <a:bodyPr/>
        <a:lstStyle/>
        <a:p>
          <a:endParaRPr lang="cs-CZ" sz="600"/>
        </a:p>
      </dgm:t>
    </dgm:pt>
    <dgm:pt modelId="{85547631-556A-476B-9219-1C8B93B0B710}" type="sibTrans" cxnId="{1A75DA08-7C70-4D46-B863-0BB60E73BDF7}">
      <dgm:prSet/>
      <dgm:spPr/>
      <dgm:t>
        <a:bodyPr/>
        <a:lstStyle/>
        <a:p>
          <a:endParaRPr lang="cs-CZ" sz="1600"/>
        </a:p>
      </dgm:t>
    </dgm:pt>
    <dgm:pt modelId="{F16581B8-C3E2-4C61-845D-CDF29BE6CD3B}">
      <dgm:prSet phldrT="[Text]" custT="1"/>
      <dgm:spPr/>
      <dgm:t>
        <a:bodyPr/>
        <a:lstStyle/>
        <a:p>
          <a:r>
            <a:rPr lang="cs-CZ" sz="2400" dirty="0"/>
            <a:t>mosty</a:t>
          </a:r>
        </a:p>
      </dgm:t>
    </dgm:pt>
    <dgm:pt modelId="{6ADF6F77-C155-4D0C-8F0E-5740764E027D}" type="parTrans" cxnId="{0D9FF291-74D2-43D9-A2B2-041F785AE9C7}">
      <dgm:prSet custT="1"/>
      <dgm:spPr/>
      <dgm:t>
        <a:bodyPr/>
        <a:lstStyle/>
        <a:p>
          <a:endParaRPr lang="cs-CZ" sz="400"/>
        </a:p>
      </dgm:t>
    </dgm:pt>
    <dgm:pt modelId="{5CF2ECBB-E6F8-40AA-8FB6-56F5845722A7}" type="sibTrans" cxnId="{0D9FF291-74D2-43D9-A2B2-041F785AE9C7}">
      <dgm:prSet/>
      <dgm:spPr/>
      <dgm:t>
        <a:bodyPr/>
        <a:lstStyle/>
        <a:p>
          <a:endParaRPr lang="cs-CZ" sz="1600"/>
        </a:p>
      </dgm:t>
    </dgm:pt>
    <dgm:pt modelId="{C2EDD6DF-43A4-4A93-B42A-60AED1FDD4AF}">
      <dgm:prSet phldrT="[Text]" custT="1"/>
      <dgm:spPr/>
      <dgm:t>
        <a:bodyPr/>
        <a:lstStyle/>
        <a:p>
          <a:r>
            <a:rPr lang="cs-CZ" sz="2400" dirty="0"/>
            <a:t>letiště a přístavy</a:t>
          </a:r>
        </a:p>
      </dgm:t>
    </dgm:pt>
    <dgm:pt modelId="{AD700315-AB13-45A9-B5A7-AD8595FA6271}" type="parTrans" cxnId="{94C0C0D1-7D0F-4119-B6FE-8CBD9F8ED271}">
      <dgm:prSet custT="1"/>
      <dgm:spPr/>
      <dgm:t>
        <a:bodyPr/>
        <a:lstStyle/>
        <a:p>
          <a:endParaRPr lang="cs-CZ" sz="400"/>
        </a:p>
      </dgm:t>
    </dgm:pt>
    <dgm:pt modelId="{322116BE-1298-4385-BD26-7B3DB00BDE67}" type="sibTrans" cxnId="{94C0C0D1-7D0F-4119-B6FE-8CBD9F8ED271}">
      <dgm:prSet/>
      <dgm:spPr/>
      <dgm:t>
        <a:bodyPr/>
        <a:lstStyle/>
        <a:p>
          <a:endParaRPr lang="cs-CZ" sz="1600"/>
        </a:p>
      </dgm:t>
    </dgm:pt>
    <dgm:pt modelId="{81AB4B32-0CFF-4E66-AABF-E747422B509A}">
      <dgm:prSet custT="1"/>
      <dgm:spPr/>
      <dgm:t>
        <a:bodyPr/>
        <a:lstStyle/>
        <a:p>
          <a:r>
            <a:rPr lang="cs-CZ" sz="2400" dirty="0"/>
            <a:t>elektrické sítě</a:t>
          </a:r>
        </a:p>
      </dgm:t>
    </dgm:pt>
    <dgm:pt modelId="{9375928D-32C4-4C8D-8084-53E203683EC8}" type="parTrans" cxnId="{1BEFD8AD-E738-4502-8DF9-04577DE942B6}">
      <dgm:prSet custT="1"/>
      <dgm:spPr/>
      <dgm:t>
        <a:bodyPr/>
        <a:lstStyle/>
        <a:p>
          <a:endParaRPr lang="cs-CZ" sz="400"/>
        </a:p>
      </dgm:t>
    </dgm:pt>
    <dgm:pt modelId="{6E974DFB-F66F-4D89-A598-2491E077A3D2}" type="sibTrans" cxnId="{1BEFD8AD-E738-4502-8DF9-04577DE942B6}">
      <dgm:prSet/>
      <dgm:spPr/>
      <dgm:t>
        <a:bodyPr/>
        <a:lstStyle/>
        <a:p>
          <a:endParaRPr lang="cs-CZ" sz="1600"/>
        </a:p>
      </dgm:t>
    </dgm:pt>
    <dgm:pt modelId="{87B2910C-B756-4E70-BD3E-D557EA9DCF15}">
      <dgm:prSet custT="1"/>
      <dgm:spPr/>
      <dgm:t>
        <a:bodyPr/>
        <a:lstStyle/>
        <a:p>
          <a:r>
            <a:rPr lang="cs-CZ" sz="2400" dirty="0"/>
            <a:t>ostatní prvky </a:t>
          </a:r>
        </a:p>
      </dgm:t>
    </dgm:pt>
    <dgm:pt modelId="{50CB523C-D06D-43DB-B5F2-8616567EDAFD}" type="parTrans" cxnId="{4236BABB-EB0A-4466-B8A4-7205117F698E}">
      <dgm:prSet custT="1"/>
      <dgm:spPr/>
      <dgm:t>
        <a:bodyPr/>
        <a:lstStyle/>
        <a:p>
          <a:endParaRPr lang="cs-CZ" sz="600"/>
        </a:p>
      </dgm:t>
    </dgm:pt>
    <dgm:pt modelId="{6F6FEBA7-5BCA-46B7-8C29-3B067B8E68B1}" type="sibTrans" cxnId="{4236BABB-EB0A-4466-B8A4-7205117F698E}">
      <dgm:prSet/>
      <dgm:spPr/>
      <dgm:t>
        <a:bodyPr/>
        <a:lstStyle/>
        <a:p>
          <a:endParaRPr lang="cs-CZ" sz="1600"/>
        </a:p>
      </dgm:t>
    </dgm:pt>
    <dgm:pt modelId="{C9702CEE-6908-4EB3-BE72-7126E103A73D}" type="pres">
      <dgm:prSet presAssocID="{8CB278C5-69AC-4686-8FD3-21267D49CD6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9CCAC8C-AB29-4758-9518-E03B8DCB19AF}" type="pres">
      <dgm:prSet presAssocID="{394302AB-F94F-4CDD-9866-B1C958EBEE32}" presName="root1" presStyleCnt="0"/>
      <dgm:spPr/>
    </dgm:pt>
    <dgm:pt modelId="{BE9473EF-A2B5-4F7A-9CD6-3D33CB869287}" type="pres">
      <dgm:prSet presAssocID="{394302AB-F94F-4CDD-9866-B1C958EBEE32}" presName="LevelOneTextNode" presStyleLbl="node0" presStyleIdx="0" presStyleCnt="1">
        <dgm:presLayoutVars>
          <dgm:chPref val="3"/>
        </dgm:presLayoutVars>
      </dgm:prSet>
      <dgm:spPr/>
    </dgm:pt>
    <dgm:pt modelId="{B248FBE5-26A0-410A-A25F-643038C07193}" type="pres">
      <dgm:prSet presAssocID="{394302AB-F94F-4CDD-9866-B1C958EBEE32}" presName="level2hierChild" presStyleCnt="0"/>
      <dgm:spPr/>
    </dgm:pt>
    <dgm:pt modelId="{3AD0ABC2-939D-4421-9D00-957015483143}" type="pres">
      <dgm:prSet presAssocID="{56D2A39E-F7F3-4E20-9402-AA7ED0876EF6}" presName="conn2-1" presStyleLbl="parChTrans1D2" presStyleIdx="0" presStyleCnt="5"/>
      <dgm:spPr/>
    </dgm:pt>
    <dgm:pt modelId="{13DFFAB8-6F24-43CD-B462-92073877E580}" type="pres">
      <dgm:prSet presAssocID="{56D2A39E-F7F3-4E20-9402-AA7ED0876EF6}" presName="connTx" presStyleLbl="parChTrans1D2" presStyleIdx="0" presStyleCnt="5"/>
      <dgm:spPr/>
    </dgm:pt>
    <dgm:pt modelId="{61E6522E-73A6-41CF-BC8E-6E878E0FE459}" type="pres">
      <dgm:prSet presAssocID="{2B764BC0-D5E7-425C-8290-0DB2FB76B0C8}" presName="root2" presStyleCnt="0"/>
      <dgm:spPr/>
    </dgm:pt>
    <dgm:pt modelId="{AD841A32-6F13-4214-BF36-9D8C763E8584}" type="pres">
      <dgm:prSet presAssocID="{2B764BC0-D5E7-425C-8290-0DB2FB76B0C8}" presName="LevelTwoTextNode" presStyleLbl="node2" presStyleIdx="0" presStyleCnt="5">
        <dgm:presLayoutVars>
          <dgm:chPref val="3"/>
        </dgm:presLayoutVars>
      </dgm:prSet>
      <dgm:spPr/>
    </dgm:pt>
    <dgm:pt modelId="{2FBA1C9B-57AE-4BA9-9F08-45C1E2B1BEEB}" type="pres">
      <dgm:prSet presAssocID="{2B764BC0-D5E7-425C-8290-0DB2FB76B0C8}" presName="level3hierChild" presStyleCnt="0"/>
      <dgm:spPr/>
    </dgm:pt>
    <dgm:pt modelId="{6CE4E39D-C9BF-443C-8F08-909EA3DD5146}" type="pres">
      <dgm:prSet presAssocID="{6ADF6F77-C155-4D0C-8F0E-5740764E027D}" presName="conn2-1" presStyleLbl="parChTrans1D2" presStyleIdx="1" presStyleCnt="5"/>
      <dgm:spPr/>
    </dgm:pt>
    <dgm:pt modelId="{B16D43B2-8C46-4E85-868A-FBE5EE74CCD8}" type="pres">
      <dgm:prSet presAssocID="{6ADF6F77-C155-4D0C-8F0E-5740764E027D}" presName="connTx" presStyleLbl="parChTrans1D2" presStyleIdx="1" presStyleCnt="5"/>
      <dgm:spPr/>
    </dgm:pt>
    <dgm:pt modelId="{0F6D50E2-656B-412B-A2F6-6A6727FD82E0}" type="pres">
      <dgm:prSet presAssocID="{F16581B8-C3E2-4C61-845D-CDF29BE6CD3B}" presName="root2" presStyleCnt="0"/>
      <dgm:spPr/>
    </dgm:pt>
    <dgm:pt modelId="{4C64405B-4BCE-4BC4-9C6D-AAF2035C718B}" type="pres">
      <dgm:prSet presAssocID="{F16581B8-C3E2-4C61-845D-CDF29BE6CD3B}" presName="LevelTwoTextNode" presStyleLbl="node2" presStyleIdx="1" presStyleCnt="5">
        <dgm:presLayoutVars>
          <dgm:chPref val="3"/>
        </dgm:presLayoutVars>
      </dgm:prSet>
      <dgm:spPr/>
    </dgm:pt>
    <dgm:pt modelId="{D3F7E148-D6D0-4996-9F56-8C855ED79B71}" type="pres">
      <dgm:prSet presAssocID="{F16581B8-C3E2-4C61-845D-CDF29BE6CD3B}" presName="level3hierChild" presStyleCnt="0"/>
      <dgm:spPr/>
    </dgm:pt>
    <dgm:pt modelId="{6B144F11-CA07-4763-A933-EA7DE670FB7C}" type="pres">
      <dgm:prSet presAssocID="{AD700315-AB13-45A9-B5A7-AD8595FA6271}" presName="conn2-1" presStyleLbl="parChTrans1D2" presStyleIdx="2" presStyleCnt="5"/>
      <dgm:spPr/>
    </dgm:pt>
    <dgm:pt modelId="{A9EEF295-7131-4744-A14C-60CED28562A3}" type="pres">
      <dgm:prSet presAssocID="{AD700315-AB13-45A9-B5A7-AD8595FA6271}" presName="connTx" presStyleLbl="parChTrans1D2" presStyleIdx="2" presStyleCnt="5"/>
      <dgm:spPr/>
    </dgm:pt>
    <dgm:pt modelId="{9F494213-C0C1-4598-9360-3CAB34785F78}" type="pres">
      <dgm:prSet presAssocID="{C2EDD6DF-43A4-4A93-B42A-60AED1FDD4AF}" presName="root2" presStyleCnt="0"/>
      <dgm:spPr/>
    </dgm:pt>
    <dgm:pt modelId="{91797286-994D-4C71-86B8-5B5584B90961}" type="pres">
      <dgm:prSet presAssocID="{C2EDD6DF-43A4-4A93-B42A-60AED1FDD4AF}" presName="LevelTwoTextNode" presStyleLbl="node2" presStyleIdx="2" presStyleCnt="5">
        <dgm:presLayoutVars>
          <dgm:chPref val="3"/>
        </dgm:presLayoutVars>
      </dgm:prSet>
      <dgm:spPr/>
    </dgm:pt>
    <dgm:pt modelId="{347079CA-A226-458C-8DBD-4FE2D571018B}" type="pres">
      <dgm:prSet presAssocID="{C2EDD6DF-43A4-4A93-B42A-60AED1FDD4AF}" presName="level3hierChild" presStyleCnt="0"/>
      <dgm:spPr/>
    </dgm:pt>
    <dgm:pt modelId="{3E7433A7-B8D1-4128-81E8-36EA4F647B5E}" type="pres">
      <dgm:prSet presAssocID="{9375928D-32C4-4C8D-8084-53E203683EC8}" presName="conn2-1" presStyleLbl="parChTrans1D2" presStyleIdx="3" presStyleCnt="5"/>
      <dgm:spPr/>
    </dgm:pt>
    <dgm:pt modelId="{CD83D602-8BE1-4261-8881-988D253086EF}" type="pres">
      <dgm:prSet presAssocID="{9375928D-32C4-4C8D-8084-53E203683EC8}" presName="connTx" presStyleLbl="parChTrans1D2" presStyleIdx="3" presStyleCnt="5"/>
      <dgm:spPr/>
    </dgm:pt>
    <dgm:pt modelId="{00C720D9-A6D5-43D4-BD70-EC1AC1C3C772}" type="pres">
      <dgm:prSet presAssocID="{81AB4B32-0CFF-4E66-AABF-E747422B509A}" presName="root2" presStyleCnt="0"/>
      <dgm:spPr/>
    </dgm:pt>
    <dgm:pt modelId="{536E6026-EB35-48CC-9F60-D19B5E8C59E5}" type="pres">
      <dgm:prSet presAssocID="{81AB4B32-0CFF-4E66-AABF-E747422B509A}" presName="LevelTwoTextNode" presStyleLbl="node2" presStyleIdx="3" presStyleCnt="5">
        <dgm:presLayoutVars>
          <dgm:chPref val="3"/>
        </dgm:presLayoutVars>
      </dgm:prSet>
      <dgm:spPr/>
    </dgm:pt>
    <dgm:pt modelId="{DEC8E5CD-EC11-4EB8-8988-9DF839879126}" type="pres">
      <dgm:prSet presAssocID="{81AB4B32-0CFF-4E66-AABF-E747422B509A}" presName="level3hierChild" presStyleCnt="0"/>
      <dgm:spPr/>
    </dgm:pt>
    <dgm:pt modelId="{701FB937-6D5D-4BDE-981D-3906AC55AB91}" type="pres">
      <dgm:prSet presAssocID="{50CB523C-D06D-43DB-B5F2-8616567EDAFD}" presName="conn2-1" presStyleLbl="parChTrans1D2" presStyleIdx="4" presStyleCnt="5"/>
      <dgm:spPr/>
    </dgm:pt>
    <dgm:pt modelId="{427D21FB-C4A2-436C-95DC-3606B46DA349}" type="pres">
      <dgm:prSet presAssocID="{50CB523C-D06D-43DB-B5F2-8616567EDAFD}" presName="connTx" presStyleLbl="parChTrans1D2" presStyleIdx="4" presStyleCnt="5"/>
      <dgm:spPr/>
    </dgm:pt>
    <dgm:pt modelId="{C2C18441-D076-4A94-89A6-0885F811E2D6}" type="pres">
      <dgm:prSet presAssocID="{87B2910C-B756-4E70-BD3E-D557EA9DCF15}" presName="root2" presStyleCnt="0"/>
      <dgm:spPr/>
    </dgm:pt>
    <dgm:pt modelId="{7ADAEFCF-6A46-4A1D-9CCC-089567B05ED6}" type="pres">
      <dgm:prSet presAssocID="{87B2910C-B756-4E70-BD3E-D557EA9DCF15}" presName="LevelTwoTextNode" presStyleLbl="node2" presStyleIdx="4" presStyleCnt="5">
        <dgm:presLayoutVars>
          <dgm:chPref val="3"/>
        </dgm:presLayoutVars>
      </dgm:prSet>
      <dgm:spPr/>
    </dgm:pt>
    <dgm:pt modelId="{013C7630-1AE2-45AC-BAEF-5F12E94C1CD2}" type="pres">
      <dgm:prSet presAssocID="{87B2910C-B756-4E70-BD3E-D557EA9DCF15}" presName="level3hierChild" presStyleCnt="0"/>
      <dgm:spPr/>
    </dgm:pt>
  </dgm:ptLst>
  <dgm:cxnLst>
    <dgm:cxn modelId="{1A75DA08-7C70-4D46-B863-0BB60E73BDF7}" srcId="{394302AB-F94F-4CDD-9866-B1C958EBEE32}" destId="{2B764BC0-D5E7-425C-8290-0DB2FB76B0C8}" srcOrd="0" destOrd="0" parTransId="{56D2A39E-F7F3-4E20-9402-AA7ED0876EF6}" sibTransId="{85547631-556A-476B-9219-1C8B93B0B710}"/>
    <dgm:cxn modelId="{B9547C1C-9ED8-48A1-B3B9-3645F1929D9F}" type="presOf" srcId="{AD700315-AB13-45A9-B5A7-AD8595FA6271}" destId="{A9EEF295-7131-4744-A14C-60CED28562A3}" srcOrd="1" destOrd="0" presId="urn:microsoft.com/office/officeart/2008/layout/HorizontalMultiLevelHierarchy"/>
    <dgm:cxn modelId="{F1930028-38B6-4C5B-8CDF-B8FDABCF6CE4}" type="presOf" srcId="{AD700315-AB13-45A9-B5A7-AD8595FA6271}" destId="{6B144F11-CA07-4763-A933-EA7DE670FB7C}" srcOrd="0" destOrd="0" presId="urn:microsoft.com/office/officeart/2008/layout/HorizontalMultiLevelHierarchy"/>
    <dgm:cxn modelId="{084EF442-8552-4C3E-A8A1-1B9D6E6701E7}" type="presOf" srcId="{F16581B8-C3E2-4C61-845D-CDF29BE6CD3B}" destId="{4C64405B-4BCE-4BC4-9C6D-AAF2035C718B}" srcOrd="0" destOrd="0" presId="urn:microsoft.com/office/officeart/2008/layout/HorizontalMultiLevelHierarchy"/>
    <dgm:cxn modelId="{0EBA4565-8982-4E46-B812-AA318B9C5035}" type="presOf" srcId="{81AB4B32-0CFF-4E66-AABF-E747422B509A}" destId="{536E6026-EB35-48CC-9F60-D19B5E8C59E5}" srcOrd="0" destOrd="0" presId="urn:microsoft.com/office/officeart/2008/layout/HorizontalMultiLevelHierarchy"/>
    <dgm:cxn modelId="{BCD4C346-DFB4-4F00-801E-E0F93AF26608}" type="presOf" srcId="{87B2910C-B756-4E70-BD3E-D557EA9DCF15}" destId="{7ADAEFCF-6A46-4A1D-9CCC-089567B05ED6}" srcOrd="0" destOrd="0" presId="urn:microsoft.com/office/officeart/2008/layout/HorizontalMultiLevelHierarchy"/>
    <dgm:cxn modelId="{9C030A68-7BD5-4906-A469-EB6EAC6E89D6}" type="presOf" srcId="{9375928D-32C4-4C8D-8084-53E203683EC8}" destId="{3E7433A7-B8D1-4128-81E8-36EA4F647B5E}" srcOrd="0" destOrd="0" presId="urn:microsoft.com/office/officeart/2008/layout/HorizontalMultiLevelHierarchy"/>
    <dgm:cxn modelId="{73402E48-4055-42A0-80F6-76423C935728}" type="presOf" srcId="{56D2A39E-F7F3-4E20-9402-AA7ED0876EF6}" destId="{3AD0ABC2-939D-4421-9D00-957015483143}" srcOrd="0" destOrd="0" presId="urn:microsoft.com/office/officeart/2008/layout/HorizontalMultiLevelHierarchy"/>
    <dgm:cxn modelId="{14203853-AEE9-4249-980B-E4DECA5A82DC}" type="presOf" srcId="{6ADF6F77-C155-4D0C-8F0E-5740764E027D}" destId="{B16D43B2-8C46-4E85-868A-FBE5EE74CCD8}" srcOrd="1" destOrd="0" presId="urn:microsoft.com/office/officeart/2008/layout/HorizontalMultiLevelHierarchy"/>
    <dgm:cxn modelId="{0A194156-94A2-4C2A-B15E-A0B5CF545ECB}" type="presOf" srcId="{8CB278C5-69AC-4686-8FD3-21267D49CD65}" destId="{C9702CEE-6908-4EB3-BE72-7126E103A73D}" srcOrd="0" destOrd="0" presId="urn:microsoft.com/office/officeart/2008/layout/HorizontalMultiLevelHierarchy"/>
    <dgm:cxn modelId="{C0A6037C-2C09-4321-A621-9E0D846393EE}" type="presOf" srcId="{2B764BC0-D5E7-425C-8290-0DB2FB76B0C8}" destId="{AD841A32-6F13-4214-BF36-9D8C763E8584}" srcOrd="0" destOrd="0" presId="urn:microsoft.com/office/officeart/2008/layout/HorizontalMultiLevelHierarchy"/>
    <dgm:cxn modelId="{0BC57D80-3E60-4D37-8143-C8512E7FA826}" type="presOf" srcId="{50CB523C-D06D-43DB-B5F2-8616567EDAFD}" destId="{427D21FB-C4A2-436C-95DC-3606B46DA349}" srcOrd="1" destOrd="0" presId="urn:microsoft.com/office/officeart/2008/layout/HorizontalMultiLevelHierarchy"/>
    <dgm:cxn modelId="{1DB3C389-C4C9-4E11-A76F-B9232BD5DFA1}" srcId="{8CB278C5-69AC-4686-8FD3-21267D49CD65}" destId="{394302AB-F94F-4CDD-9866-B1C958EBEE32}" srcOrd="0" destOrd="0" parTransId="{2BD9AFCF-A052-42C7-89D3-103B210EC824}" sibTransId="{8B015CDF-4BB2-4E33-8A4A-1484E640861F}"/>
    <dgm:cxn modelId="{0D9FF291-74D2-43D9-A2B2-041F785AE9C7}" srcId="{394302AB-F94F-4CDD-9866-B1C958EBEE32}" destId="{F16581B8-C3E2-4C61-845D-CDF29BE6CD3B}" srcOrd="1" destOrd="0" parTransId="{6ADF6F77-C155-4D0C-8F0E-5740764E027D}" sibTransId="{5CF2ECBB-E6F8-40AA-8FB6-56F5845722A7}"/>
    <dgm:cxn modelId="{9946909A-C4C1-425A-9822-0C08D224D57A}" type="presOf" srcId="{394302AB-F94F-4CDD-9866-B1C958EBEE32}" destId="{BE9473EF-A2B5-4F7A-9CD6-3D33CB869287}" srcOrd="0" destOrd="0" presId="urn:microsoft.com/office/officeart/2008/layout/HorizontalMultiLevelHierarchy"/>
    <dgm:cxn modelId="{1BEFD8AD-E738-4502-8DF9-04577DE942B6}" srcId="{394302AB-F94F-4CDD-9866-B1C958EBEE32}" destId="{81AB4B32-0CFF-4E66-AABF-E747422B509A}" srcOrd="3" destOrd="0" parTransId="{9375928D-32C4-4C8D-8084-53E203683EC8}" sibTransId="{6E974DFB-F66F-4D89-A598-2491E077A3D2}"/>
    <dgm:cxn modelId="{367B43B7-2F1C-4819-85EC-AFF39E1F5732}" type="presOf" srcId="{6ADF6F77-C155-4D0C-8F0E-5740764E027D}" destId="{6CE4E39D-C9BF-443C-8F08-909EA3DD5146}" srcOrd="0" destOrd="0" presId="urn:microsoft.com/office/officeart/2008/layout/HorizontalMultiLevelHierarchy"/>
    <dgm:cxn modelId="{4236BABB-EB0A-4466-B8A4-7205117F698E}" srcId="{394302AB-F94F-4CDD-9866-B1C958EBEE32}" destId="{87B2910C-B756-4E70-BD3E-D557EA9DCF15}" srcOrd="4" destOrd="0" parTransId="{50CB523C-D06D-43DB-B5F2-8616567EDAFD}" sibTransId="{6F6FEBA7-5BCA-46B7-8C29-3B067B8E68B1}"/>
    <dgm:cxn modelId="{42F4FFCA-D3EB-4D5E-B981-B67AC2EFECFF}" type="presOf" srcId="{9375928D-32C4-4C8D-8084-53E203683EC8}" destId="{CD83D602-8BE1-4261-8881-988D253086EF}" srcOrd="1" destOrd="0" presId="urn:microsoft.com/office/officeart/2008/layout/HorizontalMultiLevelHierarchy"/>
    <dgm:cxn modelId="{94C0C0D1-7D0F-4119-B6FE-8CBD9F8ED271}" srcId="{394302AB-F94F-4CDD-9866-B1C958EBEE32}" destId="{C2EDD6DF-43A4-4A93-B42A-60AED1FDD4AF}" srcOrd="2" destOrd="0" parTransId="{AD700315-AB13-45A9-B5A7-AD8595FA6271}" sibTransId="{322116BE-1298-4385-BD26-7B3DB00BDE67}"/>
    <dgm:cxn modelId="{799F5BDA-FD4D-409F-88A9-CBFB74BA775A}" type="presOf" srcId="{56D2A39E-F7F3-4E20-9402-AA7ED0876EF6}" destId="{13DFFAB8-6F24-43CD-B462-92073877E580}" srcOrd="1" destOrd="0" presId="urn:microsoft.com/office/officeart/2008/layout/HorizontalMultiLevelHierarchy"/>
    <dgm:cxn modelId="{0ADA2CDE-DB31-4068-A420-A08C0C27D1E6}" type="presOf" srcId="{50CB523C-D06D-43DB-B5F2-8616567EDAFD}" destId="{701FB937-6D5D-4BDE-981D-3906AC55AB91}" srcOrd="0" destOrd="0" presId="urn:microsoft.com/office/officeart/2008/layout/HorizontalMultiLevelHierarchy"/>
    <dgm:cxn modelId="{113EF0FD-DE52-4867-A196-AC15BF8110B0}" type="presOf" srcId="{C2EDD6DF-43A4-4A93-B42A-60AED1FDD4AF}" destId="{91797286-994D-4C71-86B8-5B5584B90961}" srcOrd="0" destOrd="0" presId="urn:microsoft.com/office/officeart/2008/layout/HorizontalMultiLevelHierarchy"/>
    <dgm:cxn modelId="{8ECECABA-5805-4EAF-84D9-79FCA4E836C9}" type="presParOf" srcId="{C9702CEE-6908-4EB3-BE72-7126E103A73D}" destId="{F9CCAC8C-AB29-4758-9518-E03B8DCB19AF}" srcOrd="0" destOrd="0" presId="urn:microsoft.com/office/officeart/2008/layout/HorizontalMultiLevelHierarchy"/>
    <dgm:cxn modelId="{5C68DDCD-5571-4C1E-8AA7-60080FB42415}" type="presParOf" srcId="{F9CCAC8C-AB29-4758-9518-E03B8DCB19AF}" destId="{BE9473EF-A2B5-4F7A-9CD6-3D33CB869287}" srcOrd="0" destOrd="0" presId="urn:microsoft.com/office/officeart/2008/layout/HorizontalMultiLevelHierarchy"/>
    <dgm:cxn modelId="{CA4129BE-2CAE-40CB-AD65-37AF71F09D28}" type="presParOf" srcId="{F9CCAC8C-AB29-4758-9518-E03B8DCB19AF}" destId="{B248FBE5-26A0-410A-A25F-643038C07193}" srcOrd="1" destOrd="0" presId="urn:microsoft.com/office/officeart/2008/layout/HorizontalMultiLevelHierarchy"/>
    <dgm:cxn modelId="{FE5B6A80-C2A6-4786-9073-6BE8F444E409}" type="presParOf" srcId="{B248FBE5-26A0-410A-A25F-643038C07193}" destId="{3AD0ABC2-939D-4421-9D00-957015483143}" srcOrd="0" destOrd="0" presId="urn:microsoft.com/office/officeart/2008/layout/HorizontalMultiLevelHierarchy"/>
    <dgm:cxn modelId="{CF126127-128B-43E3-9132-1D75939DDDD4}" type="presParOf" srcId="{3AD0ABC2-939D-4421-9D00-957015483143}" destId="{13DFFAB8-6F24-43CD-B462-92073877E580}" srcOrd="0" destOrd="0" presId="urn:microsoft.com/office/officeart/2008/layout/HorizontalMultiLevelHierarchy"/>
    <dgm:cxn modelId="{6889B43D-B764-4706-973B-E31559D3BC3E}" type="presParOf" srcId="{B248FBE5-26A0-410A-A25F-643038C07193}" destId="{61E6522E-73A6-41CF-BC8E-6E878E0FE459}" srcOrd="1" destOrd="0" presId="urn:microsoft.com/office/officeart/2008/layout/HorizontalMultiLevelHierarchy"/>
    <dgm:cxn modelId="{2200827B-5DE7-49A8-B8F0-62C98C3346D3}" type="presParOf" srcId="{61E6522E-73A6-41CF-BC8E-6E878E0FE459}" destId="{AD841A32-6F13-4214-BF36-9D8C763E8584}" srcOrd="0" destOrd="0" presId="urn:microsoft.com/office/officeart/2008/layout/HorizontalMultiLevelHierarchy"/>
    <dgm:cxn modelId="{5447947C-B6E8-4DC8-87CC-4675D47FDF66}" type="presParOf" srcId="{61E6522E-73A6-41CF-BC8E-6E878E0FE459}" destId="{2FBA1C9B-57AE-4BA9-9F08-45C1E2B1BEEB}" srcOrd="1" destOrd="0" presId="urn:microsoft.com/office/officeart/2008/layout/HorizontalMultiLevelHierarchy"/>
    <dgm:cxn modelId="{B7A1920A-DC3B-46A5-9F3A-25A2E474E4FC}" type="presParOf" srcId="{B248FBE5-26A0-410A-A25F-643038C07193}" destId="{6CE4E39D-C9BF-443C-8F08-909EA3DD5146}" srcOrd="2" destOrd="0" presId="urn:microsoft.com/office/officeart/2008/layout/HorizontalMultiLevelHierarchy"/>
    <dgm:cxn modelId="{B89F29CE-D8DD-40EE-9B17-74FFDF430BA3}" type="presParOf" srcId="{6CE4E39D-C9BF-443C-8F08-909EA3DD5146}" destId="{B16D43B2-8C46-4E85-868A-FBE5EE74CCD8}" srcOrd="0" destOrd="0" presId="urn:microsoft.com/office/officeart/2008/layout/HorizontalMultiLevelHierarchy"/>
    <dgm:cxn modelId="{5225C924-AAF7-44DE-A278-97E812155E87}" type="presParOf" srcId="{B248FBE5-26A0-410A-A25F-643038C07193}" destId="{0F6D50E2-656B-412B-A2F6-6A6727FD82E0}" srcOrd="3" destOrd="0" presId="urn:microsoft.com/office/officeart/2008/layout/HorizontalMultiLevelHierarchy"/>
    <dgm:cxn modelId="{3FB95316-B752-4C8A-B802-87BD34A29C20}" type="presParOf" srcId="{0F6D50E2-656B-412B-A2F6-6A6727FD82E0}" destId="{4C64405B-4BCE-4BC4-9C6D-AAF2035C718B}" srcOrd="0" destOrd="0" presId="urn:microsoft.com/office/officeart/2008/layout/HorizontalMultiLevelHierarchy"/>
    <dgm:cxn modelId="{849BEC0B-DC33-4A56-9A32-A7248C41DC47}" type="presParOf" srcId="{0F6D50E2-656B-412B-A2F6-6A6727FD82E0}" destId="{D3F7E148-D6D0-4996-9F56-8C855ED79B71}" srcOrd="1" destOrd="0" presId="urn:microsoft.com/office/officeart/2008/layout/HorizontalMultiLevelHierarchy"/>
    <dgm:cxn modelId="{91A833C7-337E-4A6A-BC7F-7C1D881CB3EF}" type="presParOf" srcId="{B248FBE5-26A0-410A-A25F-643038C07193}" destId="{6B144F11-CA07-4763-A933-EA7DE670FB7C}" srcOrd="4" destOrd="0" presId="urn:microsoft.com/office/officeart/2008/layout/HorizontalMultiLevelHierarchy"/>
    <dgm:cxn modelId="{45DA58DA-5764-402B-A9DA-0ABCBD985B3B}" type="presParOf" srcId="{6B144F11-CA07-4763-A933-EA7DE670FB7C}" destId="{A9EEF295-7131-4744-A14C-60CED28562A3}" srcOrd="0" destOrd="0" presId="urn:microsoft.com/office/officeart/2008/layout/HorizontalMultiLevelHierarchy"/>
    <dgm:cxn modelId="{3BCCFE4D-A66C-4D51-819A-5454AF36A746}" type="presParOf" srcId="{B248FBE5-26A0-410A-A25F-643038C07193}" destId="{9F494213-C0C1-4598-9360-3CAB34785F78}" srcOrd="5" destOrd="0" presId="urn:microsoft.com/office/officeart/2008/layout/HorizontalMultiLevelHierarchy"/>
    <dgm:cxn modelId="{C8ACC501-93B6-4E8E-887D-231AED6FC1BB}" type="presParOf" srcId="{9F494213-C0C1-4598-9360-3CAB34785F78}" destId="{91797286-994D-4C71-86B8-5B5584B90961}" srcOrd="0" destOrd="0" presId="urn:microsoft.com/office/officeart/2008/layout/HorizontalMultiLevelHierarchy"/>
    <dgm:cxn modelId="{53B7C85A-BF9E-4D47-B48B-644BC5501B43}" type="presParOf" srcId="{9F494213-C0C1-4598-9360-3CAB34785F78}" destId="{347079CA-A226-458C-8DBD-4FE2D571018B}" srcOrd="1" destOrd="0" presId="urn:microsoft.com/office/officeart/2008/layout/HorizontalMultiLevelHierarchy"/>
    <dgm:cxn modelId="{89BC653B-A187-4F23-9BA6-FDD049E6F77A}" type="presParOf" srcId="{B248FBE5-26A0-410A-A25F-643038C07193}" destId="{3E7433A7-B8D1-4128-81E8-36EA4F647B5E}" srcOrd="6" destOrd="0" presId="urn:microsoft.com/office/officeart/2008/layout/HorizontalMultiLevelHierarchy"/>
    <dgm:cxn modelId="{12C43F67-56D5-45ED-92E6-21B6F21B5F7C}" type="presParOf" srcId="{3E7433A7-B8D1-4128-81E8-36EA4F647B5E}" destId="{CD83D602-8BE1-4261-8881-988D253086EF}" srcOrd="0" destOrd="0" presId="urn:microsoft.com/office/officeart/2008/layout/HorizontalMultiLevelHierarchy"/>
    <dgm:cxn modelId="{FB59A4A3-8159-4416-B007-3404132BF347}" type="presParOf" srcId="{B248FBE5-26A0-410A-A25F-643038C07193}" destId="{00C720D9-A6D5-43D4-BD70-EC1AC1C3C772}" srcOrd="7" destOrd="0" presId="urn:microsoft.com/office/officeart/2008/layout/HorizontalMultiLevelHierarchy"/>
    <dgm:cxn modelId="{43169A14-67B0-45C1-ABC5-A9B3D61B0688}" type="presParOf" srcId="{00C720D9-A6D5-43D4-BD70-EC1AC1C3C772}" destId="{536E6026-EB35-48CC-9F60-D19B5E8C59E5}" srcOrd="0" destOrd="0" presId="urn:microsoft.com/office/officeart/2008/layout/HorizontalMultiLevelHierarchy"/>
    <dgm:cxn modelId="{A092D300-1123-48F8-B11B-80492C464DBB}" type="presParOf" srcId="{00C720D9-A6D5-43D4-BD70-EC1AC1C3C772}" destId="{DEC8E5CD-EC11-4EB8-8988-9DF839879126}" srcOrd="1" destOrd="0" presId="urn:microsoft.com/office/officeart/2008/layout/HorizontalMultiLevelHierarchy"/>
    <dgm:cxn modelId="{261DBFC1-1040-4700-B05F-06A1C324F84F}" type="presParOf" srcId="{B248FBE5-26A0-410A-A25F-643038C07193}" destId="{701FB937-6D5D-4BDE-981D-3906AC55AB91}" srcOrd="8" destOrd="0" presId="urn:microsoft.com/office/officeart/2008/layout/HorizontalMultiLevelHierarchy"/>
    <dgm:cxn modelId="{434B6FD4-1A73-436C-A918-32A2EA363099}" type="presParOf" srcId="{701FB937-6D5D-4BDE-981D-3906AC55AB91}" destId="{427D21FB-C4A2-436C-95DC-3606B46DA349}" srcOrd="0" destOrd="0" presId="urn:microsoft.com/office/officeart/2008/layout/HorizontalMultiLevelHierarchy"/>
    <dgm:cxn modelId="{A051FF94-93FF-4BF2-8A7D-6C0F620BAB34}" type="presParOf" srcId="{B248FBE5-26A0-410A-A25F-643038C07193}" destId="{C2C18441-D076-4A94-89A6-0885F811E2D6}" srcOrd="9" destOrd="0" presId="urn:microsoft.com/office/officeart/2008/layout/HorizontalMultiLevelHierarchy"/>
    <dgm:cxn modelId="{3EB95337-B96E-4369-9731-12743C2DBFFA}" type="presParOf" srcId="{C2C18441-D076-4A94-89A6-0885F811E2D6}" destId="{7ADAEFCF-6A46-4A1D-9CCC-089567B05ED6}" srcOrd="0" destOrd="0" presId="urn:microsoft.com/office/officeart/2008/layout/HorizontalMultiLevelHierarchy"/>
    <dgm:cxn modelId="{8248D62E-5EA9-4913-9C5A-CCCD69A76BFB}" type="presParOf" srcId="{C2C18441-D076-4A94-89A6-0885F811E2D6}" destId="{013C7630-1AE2-45AC-BAEF-5F12E94C1C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A5BF6F-B1BC-45D9-9635-BB2635104FDB}">
      <dsp:nvSpPr>
        <dsp:cNvPr id="0" name=""/>
        <dsp:cNvSpPr/>
      </dsp:nvSpPr>
      <dsp:spPr>
        <a:xfrm>
          <a:off x="640531" y="2301"/>
          <a:ext cx="1493534" cy="74676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/>
            <a:t>dopravní</a:t>
          </a:r>
        </a:p>
      </dsp:txBody>
      <dsp:txXfrm>
        <a:off x="662403" y="24173"/>
        <a:ext cx="1449790" cy="703023"/>
      </dsp:txXfrm>
    </dsp:sp>
    <dsp:sp modelId="{0A9791B8-2B45-458E-B118-2DA609811D4A}">
      <dsp:nvSpPr>
        <dsp:cNvPr id="0" name=""/>
        <dsp:cNvSpPr/>
      </dsp:nvSpPr>
      <dsp:spPr>
        <a:xfrm>
          <a:off x="789884" y="749069"/>
          <a:ext cx="149353" cy="560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075"/>
              </a:lnTo>
              <a:lnTo>
                <a:pt x="149353" y="56007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1DC46-1B83-4BBA-93CC-A835171572C3}">
      <dsp:nvSpPr>
        <dsp:cNvPr id="0" name=""/>
        <dsp:cNvSpPr/>
      </dsp:nvSpPr>
      <dsp:spPr>
        <a:xfrm>
          <a:off x="939238" y="935761"/>
          <a:ext cx="1194827" cy="746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silniční</a:t>
          </a:r>
        </a:p>
      </dsp:txBody>
      <dsp:txXfrm>
        <a:off x="961110" y="957633"/>
        <a:ext cx="1151083" cy="703023"/>
      </dsp:txXfrm>
    </dsp:sp>
    <dsp:sp modelId="{8B28A33F-0B7B-4988-BFB5-29D70667464F}">
      <dsp:nvSpPr>
        <dsp:cNvPr id="0" name=""/>
        <dsp:cNvSpPr/>
      </dsp:nvSpPr>
      <dsp:spPr>
        <a:xfrm>
          <a:off x="789884" y="749069"/>
          <a:ext cx="149353" cy="1493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3534"/>
              </a:lnTo>
              <a:lnTo>
                <a:pt x="149353" y="149353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599A34-0359-4869-B637-307698000CE5}">
      <dsp:nvSpPr>
        <dsp:cNvPr id="0" name=""/>
        <dsp:cNvSpPr/>
      </dsp:nvSpPr>
      <dsp:spPr>
        <a:xfrm>
          <a:off x="939238" y="1869220"/>
          <a:ext cx="1194827" cy="746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železniční</a:t>
          </a:r>
        </a:p>
      </dsp:txBody>
      <dsp:txXfrm>
        <a:off x="961110" y="1891092"/>
        <a:ext cx="1151083" cy="703023"/>
      </dsp:txXfrm>
    </dsp:sp>
    <dsp:sp modelId="{1C607DAB-EF22-4CF2-92EE-19D7046397A5}">
      <dsp:nvSpPr>
        <dsp:cNvPr id="0" name=""/>
        <dsp:cNvSpPr/>
      </dsp:nvSpPr>
      <dsp:spPr>
        <a:xfrm>
          <a:off x="789884" y="749069"/>
          <a:ext cx="149353" cy="2426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6993"/>
              </a:lnTo>
              <a:lnTo>
                <a:pt x="149353" y="242699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AEC1A4-AB14-4EA2-8CFD-8045657A3DC3}">
      <dsp:nvSpPr>
        <dsp:cNvPr id="0" name=""/>
        <dsp:cNvSpPr/>
      </dsp:nvSpPr>
      <dsp:spPr>
        <a:xfrm>
          <a:off x="939238" y="2802679"/>
          <a:ext cx="1194827" cy="746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letecká</a:t>
          </a:r>
        </a:p>
      </dsp:txBody>
      <dsp:txXfrm>
        <a:off x="961110" y="2824551"/>
        <a:ext cx="1151083" cy="703023"/>
      </dsp:txXfrm>
    </dsp:sp>
    <dsp:sp modelId="{2B324F0A-3430-44F6-97CC-B2C9547BB954}">
      <dsp:nvSpPr>
        <dsp:cNvPr id="0" name=""/>
        <dsp:cNvSpPr/>
      </dsp:nvSpPr>
      <dsp:spPr>
        <a:xfrm>
          <a:off x="789884" y="749069"/>
          <a:ext cx="149353" cy="33604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0453"/>
              </a:lnTo>
              <a:lnTo>
                <a:pt x="149353" y="336045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C6B138-98C9-416C-B1A8-32F0CED5C907}">
      <dsp:nvSpPr>
        <dsp:cNvPr id="0" name=""/>
        <dsp:cNvSpPr/>
      </dsp:nvSpPr>
      <dsp:spPr>
        <a:xfrm>
          <a:off x="939238" y="3736138"/>
          <a:ext cx="1194827" cy="746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vodní</a:t>
          </a:r>
        </a:p>
      </dsp:txBody>
      <dsp:txXfrm>
        <a:off x="961110" y="3758010"/>
        <a:ext cx="1151083" cy="703023"/>
      </dsp:txXfrm>
    </dsp:sp>
    <dsp:sp modelId="{8D0545C0-B08F-4116-926A-96D8585D1C87}">
      <dsp:nvSpPr>
        <dsp:cNvPr id="0" name=""/>
        <dsp:cNvSpPr/>
      </dsp:nvSpPr>
      <dsp:spPr>
        <a:xfrm>
          <a:off x="789884" y="749069"/>
          <a:ext cx="149353" cy="4293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3912"/>
              </a:lnTo>
              <a:lnTo>
                <a:pt x="149353" y="429391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D09304-913B-413C-B3D2-52586EBF2CB4}">
      <dsp:nvSpPr>
        <dsp:cNvPr id="0" name=""/>
        <dsp:cNvSpPr/>
      </dsp:nvSpPr>
      <dsp:spPr>
        <a:xfrm>
          <a:off x="939238" y="4669597"/>
          <a:ext cx="1194827" cy="746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potrubní</a:t>
          </a:r>
        </a:p>
      </dsp:txBody>
      <dsp:txXfrm>
        <a:off x="961110" y="4691469"/>
        <a:ext cx="1151083" cy="703023"/>
      </dsp:txXfrm>
    </dsp:sp>
    <dsp:sp modelId="{F2D35344-5845-4846-AFD6-0E56612B3FC6}">
      <dsp:nvSpPr>
        <dsp:cNvPr id="0" name=""/>
        <dsp:cNvSpPr/>
      </dsp:nvSpPr>
      <dsp:spPr>
        <a:xfrm>
          <a:off x="2507449" y="2301"/>
          <a:ext cx="1493534" cy="74676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/>
            <a:t>podnikatelská</a:t>
          </a:r>
        </a:p>
      </dsp:txBody>
      <dsp:txXfrm>
        <a:off x="2529321" y="24173"/>
        <a:ext cx="1449790" cy="70302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FB937-6D5D-4BDE-981D-3906AC55AB91}">
      <dsp:nvSpPr>
        <dsp:cNvPr id="0" name=""/>
        <dsp:cNvSpPr/>
      </dsp:nvSpPr>
      <dsp:spPr>
        <a:xfrm>
          <a:off x="1758209" y="2314073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1927867"/>
              </a:lnTo>
              <a:lnTo>
                <a:pt x="505872" y="1927867"/>
              </a:lnTo>
            </a:path>
          </a:pathLst>
        </a:custGeom>
        <a:noFill/>
        <a:ln w="19050" cap="rnd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1961317" y="3228178"/>
        <a:ext cx="99656" cy="99656"/>
      </dsp:txXfrm>
    </dsp:sp>
    <dsp:sp modelId="{3E7433A7-B8D1-4128-81E8-36EA4F647B5E}">
      <dsp:nvSpPr>
        <dsp:cNvPr id="0" name=""/>
        <dsp:cNvSpPr/>
      </dsp:nvSpPr>
      <dsp:spPr>
        <a:xfrm>
          <a:off x="1758209" y="2314073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963933"/>
              </a:lnTo>
              <a:lnTo>
                <a:pt x="505872" y="963933"/>
              </a:lnTo>
            </a:path>
          </a:pathLst>
        </a:custGeom>
        <a:noFill/>
        <a:ln w="19050" cap="rnd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1983930" y="2768825"/>
        <a:ext cx="54430" cy="54430"/>
      </dsp:txXfrm>
    </dsp:sp>
    <dsp:sp modelId="{6B144F11-CA07-4763-A933-EA7DE670FB7C}">
      <dsp:nvSpPr>
        <dsp:cNvPr id="0" name=""/>
        <dsp:cNvSpPr/>
      </dsp:nvSpPr>
      <dsp:spPr>
        <a:xfrm>
          <a:off x="1758209" y="2268353"/>
          <a:ext cx="505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872" y="45720"/>
              </a:lnTo>
            </a:path>
          </a:pathLst>
        </a:custGeom>
        <a:noFill/>
        <a:ln w="19050" cap="rnd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1998498" y="2301426"/>
        <a:ext cx="25293" cy="25293"/>
      </dsp:txXfrm>
    </dsp:sp>
    <dsp:sp modelId="{6CE4E39D-C9BF-443C-8F08-909EA3DD5146}">
      <dsp:nvSpPr>
        <dsp:cNvPr id="0" name=""/>
        <dsp:cNvSpPr/>
      </dsp:nvSpPr>
      <dsp:spPr>
        <a:xfrm>
          <a:off x="1758209" y="1350139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963933"/>
              </a:moveTo>
              <a:lnTo>
                <a:pt x="252936" y="963933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1983930" y="1804891"/>
        <a:ext cx="54430" cy="54430"/>
      </dsp:txXfrm>
    </dsp:sp>
    <dsp:sp modelId="{3AD0ABC2-939D-4421-9D00-957015483143}">
      <dsp:nvSpPr>
        <dsp:cNvPr id="0" name=""/>
        <dsp:cNvSpPr/>
      </dsp:nvSpPr>
      <dsp:spPr>
        <a:xfrm>
          <a:off x="1758209" y="386206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1927867"/>
              </a:moveTo>
              <a:lnTo>
                <a:pt x="252936" y="1927867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1961317" y="1300311"/>
        <a:ext cx="99656" cy="99656"/>
      </dsp:txXfrm>
    </dsp:sp>
    <dsp:sp modelId="{BE9473EF-A2B5-4F7A-9CD6-3D33CB869287}">
      <dsp:nvSpPr>
        <dsp:cNvPr id="0" name=""/>
        <dsp:cNvSpPr/>
      </dsp:nvSpPr>
      <dsp:spPr>
        <a:xfrm rot="16200000">
          <a:off x="-656698" y="1928500"/>
          <a:ext cx="4058667" cy="771146"/>
        </a:xfrm>
        <a:prstGeom prst="rect">
          <a:avLst/>
        </a:prstGeom>
        <a:solidFill>
          <a:schemeClr val="accent5">
            <a:shade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Vojenská:</a:t>
          </a:r>
        </a:p>
      </dsp:txBody>
      <dsp:txXfrm>
        <a:off x="-656698" y="1928500"/>
        <a:ext cx="4058667" cy="771146"/>
      </dsp:txXfrm>
    </dsp:sp>
    <dsp:sp modelId="{AD841A32-6F13-4214-BF36-9D8C763E8584}">
      <dsp:nvSpPr>
        <dsp:cNvPr id="0" name=""/>
        <dsp:cNvSpPr/>
      </dsp:nvSpPr>
      <dsp:spPr>
        <a:xfrm>
          <a:off x="2264081" y="632"/>
          <a:ext cx="2529361" cy="77114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kasárna</a:t>
          </a:r>
        </a:p>
      </dsp:txBody>
      <dsp:txXfrm>
        <a:off x="2264081" y="632"/>
        <a:ext cx="2529361" cy="771146"/>
      </dsp:txXfrm>
    </dsp:sp>
    <dsp:sp modelId="{4C64405B-4BCE-4BC4-9C6D-AAF2035C718B}">
      <dsp:nvSpPr>
        <dsp:cNvPr id="0" name=""/>
        <dsp:cNvSpPr/>
      </dsp:nvSpPr>
      <dsp:spPr>
        <a:xfrm>
          <a:off x="2264081" y="964566"/>
          <a:ext cx="2529361" cy="77114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výcviková zařízení</a:t>
          </a:r>
        </a:p>
      </dsp:txBody>
      <dsp:txXfrm>
        <a:off x="2264081" y="964566"/>
        <a:ext cx="2529361" cy="771146"/>
      </dsp:txXfrm>
    </dsp:sp>
    <dsp:sp modelId="{91797286-994D-4C71-86B8-5B5584B90961}">
      <dsp:nvSpPr>
        <dsp:cNvPr id="0" name=""/>
        <dsp:cNvSpPr/>
      </dsp:nvSpPr>
      <dsp:spPr>
        <a:xfrm>
          <a:off x="2264081" y="1928500"/>
          <a:ext cx="2529361" cy="77114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vojenské letiště</a:t>
          </a:r>
        </a:p>
      </dsp:txBody>
      <dsp:txXfrm>
        <a:off x="2264081" y="1928500"/>
        <a:ext cx="2529361" cy="771146"/>
      </dsp:txXfrm>
    </dsp:sp>
    <dsp:sp modelId="{536E6026-EB35-48CC-9F60-D19B5E8C59E5}">
      <dsp:nvSpPr>
        <dsp:cNvPr id="0" name=""/>
        <dsp:cNvSpPr/>
      </dsp:nvSpPr>
      <dsp:spPr>
        <a:xfrm>
          <a:off x="2264081" y="2892433"/>
          <a:ext cx="2529361" cy="77114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námořní základny</a:t>
          </a:r>
        </a:p>
      </dsp:txBody>
      <dsp:txXfrm>
        <a:off x="2264081" y="2892433"/>
        <a:ext cx="2529361" cy="771146"/>
      </dsp:txXfrm>
    </dsp:sp>
    <dsp:sp modelId="{7ADAEFCF-6A46-4A1D-9CCC-089567B05ED6}">
      <dsp:nvSpPr>
        <dsp:cNvPr id="0" name=""/>
        <dsp:cNvSpPr/>
      </dsp:nvSpPr>
      <dsp:spPr>
        <a:xfrm>
          <a:off x="2264081" y="3856367"/>
          <a:ext cx="2529361" cy="77114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ostatní prvky </a:t>
          </a:r>
        </a:p>
      </dsp:txBody>
      <dsp:txXfrm>
        <a:off x="2264081" y="3856367"/>
        <a:ext cx="2529361" cy="7711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A5BF6F-B1BC-45D9-9635-BB2635104FDB}">
      <dsp:nvSpPr>
        <dsp:cNvPr id="0" name=""/>
        <dsp:cNvSpPr/>
      </dsp:nvSpPr>
      <dsp:spPr>
        <a:xfrm>
          <a:off x="323356" y="1574"/>
          <a:ext cx="1565138" cy="78256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energetická</a:t>
          </a:r>
        </a:p>
      </dsp:txBody>
      <dsp:txXfrm>
        <a:off x="346277" y="24495"/>
        <a:ext cx="1519296" cy="736727"/>
      </dsp:txXfrm>
    </dsp:sp>
    <dsp:sp modelId="{0A9791B8-2B45-458E-B118-2DA609811D4A}">
      <dsp:nvSpPr>
        <dsp:cNvPr id="0" name=""/>
        <dsp:cNvSpPr/>
      </dsp:nvSpPr>
      <dsp:spPr>
        <a:xfrm>
          <a:off x="479870" y="784143"/>
          <a:ext cx="156513" cy="586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926"/>
              </a:lnTo>
              <a:lnTo>
                <a:pt x="156513" y="58692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1DC46-1B83-4BBA-93CC-A835171572C3}">
      <dsp:nvSpPr>
        <dsp:cNvPr id="0" name=""/>
        <dsp:cNvSpPr/>
      </dsp:nvSpPr>
      <dsp:spPr>
        <a:xfrm>
          <a:off x="636384" y="979785"/>
          <a:ext cx="1252110" cy="782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elektřina</a:t>
          </a:r>
        </a:p>
      </dsp:txBody>
      <dsp:txXfrm>
        <a:off x="659305" y="1002706"/>
        <a:ext cx="1206268" cy="736727"/>
      </dsp:txXfrm>
    </dsp:sp>
    <dsp:sp modelId="{8B28A33F-0B7B-4988-BFB5-29D70667464F}">
      <dsp:nvSpPr>
        <dsp:cNvPr id="0" name=""/>
        <dsp:cNvSpPr/>
      </dsp:nvSpPr>
      <dsp:spPr>
        <a:xfrm>
          <a:off x="479870" y="784143"/>
          <a:ext cx="156513" cy="1565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5138"/>
              </a:lnTo>
              <a:lnTo>
                <a:pt x="156513" y="156513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599A34-0359-4869-B637-307698000CE5}">
      <dsp:nvSpPr>
        <dsp:cNvPr id="0" name=""/>
        <dsp:cNvSpPr/>
      </dsp:nvSpPr>
      <dsp:spPr>
        <a:xfrm>
          <a:off x="636384" y="1957996"/>
          <a:ext cx="1252110" cy="782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-367427"/>
              <a:satOff val="54"/>
              <a:lumOff val="-1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plyn</a:t>
          </a:r>
        </a:p>
      </dsp:txBody>
      <dsp:txXfrm>
        <a:off x="659305" y="1980917"/>
        <a:ext cx="1206268" cy="736727"/>
      </dsp:txXfrm>
    </dsp:sp>
    <dsp:sp modelId="{1C607DAB-EF22-4CF2-92EE-19D7046397A5}">
      <dsp:nvSpPr>
        <dsp:cNvPr id="0" name=""/>
        <dsp:cNvSpPr/>
      </dsp:nvSpPr>
      <dsp:spPr>
        <a:xfrm>
          <a:off x="479870" y="784143"/>
          <a:ext cx="156513" cy="2543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3349"/>
              </a:lnTo>
              <a:lnTo>
                <a:pt x="156513" y="2543349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AEC1A4-AB14-4EA2-8CFD-8045657A3DC3}">
      <dsp:nvSpPr>
        <dsp:cNvPr id="0" name=""/>
        <dsp:cNvSpPr/>
      </dsp:nvSpPr>
      <dsp:spPr>
        <a:xfrm>
          <a:off x="636384" y="2936208"/>
          <a:ext cx="1252110" cy="782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-734855"/>
              <a:satOff val="108"/>
              <a:lumOff val="-2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tepelná energie</a:t>
          </a:r>
        </a:p>
      </dsp:txBody>
      <dsp:txXfrm>
        <a:off x="659305" y="2959129"/>
        <a:ext cx="1206268" cy="736727"/>
      </dsp:txXfrm>
    </dsp:sp>
    <dsp:sp modelId="{2B324F0A-3430-44F6-97CC-B2C9547BB954}">
      <dsp:nvSpPr>
        <dsp:cNvPr id="0" name=""/>
        <dsp:cNvSpPr/>
      </dsp:nvSpPr>
      <dsp:spPr>
        <a:xfrm>
          <a:off x="479870" y="784143"/>
          <a:ext cx="156513" cy="3521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1560"/>
              </a:lnTo>
              <a:lnTo>
                <a:pt x="156513" y="352156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C6B138-98C9-416C-B1A8-32F0CED5C907}">
      <dsp:nvSpPr>
        <dsp:cNvPr id="0" name=""/>
        <dsp:cNvSpPr/>
      </dsp:nvSpPr>
      <dsp:spPr>
        <a:xfrm>
          <a:off x="636384" y="3914419"/>
          <a:ext cx="1252110" cy="782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-1102282"/>
              <a:satOff val="162"/>
              <a:lumOff val="-3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ropa</a:t>
          </a:r>
        </a:p>
      </dsp:txBody>
      <dsp:txXfrm>
        <a:off x="659305" y="3937340"/>
        <a:ext cx="1206268" cy="736727"/>
      </dsp:txXfrm>
    </dsp:sp>
    <dsp:sp modelId="{F2D35344-5845-4846-AFD6-0E56612B3FC6}">
      <dsp:nvSpPr>
        <dsp:cNvPr id="0" name=""/>
        <dsp:cNvSpPr/>
      </dsp:nvSpPr>
      <dsp:spPr>
        <a:xfrm>
          <a:off x="2279779" y="1574"/>
          <a:ext cx="1565138" cy="782569"/>
        </a:xfrm>
        <a:prstGeom prst="roundRect">
          <a:avLst>
            <a:gd name="adj" fmla="val 10000"/>
          </a:avLst>
        </a:prstGeom>
        <a:solidFill>
          <a:schemeClr val="accent5">
            <a:hueOff val="-1837137"/>
            <a:satOff val="270"/>
            <a:lumOff val="-647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vodohospodářská</a:t>
          </a:r>
        </a:p>
      </dsp:txBody>
      <dsp:txXfrm>
        <a:off x="2302700" y="24495"/>
        <a:ext cx="1519296" cy="736727"/>
      </dsp:txXfrm>
    </dsp:sp>
    <dsp:sp modelId="{9A100FC9-3EC1-4B6D-A4D1-4B1A59D7C973}">
      <dsp:nvSpPr>
        <dsp:cNvPr id="0" name=""/>
        <dsp:cNvSpPr/>
      </dsp:nvSpPr>
      <dsp:spPr>
        <a:xfrm>
          <a:off x="2436293" y="784143"/>
          <a:ext cx="156513" cy="586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926"/>
              </a:lnTo>
              <a:lnTo>
                <a:pt x="156513" y="58692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00BE9-2E53-4982-956E-523D7E59E723}">
      <dsp:nvSpPr>
        <dsp:cNvPr id="0" name=""/>
        <dsp:cNvSpPr/>
      </dsp:nvSpPr>
      <dsp:spPr>
        <a:xfrm>
          <a:off x="2592806" y="979785"/>
          <a:ext cx="1252110" cy="782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-1469710"/>
              <a:satOff val="216"/>
              <a:lumOff val="-5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Zásobování vodou</a:t>
          </a:r>
        </a:p>
      </dsp:txBody>
      <dsp:txXfrm>
        <a:off x="2615727" y="1002706"/>
        <a:ext cx="1206268" cy="736727"/>
      </dsp:txXfrm>
    </dsp:sp>
    <dsp:sp modelId="{11105E75-F757-4CE9-A627-5B84BBD7B2DF}">
      <dsp:nvSpPr>
        <dsp:cNvPr id="0" name=""/>
        <dsp:cNvSpPr/>
      </dsp:nvSpPr>
      <dsp:spPr>
        <a:xfrm>
          <a:off x="2436293" y="784143"/>
          <a:ext cx="156513" cy="1565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5138"/>
              </a:lnTo>
              <a:lnTo>
                <a:pt x="156513" y="156513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7B8833-4894-4680-826B-15E6F227910D}">
      <dsp:nvSpPr>
        <dsp:cNvPr id="0" name=""/>
        <dsp:cNvSpPr/>
      </dsp:nvSpPr>
      <dsp:spPr>
        <a:xfrm>
          <a:off x="2592806" y="1957996"/>
          <a:ext cx="1252110" cy="782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-1837137"/>
              <a:satOff val="270"/>
              <a:lumOff val="-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/>
            <a:t>Systém odpadních vod </a:t>
          </a:r>
        </a:p>
      </dsp:txBody>
      <dsp:txXfrm>
        <a:off x="2615727" y="1980917"/>
        <a:ext cx="1206268" cy="7367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B20D23-4977-4266-BCC5-506C257199A5}">
      <dsp:nvSpPr>
        <dsp:cNvPr id="0" name=""/>
        <dsp:cNvSpPr/>
      </dsp:nvSpPr>
      <dsp:spPr>
        <a:xfrm rot="5400000">
          <a:off x="3776380" y="144255"/>
          <a:ext cx="2212720" cy="192506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INSTITU-CIONÁLNÍ</a:t>
          </a:r>
        </a:p>
      </dsp:txBody>
      <dsp:txXfrm rot="-5400000">
        <a:off x="4220196" y="345245"/>
        <a:ext cx="1325088" cy="1523089"/>
      </dsp:txXfrm>
    </dsp:sp>
    <dsp:sp modelId="{10AD9547-CD59-4EFC-86D8-43C96A0A9F9F}">
      <dsp:nvSpPr>
        <dsp:cNvPr id="0" name=""/>
        <dsp:cNvSpPr/>
      </dsp:nvSpPr>
      <dsp:spPr>
        <a:xfrm>
          <a:off x="5903690" y="442972"/>
          <a:ext cx="2469395" cy="1327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F0DEDD-0A0B-4495-82F7-95001B993135}">
      <dsp:nvSpPr>
        <dsp:cNvPr id="0" name=""/>
        <dsp:cNvSpPr/>
      </dsp:nvSpPr>
      <dsp:spPr>
        <a:xfrm rot="5400000">
          <a:off x="1697308" y="144255"/>
          <a:ext cx="2212720" cy="1925066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DOPLŇUJÍCÍ</a:t>
          </a:r>
        </a:p>
      </dsp:txBody>
      <dsp:txXfrm rot="-5400000">
        <a:off x="2141124" y="345245"/>
        <a:ext cx="1325088" cy="1523089"/>
      </dsp:txXfrm>
    </dsp:sp>
    <dsp:sp modelId="{BF759363-325B-4ECD-980B-0AB8EEBACE90}">
      <dsp:nvSpPr>
        <dsp:cNvPr id="0" name=""/>
        <dsp:cNvSpPr/>
      </dsp:nvSpPr>
      <dsp:spPr>
        <a:xfrm rot="5400000">
          <a:off x="2732861" y="2022412"/>
          <a:ext cx="2212720" cy="192506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ZÁKLADNÍ</a:t>
          </a:r>
        </a:p>
      </dsp:txBody>
      <dsp:txXfrm rot="-5400000">
        <a:off x="3176677" y="2223402"/>
        <a:ext cx="1325088" cy="1523089"/>
      </dsp:txXfrm>
    </dsp:sp>
    <dsp:sp modelId="{3B948D34-3FEE-4F7D-89B9-574590955226}">
      <dsp:nvSpPr>
        <dsp:cNvPr id="0" name=""/>
        <dsp:cNvSpPr/>
      </dsp:nvSpPr>
      <dsp:spPr>
        <a:xfrm>
          <a:off x="407292" y="2321129"/>
          <a:ext cx="2389737" cy="1327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C9C6EE-991C-4D90-8DF1-7781B7C0EAFB}">
      <dsp:nvSpPr>
        <dsp:cNvPr id="0" name=""/>
        <dsp:cNvSpPr/>
      </dsp:nvSpPr>
      <dsp:spPr>
        <a:xfrm rot="5400000">
          <a:off x="4811933" y="2022412"/>
          <a:ext cx="2212720" cy="1925066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CIVILNÍ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A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VOJENSKÁ</a:t>
          </a:r>
        </a:p>
      </dsp:txBody>
      <dsp:txXfrm rot="-5400000">
        <a:off x="5255749" y="2223402"/>
        <a:ext cx="1325088" cy="1523089"/>
      </dsp:txXfrm>
    </dsp:sp>
    <dsp:sp modelId="{1243F2B5-8F2F-46A7-83F3-27F0D21D0AFC}">
      <dsp:nvSpPr>
        <dsp:cNvPr id="0" name=""/>
        <dsp:cNvSpPr/>
      </dsp:nvSpPr>
      <dsp:spPr>
        <a:xfrm rot="5400000">
          <a:off x="3776380" y="3900569"/>
          <a:ext cx="2212720" cy="1925066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SOCIÁLNÍ</a:t>
          </a:r>
        </a:p>
      </dsp:txBody>
      <dsp:txXfrm rot="-5400000">
        <a:off x="4220196" y="4101559"/>
        <a:ext cx="1325088" cy="1523089"/>
      </dsp:txXfrm>
    </dsp:sp>
    <dsp:sp modelId="{9EF6357C-F543-4697-9041-914E7565FDFF}">
      <dsp:nvSpPr>
        <dsp:cNvPr id="0" name=""/>
        <dsp:cNvSpPr/>
      </dsp:nvSpPr>
      <dsp:spPr>
        <a:xfrm>
          <a:off x="5903690" y="4199286"/>
          <a:ext cx="2469395" cy="1327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FA81EE-7028-42BB-8498-F4828F8A251F}">
      <dsp:nvSpPr>
        <dsp:cNvPr id="0" name=""/>
        <dsp:cNvSpPr/>
      </dsp:nvSpPr>
      <dsp:spPr>
        <a:xfrm rot="5400000">
          <a:off x="1697308" y="3900569"/>
          <a:ext cx="2212720" cy="192506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TECHNICKÁ</a:t>
          </a:r>
        </a:p>
      </dsp:txBody>
      <dsp:txXfrm rot="-5400000">
        <a:off x="2141124" y="4101559"/>
        <a:ext cx="1325088" cy="15230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FB937-6D5D-4BDE-981D-3906AC55AB91}">
      <dsp:nvSpPr>
        <dsp:cNvPr id="0" name=""/>
        <dsp:cNvSpPr/>
      </dsp:nvSpPr>
      <dsp:spPr>
        <a:xfrm>
          <a:off x="2407914" y="2314073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1927867"/>
              </a:lnTo>
              <a:lnTo>
                <a:pt x="505872" y="1927867"/>
              </a:lnTo>
            </a:path>
          </a:pathLst>
        </a:custGeom>
        <a:noFill/>
        <a:ln w="19050" cap="rnd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3228178"/>
        <a:ext cx="99656" cy="99656"/>
      </dsp:txXfrm>
    </dsp:sp>
    <dsp:sp modelId="{3E7433A7-B8D1-4128-81E8-36EA4F647B5E}">
      <dsp:nvSpPr>
        <dsp:cNvPr id="0" name=""/>
        <dsp:cNvSpPr/>
      </dsp:nvSpPr>
      <dsp:spPr>
        <a:xfrm>
          <a:off x="2407914" y="2314073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963933"/>
              </a:lnTo>
              <a:lnTo>
                <a:pt x="505872" y="963933"/>
              </a:lnTo>
            </a:path>
          </a:pathLst>
        </a:custGeom>
        <a:noFill/>
        <a:ln w="19050" cap="rnd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2768825"/>
        <a:ext cx="54430" cy="54430"/>
      </dsp:txXfrm>
    </dsp:sp>
    <dsp:sp modelId="{6B144F11-CA07-4763-A933-EA7DE670FB7C}">
      <dsp:nvSpPr>
        <dsp:cNvPr id="0" name=""/>
        <dsp:cNvSpPr/>
      </dsp:nvSpPr>
      <dsp:spPr>
        <a:xfrm>
          <a:off x="2407914" y="2268353"/>
          <a:ext cx="505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872" y="45720"/>
              </a:lnTo>
            </a:path>
          </a:pathLst>
        </a:custGeom>
        <a:noFill/>
        <a:ln w="19050" cap="rnd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48204" y="2301426"/>
        <a:ext cx="25293" cy="25293"/>
      </dsp:txXfrm>
    </dsp:sp>
    <dsp:sp modelId="{6CE4E39D-C9BF-443C-8F08-909EA3DD5146}">
      <dsp:nvSpPr>
        <dsp:cNvPr id="0" name=""/>
        <dsp:cNvSpPr/>
      </dsp:nvSpPr>
      <dsp:spPr>
        <a:xfrm>
          <a:off x="2407914" y="1350139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963933"/>
              </a:moveTo>
              <a:lnTo>
                <a:pt x="252936" y="963933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1804891"/>
        <a:ext cx="54430" cy="54430"/>
      </dsp:txXfrm>
    </dsp:sp>
    <dsp:sp modelId="{3AD0ABC2-939D-4421-9D00-957015483143}">
      <dsp:nvSpPr>
        <dsp:cNvPr id="0" name=""/>
        <dsp:cNvSpPr/>
      </dsp:nvSpPr>
      <dsp:spPr>
        <a:xfrm>
          <a:off x="2407914" y="386206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1927867"/>
              </a:moveTo>
              <a:lnTo>
                <a:pt x="252936" y="1927867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1300311"/>
        <a:ext cx="99656" cy="99656"/>
      </dsp:txXfrm>
    </dsp:sp>
    <dsp:sp modelId="{BE9473EF-A2B5-4F7A-9CD6-3D33CB869287}">
      <dsp:nvSpPr>
        <dsp:cNvPr id="0" name=""/>
        <dsp:cNvSpPr/>
      </dsp:nvSpPr>
      <dsp:spPr>
        <a:xfrm rot="16200000">
          <a:off x="-6992" y="1928500"/>
          <a:ext cx="4058667" cy="771146"/>
        </a:xfrm>
        <a:prstGeom prst="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Skládá se z:</a:t>
          </a:r>
        </a:p>
      </dsp:txBody>
      <dsp:txXfrm>
        <a:off x="-6992" y="1928500"/>
        <a:ext cx="4058667" cy="771146"/>
      </dsp:txXfrm>
    </dsp:sp>
    <dsp:sp modelId="{AD841A32-6F13-4214-BF36-9D8C763E8584}">
      <dsp:nvSpPr>
        <dsp:cNvPr id="0" name=""/>
        <dsp:cNvSpPr/>
      </dsp:nvSpPr>
      <dsp:spPr>
        <a:xfrm>
          <a:off x="2913787" y="632"/>
          <a:ext cx="2529361" cy="771146"/>
        </a:xfrm>
        <a:prstGeom prst="rect">
          <a:avLst/>
        </a:prstGeom>
        <a:solidFill>
          <a:schemeClr val="accent4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dopravní </a:t>
          </a:r>
        </a:p>
      </dsp:txBody>
      <dsp:txXfrm>
        <a:off x="2913787" y="632"/>
        <a:ext cx="2529361" cy="771146"/>
      </dsp:txXfrm>
    </dsp:sp>
    <dsp:sp modelId="{4C64405B-4BCE-4BC4-9C6D-AAF2035C718B}">
      <dsp:nvSpPr>
        <dsp:cNvPr id="0" name=""/>
        <dsp:cNvSpPr/>
      </dsp:nvSpPr>
      <dsp:spPr>
        <a:xfrm>
          <a:off x="2913787" y="964566"/>
          <a:ext cx="2529361" cy="771146"/>
        </a:xfrm>
        <a:prstGeom prst="rect">
          <a:avLst/>
        </a:prstGeom>
        <a:solidFill>
          <a:schemeClr val="accent4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energetické </a:t>
          </a:r>
        </a:p>
      </dsp:txBody>
      <dsp:txXfrm>
        <a:off x="2913787" y="964566"/>
        <a:ext cx="2529361" cy="771146"/>
      </dsp:txXfrm>
    </dsp:sp>
    <dsp:sp modelId="{91797286-994D-4C71-86B8-5B5584B90961}">
      <dsp:nvSpPr>
        <dsp:cNvPr id="0" name=""/>
        <dsp:cNvSpPr/>
      </dsp:nvSpPr>
      <dsp:spPr>
        <a:xfrm>
          <a:off x="2913787" y="1928500"/>
          <a:ext cx="2529361" cy="771146"/>
        </a:xfrm>
        <a:prstGeom prst="rect">
          <a:avLst/>
        </a:prstGeom>
        <a:solidFill>
          <a:schemeClr val="accent4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vodohospodářské</a:t>
          </a:r>
        </a:p>
      </dsp:txBody>
      <dsp:txXfrm>
        <a:off x="2913787" y="1928500"/>
        <a:ext cx="2529361" cy="771146"/>
      </dsp:txXfrm>
    </dsp:sp>
    <dsp:sp modelId="{536E6026-EB35-48CC-9F60-D19B5E8C59E5}">
      <dsp:nvSpPr>
        <dsp:cNvPr id="0" name=""/>
        <dsp:cNvSpPr/>
      </dsp:nvSpPr>
      <dsp:spPr>
        <a:xfrm>
          <a:off x="2913787" y="2892433"/>
          <a:ext cx="2529361" cy="771146"/>
        </a:xfrm>
        <a:prstGeom prst="rect">
          <a:avLst/>
        </a:prstGeom>
        <a:solidFill>
          <a:schemeClr val="accent4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telekomunikační</a:t>
          </a:r>
        </a:p>
      </dsp:txBody>
      <dsp:txXfrm>
        <a:off x="2913787" y="2892433"/>
        <a:ext cx="2529361" cy="771146"/>
      </dsp:txXfrm>
    </dsp:sp>
    <dsp:sp modelId="{7ADAEFCF-6A46-4A1D-9CCC-089567B05ED6}">
      <dsp:nvSpPr>
        <dsp:cNvPr id="0" name=""/>
        <dsp:cNvSpPr/>
      </dsp:nvSpPr>
      <dsp:spPr>
        <a:xfrm>
          <a:off x="2913787" y="3856367"/>
          <a:ext cx="2529361" cy="771146"/>
        </a:xfrm>
        <a:prstGeom prst="rect">
          <a:avLst/>
        </a:prstGeom>
        <a:solidFill>
          <a:schemeClr val="accent4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bytové</a:t>
          </a:r>
        </a:p>
      </dsp:txBody>
      <dsp:txXfrm>
        <a:off x="2913787" y="3856367"/>
        <a:ext cx="2529361" cy="77114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FB937-6D5D-4BDE-981D-3906AC55AB91}">
      <dsp:nvSpPr>
        <dsp:cNvPr id="0" name=""/>
        <dsp:cNvSpPr/>
      </dsp:nvSpPr>
      <dsp:spPr>
        <a:xfrm>
          <a:off x="2407914" y="2314073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1927867"/>
              </a:lnTo>
              <a:lnTo>
                <a:pt x="505872" y="1927867"/>
              </a:lnTo>
            </a:path>
          </a:pathLst>
        </a:custGeom>
        <a:noFill/>
        <a:ln w="19050" cap="rnd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3228178"/>
        <a:ext cx="99656" cy="99656"/>
      </dsp:txXfrm>
    </dsp:sp>
    <dsp:sp modelId="{3E7433A7-B8D1-4128-81E8-36EA4F647B5E}">
      <dsp:nvSpPr>
        <dsp:cNvPr id="0" name=""/>
        <dsp:cNvSpPr/>
      </dsp:nvSpPr>
      <dsp:spPr>
        <a:xfrm>
          <a:off x="2407914" y="2314073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963933"/>
              </a:lnTo>
              <a:lnTo>
                <a:pt x="505872" y="963933"/>
              </a:lnTo>
            </a:path>
          </a:pathLst>
        </a:custGeom>
        <a:noFill/>
        <a:ln w="19050" cap="rnd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2768825"/>
        <a:ext cx="54430" cy="54430"/>
      </dsp:txXfrm>
    </dsp:sp>
    <dsp:sp modelId="{6B144F11-CA07-4763-A933-EA7DE670FB7C}">
      <dsp:nvSpPr>
        <dsp:cNvPr id="0" name=""/>
        <dsp:cNvSpPr/>
      </dsp:nvSpPr>
      <dsp:spPr>
        <a:xfrm>
          <a:off x="2407914" y="2268353"/>
          <a:ext cx="505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872" y="45720"/>
              </a:lnTo>
            </a:path>
          </a:pathLst>
        </a:custGeom>
        <a:noFill/>
        <a:ln w="19050" cap="rnd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48204" y="2301426"/>
        <a:ext cx="25293" cy="25293"/>
      </dsp:txXfrm>
    </dsp:sp>
    <dsp:sp modelId="{6CE4E39D-C9BF-443C-8F08-909EA3DD5146}">
      <dsp:nvSpPr>
        <dsp:cNvPr id="0" name=""/>
        <dsp:cNvSpPr/>
      </dsp:nvSpPr>
      <dsp:spPr>
        <a:xfrm>
          <a:off x="2407914" y="1350139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963933"/>
              </a:moveTo>
              <a:lnTo>
                <a:pt x="252936" y="963933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1804891"/>
        <a:ext cx="54430" cy="54430"/>
      </dsp:txXfrm>
    </dsp:sp>
    <dsp:sp modelId="{3AD0ABC2-939D-4421-9D00-957015483143}">
      <dsp:nvSpPr>
        <dsp:cNvPr id="0" name=""/>
        <dsp:cNvSpPr/>
      </dsp:nvSpPr>
      <dsp:spPr>
        <a:xfrm>
          <a:off x="2407914" y="386206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1927867"/>
              </a:moveTo>
              <a:lnTo>
                <a:pt x="252936" y="1927867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1300311"/>
        <a:ext cx="99656" cy="99656"/>
      </dsp:txXfrm>
    </dsp:sp>
    <dsp:sp modelId="{BE9473EF-A2B5-4F7A-9CD6-3D33CB869287}">
      <dsp:nvSpPr>
        <dsp:cNvPr id="0" name=""/>
        <dsp:cNvSpPr/>
      </dsp:nvSpPr>
      <dsp:spPr>
        <a:xfrm rot="16200000">
          <a:off x="-6992" y="1928500"/>
          <a:ext cx="4058667" cy="77114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Klíčové prvky</a:t>
          </a:r>
        </a:p>
      </dsp:txBody>
      <dsp:txXfrm>
        <a:off x="-6992" y="1928500"/>
        <a:ext cx="4058667" cy="771146"/>
      </dsp:txXfrm>
    </dsp:sp>
    <dsp:sp modelId="{AD841A32-6F13-4214-BF36-9D8C763E8584}">
      <dsp:nvSpPr>
        <dsp:cNvPr id="0" name=""/>
        <dsp:cNvSpPr/>
      </dsp:nvSpPr>
      <dsp:spPr>
        <a:xfrm>
          <a:off x="2913787" y="632"/>
          <a:ext cx="2529361" cy="77114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zákonodárná moc </a:t>
          </a:r>
        </a:p>
      </dsp:txBody>
      <dsp:txXfrm>
        <a:off x="2913787" y="632"/>
        <a:ext cx="2529361" cy="771146"/>
      </dsp:txXfrm>
    </dsp:sp>
    <dsp:sp modelId="{4C64405B-4BCE-4BC4-9C6D-AAF2035C718B}">
      <dsp:nvSpPr>
        <dsp:cNvPr id="0" name=""/>
        <dsp:cNvSpPr/>
      </dsp:nvSpPr>
      <dsp:spPr>
        <a:xfrm>
          <a:off x="2913787" y="964566"/>
          <a:ext cx="2529361" cy="77114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výkonná moc </a:t>
          </a:r>
        </a:p>
      </dsp:txBody>
      <dsp:txXfrm>
        <a:off x="2913787" y="964566"/>
        <a:ext cx="2529361" cy="771146"/>
      </dsp:txXfrm>
    </dsp:sp>
    <dsp:sp modelId="{91797286-994D-4C71-86B8-5B5584B90961}">
      <dsp:nvSpPr>
        <dsp:cNvPr id="0" name=""/>
        <dsp:cNvSpPr/>
      </dsp:nvSpPr>
      <dsp:spPr>
        <a:xfrm>
          <a:off x="2913787" y="1928500"/>
          <a:ext cx="2529361" cy="77114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soudní moc </a:t>
          </a:r>
        </a:p>
      </dsp:txBody>
      <dsp:txXfrm>
        <a:off x="2913787" y="1928500"/>
        <a:ext cx="2529361" cy="771146"/>
      </dsp:txXfrm>
    </dsp:sp>
    <dsp:sp modelId="{536E6026-EB35-48CC-9F60-D19B5E8C59E5}">
      <dsp:nvSpPr>
        <dsp:cNvPr id="0" name=""/>
        <dsp:cNvSpPr/>
      </dsp:nvSpPr>
      <dsp:spPr>
        <a:xfrm>
          <a:off x="2913787" y="2892433"/>
          <a:ext cx="2529361" cy="77114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finanční instituce</a:t>
          </a:r>
        </a:p>
      </dsp:txBody>
      <dsp:txXfrm>
        <a:off x="2913787" y="2892433"/>
        <a:ext cx="2529361" cy="771146"/>
      </dsp:txXfrm>
    </dsp:sp>
    <dsp:sp modelId="{7ADAEFCF-6A46-4A1D-9CCC-089567B05ED6}">
      <dsp:nvSpPr>
        <dsp:cNvPr id="0" name=""/>
        <dsp:cNvSpPr/>
      </dsp:nvSpPr>
      <dsp:spPr>
        <a:xfrm>
          <a:off x="2913787" y="3856367"/>
          <a:ext cx="2529361" cy="77114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průmyslová regulace</a:t>
          </a:r>
        </a:p>
      </dsp:txBody>
      <dsp:txXfrm>
        <a:off x="2913787" y="3856367"/>
        <a:ext cx="2529361" cy="7711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FB937-6D5D-4BDE-981D-3906AC55AB91}">
      <dsp:nvSpPr>
        <dsp:cNvPr id="0" name=""/>
        <dsp:cNvSpPr/>
      </dsp:nvSpPr>
      <dsp:spPr>
        <a:xfrm>
          <a:off x="2407914" y="2314073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1927867"/>
              </a:lnTo>
              <a:lnTo>
                <a:pt x="505872" y="1927867"/>
              </a:lnTo>
            </a:path>
          </a:pathLst>
        </a:custGeom>
        <a:noFill/>
        <a:ln w="19050" cap="rnd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3228178"/>
        <a:ext cx="99656" cy="99656"/>
      </dsp:txXfrm>
    </dsp:sp>
    <dsp:sp modelId="{3E7433A7-B8D1-4128-81E8-36EA4F647B5E}">
      <dsp:nvSpPr>
        <dsp:cNvPr id="0" name=""/>
        <dsp:cNvSpPr/>
      </dsp:nvSpPr>
      <dsp:spPr>
        <a:xfrm>
          <a:off x="2407914" y="2314073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963933"/>
              </a:lnTo>
              <a:lnTo>
                <a:pt x="505872" y="963933"/>
              </a:lnTo>
            </a:path>
          </a:pathLst>
        </a:custGeom>
        <a:noFill/>
        <a:ln w="19050" cap="rnd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2768825"/>
        <a:ext cx="54430" cy="54430"/>
      </dsp:txXfrm>
    </dsp:sp>
    <dsp:sp modelId="{6B144F11-CA07-4763-A933-EA7DE670FB7C}">
      <dsp:nvSpPr>
        <dsp:cNvPr id="0" name=""/>
        <dsp:cNvSpPr/>
      </dsp:nvSpPr>
      <dsp:spPr>
        <a:xfrm>
          <a:off x="2407914" y="2268353"/>
          <a:ext cx="505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872" y="45720"/>
              </a:lnTo>
            </a:path>
          </a:pathLst>
        </a:custGeom>
        <a:noFill/>
        <a:ln w="19050" cap="rnd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48204" y="2301426"/>
        <a:ext cx="25293" cy="25293"/>
      </dsp:txXfrm>
    </dsp:sp>
    <dsp:sp modelId="{6CE4E39D-C9BF-443C-8F08-909EA3DD5146}">
      <dsp:nvSpPr>
        <dsp:cNvPr id="0" name=""/>
        <dsp:cNvSpPr/>
      </dsp:nvSpPr>
      <dsp:spPr>
        <a:xfrm>
          <a:off x="2407914" y="1350139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963933"/>
              </a:moveTo>
              <a:lnTo>
                <a:pt x="252936" y="963933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1804891"/>
        <a:ext cx="54430" cy="54430"/>
      </dsp:txXfrm>
    </dsp:sp>
    <dsp:sp modelId="{3AD0ABC2-939D-4421-9D00-957015483143}">
      <dsp:nvSpPr>
        <dsp:cNvPr id="0" name=""/>
        <dsp:cNvSpPr/>
      </dsp:nvSpPr>
      <dsp:spPr>
        <a:xfrm>
          <a:off x="2407914" y="386206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1927867"/>
              </a:moveTo>
              <a:lnTo>
                <a:pt x="252936" y="1927867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1300311"/>
        <a:ext cx="99656" cy="99656"/>
      </dsp:txXfrm>
    </dsp:sp>
    <dsp:sp modelId="{BE9473EF-A2B5-4F7A-9CD6-3D33CB869287}">
      <dsp:nvSpPr>
        <dsp:cNvPr id="0" name=""/>
        <dsp:cNvSpPr/>
      </dsp:nvSpPr>
      <dsp:spPr>
        <a:xfrm rot="16200000">
          <a:off x="-6992" y="1928500"/>
          <a:ext cx="4058667" cy="771146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Skládá se z:</a:t>
          </a:r>
        </a:p>
      </dsp:txBody>
      <dsp:txXfrm>
        <a:off x="-6992" y="1928500"/>
        <a:ext cx="4058667" cy="771146"/>
      </dsp:txXfrm>
    </dsp:sp>
    <dsp:sp modelId="{AD841A32-6F13-4214-BF36-9D8C763E8584}">
      <dsp:nvSpPr>
        <dsp:cNvPr id="0" name=""/>
        <dsp:cNvSpPr/>
      </dsp:nvSpPr>
      <dsp:spPr>
        <a:xfrm>
          <a:off x="2913787" y="632"/>
          <a:ext cx="2529361" cy="771146"/>
        </a:xfrm>
        <a:prstGeom prst="rect">
          <a:avLst/>
        </a:prstGeom>
        <a:solidFill>
          <a:schemeClr val="accent3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kulturní a sportovní</a:t>
          </a:r>
        </a:p>
      </dsp:txBody>
      <dsp:txXfrm>
        <a:off x="2913787" y="632"/>
        <a:ext cx="2529361" cy="771146"/>
      </dsp:txXfrm>
    </dsp:sp>
    <dsp:sp modelId="{4C64405B-4BCE-4BC4-9C6D-AAF2035C718B}">
      <dsp:nvSpPr>
        <dsp:cNvPr id="0" name=""/>
        <dsp:cNvSpPr/>
      </dsp:nvSpPr>
      <dsp:spPr>
        <a:xfrm>
          <a:off x="2913787" y="964566"/>
          <a:ext cx="2529361" cy="771146"/>
        </a:xfrm>
        <a:prstGeom prst="rect">
          <a:avLst/>
        </a:prstGeom>
        <a:solidFill>
          <a:schemeClr val="accent3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zdravotnické</a:t>
          </a:r>
        </a:p>
      </dsp:txBody>
      <dsp:txXfrm>
        <a:off x="2913787" y="964566"/>
        <a:ext cx="2529361" cy="771146"/>
      </dsp:txXfrm>
    </dsp:sp>
    <dsp:sp modelId="{91797286-994D-4C71-86B8-5B5584B90961}">
      <dsp:nvSpPr>
        <dsp:cNvPr id="0" name=""/>
        <dsp:cNvSpPr/>
      </dsp:nvSpPr>
      <dsp:spPr>
        <a:xfrm>
          <a:off x="2913787" y="1928500"/>
          <a:ext cx="2529361" cy="771146"/>
        </a:xfrm>
        <a:prstGeom prst="rect">
          <a:avLst/>
        </a:prstGeom>
        <a:solidFill>
          <a:schemeClr val="accent3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vzdělávací</a:t>
          </a:r>
        </a:p>
      </dsp:txBody>
      <dsp:txXfrm>
        <a:off x="2913787" y="1928500"/>
        <a:ext cx="2529361" cy="771146"/>
      </dsp:txXfrm>
    </dsp:sp>
    <dsp:sp modelId="{536E6026-EB35-48CC-9F60-D19B5E8C59E5}">
      <dsp:nvSpPr>
        <dsp:cNvPr id="0" name=""/>
        <dsp:cNvSpPr/>
      </dsp:nvSpPr>
      <dsp:spPr>
        <a:xfrm>
          <a:off x="2913787" y="2892433"/>
          <a:ext cx="2529361" cy="771146"/>
        </a:xfrm>
        <a:prstGeom prst="rect">
          <a:avLst/>
        </a:prstGeom>
        <a:solidFill>
          <a:schemeClr val="accent3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turistické</a:t>
          </a:r>
        </a:p>
      </dsp:txBody>
      <dsp:txXfrm>
        <a:off x="2913787" y="2892433"/>
        <a:ext cx="2529361" cy="771146"/>
      </dsp:txXfrm>
    </dsp:sp>
    <dsp:sp modelId="{7ADAEFCF-6A46-4A1D-9CCC-089567B05ED6}">
      <dsp:nvSpPr>
        <dsp:cNvPr id="0" name=""/>
        <dsp:cNvSpPr/>
      </dsp:nvSpPr>
      <dsp:spPr>
        <a:xfrm>
          <a:off x="2913787" y="3856367"/>
          <a:ext cx="2529361" cy="771146"/>
        </a:xfrm>
        <a:prstGeom prst="rect">
          <a:avLst/>
        </a:prstGeom>
        <a:solidFill>
          <a:schemeClr val="accent3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zelené </a:t>
          </a:r>
        </a:p>
      </dsp:txBody>
      <dsp:txXfrm>
        <a:off x="2913787" y="3856367"/>
        <a:ext cx="2529361" cy="7711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FB937-6D5D-4BDE-981D-3906AC55AB91}">
      <dsp:nvSpPr>
        <dsp:cNvPr id="0" name=""/>
        <dsp:cNvSpPr/>
      </dsp:nvSpPr>
      <dsp:spPr>
        <a:xfrm>
          <a:off x="2407914" y="2314073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1927867"/>
              </a:lnTo>
              <a:lnTo>
                <a:pt x="505872" y="1927867"/>
              </a:lnTo>
            </a:path>
          </a:pathLst>
        </a:custGeom>
        <a:noFill/>
        <a:ln w="19050" cap="rnd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3228178"/>
        <a:ext cx="99656" cy="99656"/>
      </dsp:txXfrm>
    </dsp:sp>
    <dsp:sp modelId="{3E7433A7-B8D1-4128-81E8-36EA4F647B5E}">
      <dsp:nvSpPr>
        <dsp:cNvPr id="0" name=""/>
        <dsp:cNvSpPr/>
      </dsp:nvSpPr>
      <dsp:spPr>
        <a:xfrm>
          <a:off x="2407914" y="2314073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963933"/>
              </a:lnTo>
              <a:lnTo>
                <a:pt x="505872" y="963933"/>
              </a:lnTo>
            </a:path>
          </a:pathLst>
        </a:custGeom>
        <a:noFill/>
        <a:ln w="19050" cap="rnd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2768825"/>
        <a:ext cx="54430" cy="54430"/>
      </dsp:txXfrm>
    </dsp:sp>
    <dsp:sp modelId="{6B144F11-CA07-4763-A933-EA7DE670FB7C}">
      <dsp:nvSpPr>
        <dsp:cNvPr id="0" name=""/>
        <dsp:cNvSpPr/>
      </dsp:nvSpPr>
      <dsp:spPr>
        <a:xfrm>
          <a:off x="2407914" y="2268353"/>
          <a:ext cx="505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872" y="45720"/>
              </a:lnTo>
            </a:path>
          </a:pathLst>
        </a:custGeom>
        <a:noFill/>
        <a:ln w="19050" cap="rnd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48204" y="2301426"/>
        <a:ext cx="25293" cy="25293"/>
      </dsp:txXfrm>
    </dsp:sp>
    <dsp:sp modelId="{6CE4E39D-C9BF-443C-8F08-909EA3DD5146}">
      <dsp:nvSpPr>
        <dsp:cNvPr id="0" name=""/>
        <dsp:cNvSpPr/>
      </dsp:nvSpPr>
      <dsp:spPr>
        <a:xfrm>
          <a:off x="2407914" y="1350139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963933"/>
              </a:moveTo>
              <a:lnTo>
                <a:pt x="252936" y="963933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1804891"/>
        <a:ext cx="54430" cy="54430"/>
      </dsp:txXfrm>
    </dsp:sp>
    <dsp:sp modelId="{3AD0ABC2-939D-4421-9D00-957015483143}">
      <dsp:nvSpPr>
        <dsp:cNvPr id="0" name=""/>
        <dsp:cNvSpPr/>
      </dsp:nvSpPr>
      <dsp:spPr>
        <a:xfrm>
          <a:off x="2407914" y="386206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1927867"/>
              </a:moveTo>
              <a:lnTo>
                <a:pt x="252936" y="1927867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1300311"/>
        <a:ext cx="99656" cy="99656"/>
      </dsp:txXfrm>
    </dsp:sp>
    <dsp:sp modelId="{BE9473EF-A2B5-4F7A-9CD6-3D33CB869287}">
      <dsp:nvSpPr>
        <dsp:cNvPr id="0" name=""/>
        <dsp:cNvSpPr/>
      </dsp:nvSpPr>
      <dsp:spPr>
        <a:xfrm rot="16200000">
          <a:off x="-6992" y="1928500"/>
          <a:ext cx="4058667" cy="77114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Skládá se z:</a:t>
          </a:r>
        </a:p>
      </dsp:txBody>
      <dsp:txXfrm>
        <a:off x="-6992" y="1928500"/>
        <a:ext cx="4058667" cy="771146"/>
      </dsp:txXfrm>
    </dsp:sp>
    <dsp:sp modelId="{AD841A32-6F13-4214-BF36-9D8C763E8584}">
      <dsp:nvSpPr>
        <dsp:cNvPr id="0" name=""/>
        <dsp:cNvSpPr/>
      </dsp:nvSpPr>
      <dsp:spPr>
        <a:xfrm>
          <a:off x="2913787" y="632"/>
          <a:ext cx="2529361" cy="771146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informační a komunikační</a:t>
          </a:r>
        </a:p>
      </dsp:txBody>
      <dsp:txXfrm>
        <a:off x="2913787" y="632"/>
        <a:ext cx="2529361" cy="771146"/>
      </dsp:txXfrm>
    </dsp:sp>
    <dsp:sp modelId="{4C64405B-4BCE-4BC4-9C6D-AAF2035C718B}">
      <dsp:nvSpPr>
        <dsp:cNvPr id="0" name=""/>
        <dsp:cNvSpPr/>
      </dsp:nvSpPr>
      <dsp:spPr>
        <a:xfrm>
          <a:off x="2913787" y="964566"/>
          <a:ext cx="2529361" cy="771146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elektrotechnická</a:t>
          </a:r>
        </a:p>
      </dsp:txBody>
      <dsp:txXfrm>
        <a:off x="2913787" y="964566"/>
        <a:ext cx="2529361" cy="771146"/>
      </dsp:txXfrm>
    </dsp:sp>
    <dsp:sp modelId="{91797286-994D-4C71-86B8-5B5584B90961}">
      <dsp:nvSpPr>
        <dsp:cNvPr id="0" name=""/>
        <dsp:cNvSpPr/>
      </dsp:nvSpPr>
      <dsp:spPr>
        <a:xfrm>
          <a:off x="2913787" y="1928500"/>
          <a:ext cx="2529361" cy="771146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stavební</a:t>
          </a:r>
        </a:p>
      </dsp:txBody>
      <dsp:txXfrm>
        <a:off x="2913787" y="1928500"/>
        <a:ext cx="2529361" cy="771146"/>
      </dsp:txXfrm>
    </dsp:sp>
    <dsp:sp modelId="{536E6026-EB35-48CC-9F60-D19B5E8C59E5}">
      <dsp:nvSpPr>
        <dsp:cNvPr id="0" name=""/>
        <dsp:cNvSpPr/>
      </dsp:nvSpPr>
      <dsp:spPr>
        <a:xfrm>
          <a:off x="2913787" y="2892433"/>
          <a:ext cx="2529361" cy="771146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průmyslová</a:t>
          </a:r>
        </a:p>
      </dsp:txBody>
      <dsp:txXfrm>
        <a:off x="2913787" y="2892433"/>
        <a:ext cx="2529361" cy="771146"/>
      </dsp:txXfrm>
    </dsp:sp>
    <dsp:sp modelId="{7ADAEFCF-6A46-4A1D-9CCC-089567B05ED6}">
      <dsp:nvSpPr>
        <dsp:cNvPr id="0" name=""/>
        <dsp:cNvSpPr/>
      </dsp:nvSpPr>
      <dsp:spPr>
        <a:xfrm>
          <a:off x="2913787" y="3856367"/>
          <a:ext cx="2529361" cy="771146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ostatní technologie </a:t>
          </a:r>
        </a:p>
      </dsp:txBody>
      <dsp:txXfrm>
        <a:off x="2913787" y="3856367"/>
        <a:ext cx="2529361" cy="77114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FB937-6D5D-4BDE-981D-3906AC55AB91}">
      <dsp:nvSpPr>
        <dsp:cNvPr id="0" name=""/>
        <dsp:cNvSpPr/>
      </dsp:nvSpPr>
      <dsp:spPr>
        <a:xfrm>
          <a:off x="2407914" y="2314073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1927867"/>
              </a:lnTo>
              <a:lnTo>
                <a:pt x="505872" y="1927867"/>
              </a:lnTo>
            </a:path>
          </a:pathLst>
        </a:custGeom>
        <a:noFill/>
        <a:ln w="19050" cap="rnd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3228178"/>
        <a:ext cx="99656" cy="99656"/>
      </dsp:txXfrm>
    </dsp:sp>
    <dsp:sp modelId="{3E7433A7-B8D1-4128-81E8-36EA4F647B5E}">
      <dsp:nvSpPr>
        <dsp:cNvPr id="0" name=""/>
        <dsp:cNvSpPr/>
      </dsp:nvSpPr>
      <dsp:spPr>
        <a:xfrm>
          <a:off x="2407914" y="2314073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963933"/>
              </a:lnTo>
              <a:lnTo>
                <a:pt x="505872" y="963933"/>
              </a:lnTo>
            </a:path>
          </a:pathLst>
        </a:custGeom>
        <a:noFill/>
        <a:ln w="19050" cap="rnd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2768825"/>
        <a:ext cx="54430" cy="54430"/>
      </dsp:txXfrm>
    </dsp:sp>
    <dsp:sp modelId="{6B144F11-CA07-4763-A933-EA7DE670FB7C}">
      <dsp:nvSpPr>
        <dsp:cNvPr id="0" name=""/>
        <dsp:cNvSpPr/>
      </dsp:nvSpPr>
      <dsp:spPr>
        <a:xfrm>
          <a:off x="2407914" y="2268353"/>
          <a:ext cx="505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872" y="45720"/>
              </a:lnTo>
            </a:path>
          </a:pathLst>
        </a:custGeom>
        <a:noFill/>
        <a:ln w="19050" cap="rnd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48204" y="2301426"/>
        <a:ext cx="25293" cy="25293"/>
      </dsp:txXfrm>
    </dsp:sp>
    <dsp:sp modelId="{6CE4E39D-C9BF-443C-8F08-909EA3DD5146}">
      <dsp:nvSpPr>
        <dsp:cNvPr id="0" name=""/>
        <dsp:cNvSpPr/>
      </dsp:nvSpPr>
      <dsp:spPr>
        <a:xfrm>
          <a:off x="2407914" y="1350139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963933"/>
              </a:moveTo>
              <a:lnTo>
                <a:pt x="252936" y="963933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2633635" y="1804891"/>
        <a:ext cx="54430" cy="54430"/>
      </dsp:txXfrm>
    </dsp:sp>
    <dsp:sp modelId="{3AD0ABC2-939D-4421-9D00-957015483143}">
      <dsp:nvSpPr>
        <dsp:cNvPr id="0" name=""/>
        <dsp:cNvSpPr/>
      </dsp:nvSpPr>
      <dsp:spPr>
        <a:xfrm>
          <a:off x="2407914" y="386206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1927867"/>
              </a:moveTo>
              <a:lnTo>
                <a:pt x="252936" y="1927867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611022" y="1300311"/>
        <a:ext cx="99656" cy="99656"/>
      </dsp:txXfrm>
    </dsp:sp>
    <dsp:sp modelId="{BE9473EF-A2B5-4F7A-9CD6-3D33CB869287}">
      <dsp:nvSpPr>
        <dsp:cNvPr id="0" name=""/>
        <dsp:cNvSpPr/>
      </dsp:nvSpPr>
      <dsp:spPr>
        <a:xfrm rot="16200000">
          <a:off x="-6992" y="1928500"/>
          <a:ext cx="4058667" cy="77114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Skládá se z:</a:t>
          </a:r>
        </a:p>
      </dsp:txBody>
      <dsp:txXfrm>
        <a:off x="-6992" y="1928500"/>
        <a:ext cx="4058667" cy="771146"/>
      </dsp:txXfrm>
    </dsp:sp>
    <dsp:sp modelId="{AD841A32-6F13-4214-BF36-9D8C763E8584}">
      <dsp:nvSpPr>
        <dsp:cNvPr id="0" name=""/>
        <dsp:cNvSpPr/>
      </dsp:nvSpPr>
      <dsp:spPr>
        <a:xfrm>
          <a:off x="2913787" y="632"/>
          <a:ext cx="2529361" cy="7711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zdravotnické</a:t>
          </a:r>
        </a:p>
      </dsp:txBody>
      <dsp:txXfrm>
        <a:off x="2913787" y="632"/>
        <a:ext cx="2529361" cy="771146"/>
      </dsp:txXfrm>
    </dsp:sp>
    <dsp:sp modelId="{4C64405B-4BCE-4BC4-9C6D-AAF2035C718B}">
      <dsp:nvSpPr>
        <dsp:cNvPr id="0" name=""/>
        <dsp:cNvSpPr/>
      </dsp:nvSpPr>
      <dsp:spPr>
        <a:xfrm>
          <a:off x="2913787" y="964566"/>
          <a:ext cx="2529361" cy="7711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sociálních služeb</a:t>
          </a:r>
        </a:p>
      </dsp:txBody>
      <dsp:txXfrm>
        <a:off x="2913787" y="964566"/>
        <a:ext cx="2529361" cy="771146"/>
      </dsp:txXfrm>
    </dsp:sp>
    <dsp:sp modelId="{91797286-994D-4C71-86B8-5B5584B90961}">
      <dsp:nvSpPr>
        <dsp:cNvPr id="0" name=""/>
        <dsp:cNvSpPr/>
      </dsp:nvSpPr>
      <dsp:spPr>
        <a:xfrm>
          <a:off x="2913787" y="1928500"/>
          <a:ext cx="2529361" cy="7711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bytové</a:t>
          </a:r>
        </a:p>
      </dsp:txBody>
      <dsp:txXfrm>
        <a:off x="2913787" y="1928500"/>
        <a:ext cx="2529361" cy="771146"/>
      </dsp:txXfrm>
    </dsp:sp>
    <dsp:sp modelId="{536E6026-EB35-48CC-9F60-D19B5E8C59E5}">
      <dsp:nvSpPr>
        <dsp:cNvPr id="0" name=""/>
        <dsp:cNvSpPr/>
      </dsp:nvSpPr>
      <dsp:spPr>
        <a:xfrm>
          <a:off x="2913787" y="2892433"/>
          <a:ext cx="2529361" cy="7711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kultury a volného času</a:t>
          </a:r>
        </a:p>
      </dsp:txBody>
      <dsp:txXfrm>
        <a:off x="2913787" y="2892433"/>
        <a:ext cx="2529361" cy="771146"/>
      </dsp:txXfrm>
    </dsp:sp>
    <dsp:sp modelId="{7ADAEFCF-6A46-4A1D-9CCC-089567B05ED6}">
      <dsp:nvSpPr>
        <dsp:cNvPr id="0" name=""/>
        <dsp:cNvSpPr/>
      </dsp:nvSpPr>
      <dsp:spPr>
        <a:xfrm>
          <a:off x="2913787" y="3856367"/>
          <a:ext cx="2529361" cy="7711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ostatní prvky </a:t>
          </a:r>
        </a:p>
      </dsp:txBody>
      <dsp:txXfrm>
        <a:off x="2913787" y="3856367"/>
        <a:ext cx="2529361" cy="77114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FB937-6D5D-4BDE-981D-3906AC55AB91}">
      <dsp:nvSpPr>
        <dsp:cNvPr id="0" name=""/>
        <dsp:cNvSpPr/>
      </dsp:nvSpPr>
      <dsp:spPr>
        <a:xfrm>
          <a:off x="1758209" y="2314073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1927867"/>
              </a:lnTo>
              <a:lnTo>
                <a:pt x="505872" y="1927867"/>
              </a:lnTo>
            </a:path>
          </a:pathLst>
        </a:custGeom>
        <a:noFill/>
        <a:ln w="19050" cap="rnd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1961317" y="3228178"/>
        <a:ext cx="99656" cy="99656"/>
      </dsp:txXfrm>
    </dsp:sp>
    <dsp:sp modelId="{3E7433A7-B8D1-4128-81E8-36EA4F647B5E}">
      <dsp:nvSpPr>
        <dsp:cNvPr id="0" name=""/>
        <dsp:cNvSpPr/>
      </dsp:nvSpPr>
      <dsp:spPr>
        <a:xfrm>
          <a:off x="1758209" y="2314073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6" y="0"/>
              </a:lnTo>
              <a:lnTo>
                <a:pt x="252936" y="963933"/>
              </a:lnTo>
              <a:lnTo>
                <a:pt x="505872" y="963933"/>
              </a:lnTo>
            </a:path>
          </a:pathLst>
        </a:custGeom>
        <a:noFill/>
        <a:ln w="19050" cap="rnd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1983930" y="2768825"/>
        <a:ext cx="54430" cy="54430"/>
      </dsp:txXfrm>
    </dsp:sp>
    <dsp:sp modelId="{6B144F11-CA07-4763-A933-EA7DE670FB7C}">
      <dsp:nvSpPr>
        <dsp:cNvPr id="0" name=""/>
        <dsp:cNvSpPr/>
      </dsp:nvSpPr>
      <dsp:spPr>
        <a:xfrm>
          <a:off x="1758209" y="2268353"/>
          <a:ext cx="5058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872" y="45720"/>
              </a:lnTo>
            </a:path>
          </a:pathLst>
        </a:custGeom>
        <a:noFill/>
        <a:ln w="19050" cap="rnd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1998498" y="2301426"/>
        <a:ext cx="25293" cy="25293"/>
      </dsp:txXfrm>
    </dsp:sp>
    <dsp:sp modelId="{6CE4E39D-C9BF-443C-8F08-909EA3DD5146}">
      <dsp:nvSpPr>
        <dsp:cNvPr id="0" name=""/>
        <dsp:cNvSpPr/>
      </dsp:nvSpPr>
      <dsp:spPr>
        <a:xfrm>
          <a:off x="1758209" y="1350139"/>
          <a:ext cx="505872" cy="963933"/>
        </a:xfrm>
        <a:custGeom>
          <a:avLst/>
          <a:gdLst/>
          <a:ahLst/>
          <a:cxnLst/>
          <a:rect l="0" t="0" r="0" b="0"/>
          <a:pathLst>
            <a:path>
              <a:moveTo>
                <a:pt x="0" y="963933"/>
              </a:moveTo>
              <a:lnTo>
                <a:pt x="252936" y="963933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/>
        </a:p>
      </dsp:txBody>
      <dsp:txXfrm>
        <a:off x="1983930" y="1804891"/>
        <a:ext cx="54430" cy="54430"/>
      </dsp:txXfrm>
    </dsp:sp>
    <dsp:sp modelId="{3AD0ABC2-939D-4421-9D00-957015483143}">
      <dsp:nvSpPr>
        <dsp:cNvPr id="0" name=""/>
        <dsp:cNvSpPr/>
      </dsp:nvSpPr>
      <dsp:spPr>
        <a:xfrm>
          <a:off x="1758209" y="386206"/>
          <a:ext cx="505872" cy="1927867"/>
        </a:xfrm>
        <a:custGeom>
          <a:avLst/>
          <a:gdLst/>
          <a:ahLst/>
          <a:cxnLst/>
          <a:rect l="0" t="0" r="0" b="0"/>
          <a:pathLst>
            <a:path>
              <a:moveTo>
                <a:pt x="0" y="1927867"/>
              </a:moveTo>
              <a:lnTo>
                <a:pt x="252936" y="1927867"/>
              </a:lnTo>
              <a:lnTo>
                <a:pt x="252936" y="0"/>
              </a:lnTo>
              <a:lnTo>
                <a:pt x="505872" y="0"/>
              </a:lnTo>
            </a:path>
          </a:pathLst>
        </a:custGeom>
        <a:noFill/>
        <a:ln w="19050" cap="rnd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1961317" y="1300311"/>
        <a:ext cx="99656" cy="99656"/>
      </dsp:txXfrm>
    </dsp:sp>
    <dsp:sp modelId="{BE9473EF-A2B5-4F7A-9CD6-3D33CB869287}">
      <dsp:nvSpPr>
        <dsp:cNvPr id="0" name=""/>
        <dsp:cNvSpPr/>
      </dsp:nvSpPr>
      <dsp:spPr>
        <a:xfrm rot="16200000">
          <a:off x="-656698" y="1928500"/>
          <a:ext cx="4058667" cy="77114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Civilní:</a:t>
          </a:r>
        </a:p>
      </dsp:txBody>
      <dsp:txXfrm>
        <a:off x="-656698" y="1928500"/>
        <a:ext cx="4058667" cy="771146"/>
      </dsp:txXfrm>
    </dsp:sp>
    <dsp:sp modelId="{AD841A32-6F13-4214-BF36-9D8C763E8584}">
      <dsp:nvSpPr>
        <dsp:cNvPr id="0" name=""/>
        <dsp:cNvSpPr/>
      </dsp:nvSpPr>
      <dsp:spPr>
        <a:xfrm>
          <a:off x="2264081" y="632"/>
          <a:ext cx="2529361" cy="771146"/>
        </a:xfrm>
        <a:prstGeom prst="rect">
          <a:avLst/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silnice</a:t>
          </a:r>
        </a:p>
      </dsp:txBody>
      <dsp:txXfrm>
        <a:off x="2264081" y="632"/>
        <a:ext cx="2529361" cy="771146"/>
      </dsp:txXfrm>
    </dsp:sp>
    <dsp:sp modelId="{4C64405B-4BCE-4BC4-9C6D-AAF2035C718B}">
      <dsp:nvSpPr>
        <dsp:cNvPr id="0" name=""/>
        <dsp:cNvSpPr/>
      </dsp:nvSpPr>
      <dsp:spPr>
        <a:xfrm>
          <a:off x="2264081" y="964566"/>
          <a:ext cx="2529361" cy="771146"/>
        </a:xfrm>
        <a:prstGeom prst="rect">
          <a:avLst/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mosty</a:t>
          </a:r>
        </a:p>
      </dsp:txBody>
      <dsp:txXfrm>
        <a:off x="2264081" y="964566"/>
        <a:ext cx="2529361" cy="771146"/>
      </dsp:txXfrm>
    </dsp:sp>
    <dsp:sp modelId="{91797286-994D-4C71-86B8-5B5584B90961}">
      <dsp:nvSpPr>
        <dsp:cNvPr id="0" name=""/>
        <dsp:cNvSpPr/>
      </dsp:nvSpPr>
      <dsp:spPr>
        <a:xfrm>
          <a:off x="2264081" y="1928500"/>
          <a:ext cx="2529361" cy="771146"/>
        </a:xfrm>
        <a:prstGeom prst="rect">
          <a:avLst/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letiště a přístavy</a:t>
          </a:r>
        </a:p>
      </dsp:txBody>
      <dsp:txXfrm>
        <a:off x="2264081" y="1928500"/>
        <a:ext cx="2529361" cy="771146"/>
      </dsp:txXfrm>
    </dsp:sp>
    <dsp:sp modelId="{536E6026-EB35-48CC-9F60-D19B5E8C59E5}">
      <dsp:nvSpPr>
        <dsp:cNvPr id="0" name=""/>
        <dsp:cNvSpPr/>
      </dsp:nvSpPr>
      <dsp:spPr>
        <a:xfrm>
          <a:off x="2264081" y="2892433"/>
          <a:ext cx="2529361" cy="771146"/>
        </a:xfrm>
        <a:prstGeom prst="rect">
          <a:avLst/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elektrické sítě</a:t>
          </a:r>
        </a:p>
      </dsp:txBody>
      <dsp:txXfrm>
        <a:off x="2264081" y="2892433"/>
        <a:ext cx="2529361" cy="771146"/>
      </dsp:txXfrm>
    </dsp:sp>
    <dsp:sp modelId="{7ADAEFCF-6A46-4A1D-9CCC-089567B05ED6}">
      <dsp:nvSpPr>
        <dsp:cNvPr id="0" name=""/>
        <dsp:cNvSpPr/>
      </dsp:nvSpPr>
      <dsp:spPr>
        <a:xfrm>
          <a:off x="2264081" y="3856367"/>
          <a:ext cx="2529361" cy="771146"/>
        </a:xfrm>
        <a:prstGeom prst="rect">
          <a:avLst/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ostatní prvky </a:t>
          </a:r>
        </a:p>
      </dsp:txBody>
      <dsp:txXfrm>
        <a:off x="2264081" y="3856367"/>
        <a:ext cx="2529361" cy="771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FEF3745B-65EF-410F-83D2-654B51B2EB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1BA0B9A-477A-4BA3-83AB-CBAC17D49E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125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D064690-890E-4271-86A5-0F8025772C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EC59875-9935-456F-BA02-5DCADEA743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125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60943-70AA-41B9-B887-85657E80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115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A244F49-1AF0-4415-BB10-CC61B522FF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60109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59A644-7857-42B1-920A-51B430446EE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235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1ED4-011C-4C6B-8DAE-0260419B3C44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8F49-C5EE-4385-AEDE-51F7EE10CD1C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9F69-A448-42F4-9FBB-0212E594CF67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B3C4-1495-450F-91D5-4897B53BF3ED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959-9D9B-436A-80DC-2D13C7FC9EC7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C186-AD29-4A63-A783-B50D5BEBB5DB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BEDA-8F30-4E8A-A169-7D1CA0106ED8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3BD-62E2-422A-AE58-EE69D9B10ECF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A0CE-AFBE-490E-AA7E-CCD5D56BE04B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5F6FC-9B36-4CCA-B7F4-E51DF01F0DDF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CC4A-6E60-4A3D-B771-53ED072C3697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5E11-2E45-4234-934B-FA7D0BE6A042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7BC7-0935-42F8-9ED0-098AF12AC87D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2DA-749A-4100-AA5B-7FD6219FCF54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DE93-CB8F-4FEC-AB86-A478772BAF7B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8FD4-2C5F-4400-A3AA-595EA5353BBB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F1443-C94E-4B28-AB6C-D98D9AE4D0E9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0884" y="2195346"/>
            <a:ext cx="9432585" cy="2078703"/>
          </a:xfrm>
        </p:spPr>
        <p:txBody>
          <a:bodyPr/>
          <a:lstStyle/>
          <a:p>
            <a:pPr algn="ctr"/>
            <a:r>
              <a:rPr lang="cs-CZ" sz="6000" b="1" dirty="0">
                <a:solidFill>
                  <a:schemeClr val="accent2"/>
                </a:solidFill>
              </a:rPr>
              <a:t>TYPY VEŘEJNÉ INFRASTRUKTURY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05808" y="5039158"/>
            <a:ext cx="7766936" cy="1096899"/>
          </a:xfrm>
        </p:spPr>
        <p:txBody>
          <a:bodyPr>
            <a:normAutofit/>
          </a:bodyPr>
          <a:lstStyle/>
          <a:p>
            <a:r>
              <a:rPr lang="cs-CZ" sz="2800" dirty="0"/>
              <a:t>Ing. Petra Chmielová, Ph.D.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4E6AAAA1-350B-486B-8F2A-34F1689A41B2}"/>
              </a:ext>
            </a:extLst>
          </p:cNvPr>
          <p:cNvSpPr txBox="1">
            <a:spLocks/>
          </p:cNvSpPr>
          <p:nvPr/>
        </p:nvSpPr>
        <p:spPr>
          <a:xfrm>
            <a:off x="-2663464" y="6324713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Státnicová otázka studijního programu VES</a:t>
            </a:r>
          </a:p>
        </p:txBody>
      </p:sp>
    </p:spTree>
    <p:extLst>
      <p:ext uri="{BB962C8B-B14F-4D97-AF65-F5344CB8AC3E}">
        <p14:creationId xmlns:p14="http://schemas.microsoft.com/office/powerpoint/2010/main" val="3594386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1101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6"/>
                </a:solidFill>
              </a:rPr>
              <a:t>Sociální infrastruktura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314" y="868050"/>
            <a:ext cx="9294830" cy="91617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  <a:buClr>
                <a:schemeClr val="accent6"/>
              </a:buClr>
            </a:pPr>
            <a:r>
              <a:rPr lang="cs-CZ" altLang="en-US" sz="2400" dirty="0"/>
              <a:t>Vztahuje se k prvkům, které zajišťují sociální služby a podporu pro obyvatele, zejména pro ty, kteří jsou nejvíce ohroženi sociální vyloučeností. </a:t>
            </a:r>
            <a:r>
              <a:rPr lang="cs-CZ" sz="2400" dirty="0"/>
              <a:t> 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FE5E09C-C6A3-45D0-AC5F-4091805C2C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5036013"/>
              </p:ext>
            </p:extLst>
          </p:nvPr>
        </p:nvGraphicFramePr>
        <p:xfrm>
          <a:off x="1107456" y="2040898"/>
          <a:ext cx="7079917" cy="4628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7027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1101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5"/>
                </a:solidFill>
              </a:rPr>
              <a:t>Civilní a vojenská infrastruktura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314" y="868050"/>
            <a:ext cx="9294830" cy="91617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  <a:buClr>
                <a:schemeClr val="accent5"/>
              </a:buClr>
            </a:pPr>
            <a:r>
              <a:rPr lang="cs-CZ" altLang="en-US" sz="2400" dirty="0"/>
              <a:t>Civilní se vztahuje k prvkům, které jsou určeny pro občanské účely a vojenská se vztahuje k prvkům, které jsou určeny pro potřeby obrany a bezpečnosti země. </a:t>
            </a:r>
            <a:r>
              <a:rPr lang="cs-CZ" sz="2400" dirty="0"/>
              <a:t> 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FE5E09C-C6A3-45D0-AC5F-4091805C2C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823295"/>
              </p:ext>
            </p:extLst>
          </p:nvPr>
        </p:nvGraphicFramePr>
        <p:xfrm>
          <a:off x="-582863" y="2148752"/>
          <a:ext cx="5780506" cy="4628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AAB83C9-D9D0-44E6-B720-1CE09A6ABE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9737467"/>
              </p:ext>
            </p:extLst>
          </p:nvPr>
        </p:nvGraphicFramePr>
        <p:xfrm>
          <a:off x="4104106" y="2148752"/>
          <a:ext cx="5780506" cy="4628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16275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295" y="368968"/>
            <a:ext cx="9274002" cy="818148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PODNIKATELSKÁ INFRASTRUKTURA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DE897F-9E5F-4958-88C0-1C62B9E0B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2" y="1443790"/>
            <a:ext cx="9274002" cy="5213684"/>
          </a:xfrm>
        </p:spPr>
        <p:txBody>
          <a:bodyPr/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Podnikatelská infrastruktura zahrnuje prvky, které podporují podnikání a hospodářskou činnost v České republice.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Podnikatelská infrastruktura zahrnuje soubor prvků, které vytvářejí prostředí a podmínky pro rozvoj podnikání a podnikatelskou činnost v určité oblasti, regionu nebo zemi. 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Tyto prvky mohou být fyzické, institucionální, finanční nebo vzdělávací, a mají za cíl podpořit podnikatele a podnikání v různých fázích jejich životního cyklu, od začátku až po růst a rozvoj.</a:t>
            </a:r>
          </a:p>
        </p:txBody>
      </p:sp>
    </p:spTree>
    <p:extLst>
      <p:ext uri="{BB962C8B-B14F-4D97-AF65-F5344CB8AC3E}">
        <p14:creationId xmlns:p14="http://schemas.microsoft.com/office/powerpoint/2010/main" val="3402982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295" y="368967"/>
            <a:ext cx="9274002" cy="1652337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PODNIKATELSKÁ INFRASTRUKTURA</a:t>
            </a:r>
            <a:br>
              <a:rPr lang="cs-CZ" sz="4000" b="1" dirty="0">
                <a:solidFill>
                  <a:schemeClr val="accent2"/>
                </a:solidFill>
              </a:rPr>
            </a:br>
            <a:r>
              <a:rPr lang="cs-CZ" sz="4000" b="1" dirty="0">
                <a:solidFill>
                  <a:schemeClr val="accent2"/>
                </a:solidFill>
              </a:rPr>
              <a:t>Vědeckotechnické parky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DE897F-9E5F-4958-88C0-1C62B9E0B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2" y="1716506"/>
            <a:ext cx="9274002" cy="4940968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Neboli technologické parky či inovační parky, jsou speciální druhy podnikatelských center nebo inkubátorů, které se zaměřují na podporu výzkumu, vývoje a inovací. 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Zpravidla jsou lokalizovány poblíž univerzit, výzkumných center, průmyslových zón nebo jiných koncentrací technologických a inovačních aktivit.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Hlavním cílem vědeckotechnických parků je vytvářet prostředí, které podporuje technologický transfer a komercializaci výsledků výzkumu a vývoje, a tím podporuje vznik nových technologicky orientovaných firem. 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Vědeckotechnické parky poskytují podnikatelům a inovátorům infrastrukturu, služby a zdroje, které jsou potřebné pro rozvoj jejich podnikání.</a:t>
            </a:r>
          </a:p>
        </p:txBody>
      </p:sp>
    </p:spTree>
    <p:extLst>
      <p:ext uri="{BB962C8B-B14F-4D97-AF65-F5344CB8AC3E}">
        <p14:creationId xmlns:p14="http://schemas.microsoft.com/office/powerpoint/2010/main" val="1997663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295" y="368968"/>
            <a:ext cx="9274002" cy="818148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3"/>
                </a:solidFill>
              </a:rPr>
              <a:t>FINANCOVÁNÍ INFRASTRUKTURY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DE897F-9E5F-4958-88C0-1C62B9E0B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2" y="1443790"/>
            <a:ext cx="9274002" cy="5213684"/>
          </a:xfrm>
        </p:spPr>
        <p:txBody>
          <a:bodyPr/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Financování infrastruktury v České republice se provádí z různých zdrojů, včetně veřejných rozpočtů, soukromého sektoru, mezinárodních fondů a dalších finančních nástrojů. 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Hlavní způsoby financování infrastruktury zahrnuje </a:t>
            </a:r>
            <a:r>
              <a:rPr lang="cs-CZ" sz="2400" b="1" dirty="0">
                <a:solidFill>
                  <a:schemeClr val="accent3"/>
                </a:solidFill>
              </a:rPr>
              <a:t>veřejné</a:t>
            </a:r>
            <a:r>
              <a:rPr lang="cs-CZ" sz="2400" b="1" dirty="0">
                <a:solidFill>
                  <a:srgbClr val="0070C0"/>
                </a:solidFill>
              </a:rPr>
              <a:t> </a:t>
            </a:r>
            <a:r>
              <a:rPr lang="cs-CZ" sz="2400" b="1" dirty="0">
                <a:solidFill>
                  <a:schemeClr val="accent3"/>
                </a:solidFill>
              </a:rPr>
              <a:t>financování</a:t>
            </a:r>
            <a:r>
              <a:rPr lang="cs-CZ" sz="2400" dirty="0"/>
              <a:t> (stát, kraj, obec), </a:t>
            </a:r>
            <a:r>
              <a:rPr lang="cs-CZ" sz="2400" b="1" dirty="0">
                <a:solidFill>
                  <a:schemeClr val="accent3"/>
                </a:solidFill>
              </a:rPr>
              <a:t>soukromé</a:t>
            </a:r>
            <a:r>
              <a:rPr lang="cs-CZ" sz="2400" dirty="0"/>
              <a:t> (soukromé investice, partnerství), </a:t>
            </a:r>
            <a:r>
              <a:rPr lang="cs-CZ" sz="2400" b="1" dirty="0">
                <a:solidFill>
                  <a:schemeClr val="accent3"/>
                </a:solidFill>
              </a:rPr>
              <a:t>mezinárodní</a:t>
            </a:r>
            <a:r>
              <a:rPr lang="cs-CZ" sz="2400" dirty="0"/>
              <a:t> (EU fondy a programy, …) </a:t>
            </a:r>
            <a:r>
              <a:rPr lang="cs-CZ" sz="2400" b="1" dirty="0">
                <a:solidFill>
                  <a:schemeClr val="accent3"/>
                </a:solidFill>
              </a:rPr>
              <a:t>a další </a:t>
            </a:r>
            <a:r>
              <a:rPr lang="cs-CZ" sz="2400" dirty="0"/>
              <a:t>(dluhopisy, úvěry od bank).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Financování infrastruktury v České republice je řízeno legislativou a regulací, a je závislé na prioritách vlády, krajských samospráv, obcí a dalších relevantních aktérů. </a:t>
            </a:r>
          </a:p>
        </p:txBody>
      </p:sp>
    </p:spTree>
    <p:extLst>
      <p:ext uri="{BB962C8B-B14F-4D97-AF65-F5344CB8AC3E}">
        <p14:creationId xmlns:p14="http://schemas.microsoft.com/office/powerpoint/2010/main" val="3008961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74CB5-37EA-4040-B800-D336E269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37" y="2242686"/>
            <a:ext cx="9394257" cy="160741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solidFill>
                  <a:schemeClr val="accent2"/>
                </a:solidFill>
              </a:rPr>
              <a:t>DĚKUJI ZA POZORNOST </a:t>
            </a:r>
            <a:r>
              <a:rPr lang="cs-CZ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 </a:t>
            </a:r>
            <a:endParaRPr lang="cs-CZ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85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INFRASTRUKTURA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32E2013-2A5E-4B99-AB2C-4D93215C20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3946714"/>
              </p:ext>
            </p:extLst>
          </p:nvPr>
        </p:nvGraphicFramePr>
        <p:xfrm>
          <a:off x="363621" y="1253058"/>
          <a:ext cx="464151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6BC7779-465A-439B-A6F3-3E75FF94B3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5695458"/>
              </p:ext>
            </p:extLst>
          </p:nvPr>
        </p:nvGraphicFramePr>
        <p:xfrm>
          <a:off x="4318001" y="1253058"/>
          <a:ext cx="4168274" cy="4698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8913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295" y="368968"/>
            <a:ext cx="9274002" cy="818148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INFRASTRUKTURA V ČESKÉ REPUBLICE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DE897F-9E5F-4958-88C0-1C62B9E0B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2" y="1443790"/>
            <a:ext cx="9274002" cy="5213684"/>
          </a:xfrm>
        </p:spPr>
        <p:txBody>
          <a:bodyPr/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Soubor fyzických a technických prostředků, které jsou využívány pro podporu fungování společnosti a zajištění potřeb obyvatelstva.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Veřejná infrastruktura v ČR je převážně v rukou státu a místních samospráv, které jsou zodpovědné za její provoz a rozvoj. 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400" dirty="0"/>
              <a:t>Existují také soukromé subjekty, které se podílejí na poskytování služeb v rámci veřejné infrastruktury, jako jsou například energetické společnosti nebo telekomunikační operátoři.</a:t>
            </a:r>
          </a:p>
        </p:txBody>
      </p:sp>
    </p:spTree>
    <p:extLst>
      <p:ext uri="{BB962C8B-B14F-4D97-AF65-F5344CB8AC3E}">
        <p14:creationId xmlns:p14="http://schemas.microsoft.com/office/powerpoint/2010/main" val="2223109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295" y="69960"/>
            <a:ext cx="9274002" cy="818148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FORMY INFRASTRUKTURY 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FA113F1-2BC1-49AE-B8A4-ED9764E35A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4740856"/>
              </p:ext>
            </p:extLst>
          </p:nvPr>
        </p:nvGraphicFramePr>
        <p:xfrm>
          <a:off x="605918" y="888108"/>
          <a:ext cx="8780379" cy="5969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3808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/>
                </a:solidFill>
              </a:rPr>
              <a:t>Základní infrastruktura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314" y="1124723"/>
            <a:ext cx="9294830" cy="91617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  <a:buClr>
                <a:schemeClr val="accent4"/>
              </a:buClr>
            </a:pPr>
            <a:r>
              <a:rPr lang="cs-CZ" altLang="en-US" sz="2400" dirty="0"/>
              <a:t>Vztahuje se k fyzickým prvkům, které jsou nezbytné pro fungování společnosti a ekonomiky.  </a:t>
            </a:r>
            <a:r>
              <a:rPr lang="cs-CZ" sz="2400" dirty="0"/>
              <a:t> 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FE5E09C-C6A3-45D0-AC5F-4091805C2C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7466609"/>
              </p:ext>
            </p:extLst>
          </p:nvPr>
        </p:nvGraphicFramePr>
        <p:xfrm>
          <a:off x="1107456" y="2040898"/>
          <a:ext cx="7079917" cy="4628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5623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/>
                </a:solidFill>
              </a:rPr>
              <a:t>Základní infrastruktura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314" y="657726"/>
            <a:ext cx="9497202" cy="574307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cs-CZ" sz="2400" b="1" u="sng" dirty="0">
                <a:solidFill>
                  <a:schemeClr val="accent4"/>
                </a:solidFill>
              </a:rPr>
              <a:t>DOPRAVNÍ</a:t>
            </a:r>
            <a:r>
              <a:rPr lang="cs-CZ" sz="2400" dirty="0"/>
              <a:t> = silniční sít, železniční sít, letecké přístavy, vodní cesty, veřejnou dopravu a další prvky potřebné pro mobilitu a pohyb zboží, služeb a osob.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cs-CZ" sz="2400" b="1" u="sng" dirty="0">
                <a:solidFill>
                  <a:schemeClr val="accent4"/>
                </a:solidFill>
              </a:rPr>
              <a:t>ENERGETICKÁ</a:t>
            </a:r>
            <a:r>
              <a:rPr lang="cs-CZ" sz="2400" dirty="0"/>
              <a:t> = obsahuje elektroenergetickou síť, distribuční sítě elektřiny, plynovody, ropovody a další zařízení pro zajištění energetických potřeb společnosti.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cs-CZ" sz="2400" b="1" u="sng" dirty="0">
                <a:solidFill>
                  <a:schemeClr val="accent4"/>
                </a:solidFill>
              </a:rPr>
              <a:t>VODOHOSPODÁŘSKÁ</a:t>
            </a:r>
            <a:r>
              <a:rPr lang="cs-CZ" sz="2400" dirty="0"/>
              <a:t> = vodovodní a kanalizační sítě, vodní nádrže, čistírny odpadních vod a další prvky pro zásobování pitnou vodou a správu odpadních vod.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cs-CZ" sz="2400" b="1" u="sng" dirty="0">
                <a:solidFill>
                  <a:schemeClr val="accent4"/>
                </a:solidFill>
              </a:rPr>
              <a:t>TELEKOMUNIKAČNÍ</a:t>
            </a:r>
            <a:r>
              <a:rPr lang="cs-CZ" sz="2400" dirty="0"/>
              <a:t> = telekomunikační sítě, datová centra, mobilní sítě a další infrastrukturu pro komunikaci, internet a digitální služby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</a:pPr>
            <a:r>
              <a:rPr lang="cs-CZ" sz="2400" b="1" u="sng" dirty="0">
                <a:solidFill>
                  <a:schemeClr val="accent4"/>
                </a:solidFill>
              </a:rPr>
              <a:t>BYTOVÁ</a:t>
            </a:r>
            <a:r>
              <a:rPr lang="cs-CZ" sz="2400" dirty="0"/>
              <a:t> = bytové domy, panelové domy, rodinné domy, bytové jednotky v družstevních domech, a další formy bytového ubytování.</a:t>
            </a:r>
          </a:p>
        </p:txBody>
      </p:sp>
    </p:spTree>
    <p:extLst>
      <p:ext uri="{BB962C8B-B14F-4D97-AF65-F5344CB8AC3E}">
        <p14:creationId xmlns:p14="http://schemas.microsoft.com/office/powerpoint/2010/main" val="99852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bg2">
                    <a:lumMod val="50000"/>
                  </a:schemeClr>
                </a:solidFill>
              </a:rPr>
              <a:t>Institucionální infrastruktura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314" y="1124723"/>
            <a:ext cx="9294830" cy="91617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altLang="en-US" sz="2400" dirty="0"/>
              <a:t>Soubor institucí a zákonů, které slouží k podpoře hospodářského a společenského rozvoje země. </a:t>
            </a:r>
            <a:r>
              <a:rPr lang="cs-CZ" sz="2400" dirty="0"/>
              <a:t> 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FE5E09C-C6A3-45D0-AC5F-4091805C2C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926379"/>
              </p:ext>
            </p:extLst>
          </p:nvPr>
        </p:nvGraphicFramePr>
        <p:xfrm>
          <a:off x="1107456" y="2040898"/>
          <a:ext cx="7079917" cy="4628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1013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1101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3"/>
                </a:solidFill>
              </a:rPr>
              <a:t>Doplňující infrastruktura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314" y="868050"/>
            <a:ext cx="9294830" cy="91617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  <a:buClr>
                <a:schemeClr val="accent3"/>
              </a:buClr>
            </a:pPr>
            <a:r>
              <a:rPr lang="cs-CZ" altLang="en-US" sz="2400" dirty="0"/>
              <a:t>Vztahuje se k prvkům, které nejsou nezbytné pro fungování společnosti a ekonomiky, ale zvyšují kvalitu života obyvatel a přispívají k rozvoji regionů. </a:t>
            </a:r>
            <a:r>
              <a:rPr lang="cs-CZ" sz="2400" dirty="0"/>
              <a:t> 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FE5E09C-C6A3-45D0-AC5F-4091805C2C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3551356"/>
              </p:ext>
            </p:extLst>
          </p:nvPr>
        </p:nvGraphicFramePr>
        <p:xfrm>
          <a:off x="1107456" y="2040898"/>
          <a:ext cx="7079917" cy="4628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5744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1101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/>
              <a:t>Technická infrastruktura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314" y="868050"/>
            <a:ext cx="9294830" cy="91617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altLang="en-US" sz="2400" dirty="0"/>
              <a:t>Vztahuje se k prvkům, které zajišťují technickou podporu a umožňují fungování dalších druhů infrastruktury. </a:t>
            </a:r>
            <a:r>
              <a:rPr lang="cs-CZ" sz="2400" dirty="0"/>
              <a:t> 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FE5E09C-C6A3-45D0-AC5F-4091805C2C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6793490"/>
              </p:ext>
            </p:extLst>
          </p:nvPr>
        </p:nvGraphicFramePr>
        <p:xfrm>
          <a:off x="1107456" y="2040898"/>
          <a:ext cx="7079917" cy="4628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3705956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Modrá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10525</TotalTime>
  <Words>728</Words>
  <Application>Microsoft Office PowerPoint</Application>
  <PresentationFormat>Širokoúhlá obrazovka</PresentationFormat>
  <Paragraphs>106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Trebuchet MS</vt:lpstr>
      <vt:lpstr>Wingdings</vt:lpstr>
      <vt:lpstr>Wingdings 3</vt:lpstr>
      <vt:lpstr>Fazeta</vt:lpstr>
      <vt:lpstr>TYPY VEŘEJNÉ INFRASTRUKTURY</vt:lpstr>
      <vt:lpstr>INFRASTRUKTURA</vt:lpstr>
      <vt:lpstr>INFRASTRUKTURA V ČESKÉ REPUBLICE</vt:lpstr>
      <vt:lpstr>FORMY INFRASTRUKTURY </vt:lpstr>
      <vt:lpstr>Základní infrastruktura</vt:lpstr>
      <vt:lpstr>Základní infrastruktura</vt:lpstr>
      <vt:lpstr>Institucionální infrastruktura</vt:lpstr>
      <vt:lpstr>Doplňující infrastruktura</vt:lpstr>
      <vt:lpstr>Technická infrastruktura</vt:lpstr>
      <vt:lpstr>Sociální infrastruktura</vt:lpstr>
      <vt:lpstr>Civilní a vojenská infrastruktura</vt:lpstr>
      <vt:lpstr>PODNIKATELSKÁ INFRASTRUKTURA</vt:lpstr>
      <vt:lpstr>PODNIKATELSKÁ INFRASTRUKTURA Vědeckotechnické parky</vt:lpstr>
      <vt:lpstr>FINANCOVÁNÍ INFRASTRUKTURY</vt:lpstr>
      <vt:lpstr>DĚKUJI ZA POZORNOST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POLITIKA V KONTEXTU VEŘEJNÉ SPRÁVY A JEJÍ KONKURENCESCHOPNOST</dc:title>
  <dc:creator>Petra Chmielová</dc:creator>
  <cp:lastModifiedBy>Petra Chmielová</cp:lastModifiedBy>
  <cp:revision>186</cp:revision>
  <cp:lastPrinted>2022-03-21T15:55:13Z</cp:lastPrinted>
  <dcterms:created xsi:type="dcterms:W3CDTF">2022-02-23T14:29:22Z</dcterms:created>
  <dcterms:modified xsi:type="dcterms:W3CDTF">2023-04-11T09:59:13Z</dcterms:modified>
</cp:coreProperties>
</file>