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3" r:id="rId7"/>
    <p:sldId id="260" r:id="rId8"/>
    <p:sldId id="263" r:id="rId9"/>
    <p:sldId id="274" r:id="rId10"/>
    <p:sldId id="269" r:id="rId11"/>
    <p:sldId id="270" r:id="rId12"/>
    <p:sldId id="271" r:id="rId13"/>
    <p:sldId id="272" r:id="rId14"/>
    <p:sldId id="265" r:id="rId15"/>
    <p:sldId id="266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99" y="2701636"/>
            <a:ext cx="6245153" cy="37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6919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IS 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5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71042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cs-CZ" sz="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A301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8:00 – 10:30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10:30 – 12:30 </a:t>
            </a: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(PO DOMLUVĚ)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 jinak dle domluvy e-mailem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226F89E-49DB-4B04-A0F3-B480A14B4EAD}"/>
              </a:ext>
            </a:extLst>
          </p:cNvPr>
          <p:cNvSpPr txBox="1">
            <a:spLocks/>
          </p:cNvSpPr>
          <p:nvPr/>
        </p:nvSpPr>
        <p:spPr>
          <a:xfrm>
            <a:off x="6271042" y="2604366"/>
            <a:ext cx="5920958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 předchozí dohodě e-mailem</a:t>
            </a: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8297" y="2241151"/>
            <a:ext cx="8300746" cy="427277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380050"/>
            <a:ext cx="11267582" cy="897337"/>
          </a:xfrm>
        </p:spPr>
        <p:txBody>
          <a:bodyPr anchor="t">
            <a:noAutofit/>
          </a:bodyPr>
          <a:lstStyle/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Podmínkou absolvování předmětu je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. 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DOCHÁZKA: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3274" y="3905671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83274" y="4483405"/>
            <a:ext cx="11340717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30 bodů.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40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82829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398732"/>
            <a:ext cx="11530794" cy="44215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nepřijímají pasivně informace, ale mají možnost nad tématem diskutovat. Snažit se reagovat na dotazy vyučujícího a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aplikovat informace z přednášek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cs-CZ" sz="32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grafu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(body získají první tři nejrychlejší studenti),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vyluštěním křížovky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(opět první tři nejrychlejší studenti, kteří budou mít vše správně – ne pouze tajenku),   </a:t>
            </a:r>
          </a:p>
        </p:txBody>
      </p:sp>
    </p:spTree>
    <p:extLst>
      <p:ext uri="{BB962C8B-B14F-4D97-AF65-F5344CB8AC3E}">
        <p14:creationId xmlns:p14="http://schemas.microsoft.com/office/powerpoint/2010/main" val="240269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15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01535"/>
              </p:ext>
            </p:extLst>
          </p:nvPr>
        </p:nvGraphicFramePr>
        <p:xfrm>
          <a:off x="466563" y="18733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informace k absolvování seminářů - Určení rovnovážné produkce ve dvousektorovém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---</a:t>
                      </a:r>
                      <a:r>
                        <a:rPr lang="cs-CZ" sz="1600" b="1" i="1" kern="1200" baseline="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(s</a:t>
                      </a: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lužební cesta) </a:t>
                      </a:r>
                      <a:r>
                        <a:rPr lang="cs-CZ" sz="1600" b="0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samostatné</a:t>
                      </a: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cs-CZ" sz="1600" b="0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vypracování zadaných příkladů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statků a služeb,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IS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peněz,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LM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/ 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kern="120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b="1" kern="120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 se bude konat v době seminářů dle toho, jak jste zapsaní v rozvrhu</a:t>
                      </a:r>
                      <a:r>
                        <a:rPr lang="cs-CZ" sz="1600" b="1" i="1" kern="1200" baseline="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cs-CZ" sz="1600" b="1" i="1" kern="1200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(</a:t>
                      </a:r>
                      <a:r>
                        <a:rPr lang="cs-CZ" sz="1400" b="1" i="1" kern="1200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místnost bude upřesněna)</a:t>
                      </a:r>
                      <a:endParaRPr lang="cs-CZ" sz="1600" b="1" i="1" kern="1200" baseline="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7.5.</a:t>
                      </a:r>
                      <a:endParaRPr lang="cs-CZ" sz="1600" b="1" kern="120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Příprava ke zkoušce (případně se bude hodit i ke státnicím) – opakování celého učiva ze seminářů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Náhradní termín průběžného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testu </a:t>
                      </a:r>
                      <a:r>
                        <a:rPr lang="cs-CZ" sz="1600" b="1" u="sng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pro omluvené 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/ semináře formou individuálních konzultací dle potřeby</a:t>
                      </a:r>
                      <a:endParaRPr lang="cs-CZ" sz="1600" b="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91" y="2419868"/>
            <a:ext cx="11525325" cy="2503378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(dobrovolný) bude písemný a bude se skládat z početních příkladů z oblasti pokročilé makroekonomie, které budou probrány v průběhu semestru na seminářích.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budou rovněž grafy a posuny křivek, které budou probrány v rámci seminářů.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je nutné mít vlastní kalkulačku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(ne mobil, tablet či PC).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 případě, že se student řádně omluví ze zdravotních důvodů (stačí e-mailem) a doloží to lékařským potvrzením (</a:t>
            </a:r>
            <a:r>
              <a:rPr lang="cs-CZ" sz="22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do 5ti pracovních dnů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), má nárok na náhradní průběžný test.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5199140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5214" y="5706216"/>
            <a:ext cx="12298167" cy="1245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296326" y="1822022"/>
            <a:ext cx="6665185" cy="655659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30. 4. </a:t>
            </a:r>
            <a:r>
              <a:rPr lang="cs-CZ" sz="4000" b="1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2025 </a:t>
            </a: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 době seminářů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Bodové Podmínky k úspěšnému vykonání zkoušky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74826" y="1973139"/>
            <a:ext cx="11442347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 za všechny aktivity lze získat 140 bodů:</a:t>
            </a:r>
            <a:endParaRPr lang="cs-CZ" sz="4000" b="1" dirty="0">
              <a:solidFill>
                <a:schemeClr val="accent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374826" y="2748529"/>
            <a:ext cx="4868335" cy="37593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140 -129 bodů:  A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128 – 116 bodů: B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115 – 104 bodů: C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103 – 92 bodů: D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91 – 80 bodů: E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Méně než 80 bodů: F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212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1483</TotalTime>
  <Words>1704</Words>
  <Application>Microsoft Office PowerPoint</Application>
  <PresentationFormat>Širokoúhlá obrazovka</PresentationFormat>
  <Paragraphs>171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Gill Sans MT</vt:lpstr>
      <vt:lpstr>Wingdings</vt:lpstr>
      <vt:lpstr>Wingdings 2</vt:lpstr>
      <vt:lpstr>Dividenda</vt:lpstr>
      <vt:lpstr>MAKROEKONOMIe</vt:lpstr>
      <vt:lpstr>ZÁKLADNÍ INFORMACE</vt:lpstr>
      <vt:lpstr>PODMÍNKY ABSOLVOVÁNÍ</vt:lpstr>
      <vt:lpstr>Podmínky na seminářích</vt:lpstr>
      <vt:lpstr>Podmínky na seminářích</vt:lpstr>
      <vt:lpstr>Podmínky na seminářích</vt:lpstr>
      <vt:lpstr>Harmonogram Seminářů (může se V PRŮBĚHU SEMESTRU změnit) </vt:lpstr>
      <vt:lpstr>PRŮBĚŽNÝ TEST A ZKOUŠKA</vt:lpstr>
      <vt:lpstr>Bodové Podmínky k úspěšnému vykonání zkoušky 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Marian Lebiedzik</cp:lastModifiedBy>
  <cp:revision>51</cp:revision>
  <dcterms:created xsi:type="dcterms:W3CDTF">2022-01-20T10:02:57Z</dcterms:created>
  <dcterms:modified xsi:type="dcterms:W3CDTF">2025-02-11T17:08:34Z</dcterms:modified>
</cp:coreProperties>
</file>