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338" r:id="rId3"/>
    <p:sldId id="267" r:id="rId4"/>
    <p:sldId id="304" r:id="rId5"/>
    <p:sldId id="266" r:id="rId6"/>
    <p:sldId id="299" r:id="rId7"/>
    <p:sldId id="320" r:id="rId8"/>
    <p:sldId id="310" r:id="rId9"/>
    <p:sldId id="269" r:id="rId10"/>
    <p:sldId id="321" r:id="rId11"/>
    <p:sldId id="339" r:id="rId12"/>
    <p:sldId id="322" r:id="rId13"/>
    <p:sldId id="340" r:id="rId14"/>
    <p:sldId id="341" r:id="rId15"/>
    <p:sldId id="323" r:id="rId16"/>
    <p:sldId id="324" r:id="rId17"/>
    <p:sldId id="271" r:id="rId18"/>
    <p:sldId id="325" r:id="rId19"/>
    <p:sldId id="326" r:id="rId20"/>
    <p:sldId id="327" r:id="rId21"/>
    <p:sldId id="328" r:id="rId22"/>
    <p:sldId id="329" r:id="rId23"/>
    <p:sldId id="330" r:id="rId24"/>
    <p:sldId id="331" r:id="rId25"/>
    <p:sldId id="332" r:id="rId26"/>
    <p:sldId id="333" r:id="rId27"/>
    <p:sldId id="334" r:id="rId28"/>
    <p:sldId id="302" r:id="rId29"/>
    <p:sldId id="335" r:id="rId30"/>
    <p:sldId id="337" r:id="rId31"/>
    <p:sldId id="290" r:id="rId32"/>
    <p:sldId id="336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981E3A"/>
    <a:srgbClr val="000000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230" autoAdjust="0"/>
  </p:normalViewPr>
  <p:slideViewPr>
    <p:cSldViewPr>
      <p:cViewPr varScale="1">
        <p:scale>
          <a:sx n="80" d="100"/>
          <a:sy n="80" d="100"/>
        </p:scale>
        <p:origin x="880" y="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BC85EB-9AC7-4D0C-A70F-948628B67A6A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3945D05-21B7-4E64-8291-65E17E120F78}">
      <dgm:prSet phldrT="[Text]" custT="1"/>
      <dgm:spPr>
        <a:solidFill>
          <a:schemeClr val="accent6">
            <a:lumMod val="20000"/>
            <a:lumOff val="80000"/>
          </a:schemeClr>
        </a:solidFill>
        <a:ln>
          <a:solidFill>
            <a:srgbClr val="3D7D3D"/>
          </a:solidFill>
        </a:ln>
      </dgm:spPr>
      <dgm:t>
        <a:bodyPr/>
        <a:lstStyle/>
        <a:p>
          <a:r>
            <a:rPr lang="cs-CZ" sz="3200" dirty="0">
              <a:solidFill>
                <a:srgbClr val="307871"/>
              </a:solidFill>
            </a:rPr>
            <a:t>Daňová soustava</a:t>
          </a:r>
        </a:p>
      </dgm:t>
    </dgm:pt>
    <dgm:pt modelId="{EBF0779C-D274-4931-BE5A-3FEE3FF505C6}" type="parTrans" cxnId="{483B7871-17F9-494B-98D6-FB4A95F3A8F8}">
      <dgm:prSet/>
      <dgm:spPr/>
      <dgm:t>
        <a:bodyPr/>
        <a:lstStyle/>
        <a:p>
          <a:endParaRPr lang="cs-CZ"/>
        </a:p>
      </dgm:t>
    </dgm:pt>
    <dgm:pt modelId="{46F9E759-DC91-4119-8FA4-B79168C4CCBD}" type="sibTrans" cxnId="{483B7871-17F9-494B-98D6-FB4A95F3A8F8}">
      <dgm:prSet/>
      <dgm:spPr/>
      <dgm:t>
        <a:bodyPr/>
        <a:lstStyle/>
        <a:p>
          <a:endParaRPr lang="cs-CZ"/>
        </a:p>
      </dgm:t>
    </dgm:pt>
    <dgm:pt modelId="{E346E887-CC1B-4D76-8F9E-6642E4F62BD2}">
      <dgm:prSet phldrT="[Text]"/>
      <dgm:spPr>
        <a:solidFill>
          <a:srgbClr val="CCFF99"/>
        </a:solidFill>
        <a:ln>
          <a:solidFill>
            <a:srgbClr val="FF9933"/>
          </a:solidFill>
        </a:ln>
      </dgm:spPr>
      <dgm:t>
        <a:bodyPr/>
        <a:lstStyle/>
        <a:p>
          <a:r>
            <a:rPr lang="cs-CZ" dirty="0">
              <a:solidFill>
                <a:srgbClr val="3D7D3D"/>
              </a:solidFill>
            </a:rPr>
            <a:t>Daně přímé</a:t>
          </a:r>
        </a:p>
      </dgm:t>
    </dgm:pt>
    <dgm:pt modelId="{65FDEB8E-098A-45CB-BCBA-A245CEBB8CE1}" type="parTrans" cxnId="{501EDF98-7D29-4ABF-AB77-6B53E63A43A5}">
      <dgm:prSet/>
      <dgm:spPr/>
      <dgm:t>
        <a:bodyPr/>
        <a:lstStyle/>
        <a:p>
          <a:endParaRPr lang="cs-CZ"/>
        </a:p>
      </dgm:t>
    </dgm:pt>
    <dgm:pt modelId="{0FC1AC66-5F9B-4D49-ACC1-302892F8F2CF}" type="sibTrans" cxnId="{501EDF98-7D29-4ABF-AB77-6B53E63A43A5}">
      <dgm:prSet/>
      <dgm:spPr/>
      <dgm:t>
        <a:bodyPr/>
        <a:lstStyle/>
        <a:p>
          <a:endParaRPr lang="cs-CZ"/>
        </a:p>
      </dgm:t>
    </dgm:pt>
    <dgm:pt modelId="{67A078B7-01B8-4188-A054-73FDBBBBF37A}">
      <dgm:prSet phldrT="[Text]"/>
      <dgm:spPr>
        <a:solidFill>
          <a:srgbClr val="CCFF99"/>
        </a:solidFill>
        <a:ln>
          <a:solidFill>
            <a:srgbClr val="FF9933"/>
          </a:solidFill>
        </a:ln>
      </dgm:spPr>
      <dgm:t>
        <a:bodyPr/>
        <a:lstStyle/>
        <a:p>
          <a:r>
            <a:rPr lang="cs-CZ" dirty="0">
              <a:solidFill>
                <a:srgbClr val="3D7D3D"/>
              </a:solidFill>
            </a:rPr>
            <a:t>Daně nepřímé</a:t>
          </a:r>
        </a:p>
      </dgm:t>
    </dgm:pt>
    <dgm:pt modelId="{2B428677-6ED0-49E0-A2E7-AF0ABF5A982C}" type="parTrans" cxnId="{9F47413E-CBF6-4EC0-BB73-75751C999120}">
      <dgm:prSet/>
      <dgm:spPr/>
      <dgm:t>
        <a:bodyPr/>
        <a:lstStyle/>
        <a:p>
          <a:endParaRPr lang="cs-CZ"/>
        </a:p>
      </dgm:t>
    </dgm:pt>
    <dgm:pt modelId="{A22644E0-1BBB-4464-9F9D-5D836FB5C189}" type="sibTrans" cxnId="{9F47413E-CBF6-4EC0-BB73-75751C999120}">
      <dgm:prSet/>
      <dgm:spPr/>
      <dgm:t>
        <a:bodyPr/>
        <a:lstStyle/>
        <a:p>
          <a:endParaRPr lang="cs-CZ"/>
        </a:p>
      </dgm:t>
    </dgm:pt>
    <dgm:pt modelId="{F458E9A9-B43A-46A7-B306-4D96CEACF2F9}">
      <dgm:prSet/>
      <dgm:spPr>
        <a:solidFill>
          <a:srgbClr val="CCFF99"/>
        </a:solidFill>
        <a:ln>
          <a:solidFill>
            <a:srgbClr val="FF9933"/>
          </a:solidFill>
        </a:ln>
      </dgm:spPr>
      <dgm:t>
        <a:bodyPr/>
        <a:lstStyle/>
        <a:p>
          <a:r>
            <a:rPr lang="cs-CZ" dirty="0">
              <a:solidFill>
                <a:srgbClr val="3D7D3D"/>
              </a:solidFill>
            </a:rPr>
            <a:t>tzv. quasi daně</a:t>
          </a:r>
        </a:p>
        <a:p>
          <a:r>
            <a:rPr lang="cs-CZ" dirty="0">
              <a:solidFill>
                <a:srgbClr val="3D7D3D"/>
              </a:solidFill>
            </a:rPr>
            <a:t>Sociální pojistné</a:t>
          </a:r>
        </a:p>
      </dgm:t>
    </dgm:pt>
    <dgm:pt modelId="{AB71D8A4-4535-44A4-BC8E-6DE914CBAEB2}" type="parTrans" cxnId="{9335C36E-9C0B-4378-999F-90DDD19B158A}">
      <dgm:prSet/>
      <dgm:spPr/>
      <dgm:t>
        <a:bodyPr/>
        <a:lstStyle/>
        <a:p>
          <a:endParaRPr lang="cs-CZ"/>
        </a:p>
      </dgm:t>
    </dgm:pt>
    <dgm:pt modelId="{1B1E3EBA-98E9-4352-BE39-8DCC5C40D85C}" type="sibTrans" cxnId="{9335C36E-9C0B-4378-999F-90DDD19B158A}">
      <dgm:prSet/>
      <dgm:spPr/>
      <dgm:t>
        <a:bodyPr/>
        <a:lstStyle/>
        <a:p>
          <a:endParaRPr lang="cs-CZ"/>
        </a:p>
      </dgm:t>
    </dgm:pt>
    <dgm:pt modelId="{D7517853-1286-4BBB-9026-1812696B2DDB}" type="pres">
      <dgm:prSet presAssocID="{99BC85EB-9AC7-4D0C-A70F-948628B67A6A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D6036E2-081E-4A7F-8DEB-B244F94491E4}" type="pres">
      <dgm:prSet presAssocID="{99BC85EB-9AC7-4D0C-A70F-948628B67A6A}" presName="hierFlow" presStyleCnt="0"/>
      <dgm:spPr/>
    </dgm:pt>
    <dgm:pt modelId="{B3878082-B4B5-44E7-8C3E-C12E4489F988}" type="pres">
      <dgm:prSet presAssocID="{99BC85EB-9AC7-4D0C-A70F-948628B67A6A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E58B72E9-AE34-48B9-A264-3EBCDC5A7BBA}" type="pres">
      <dgm:prSet presAssocID="{A3945D05-21B7-4E64-8291-65E17E120F78}" presName="Name14" presStyleCnt="0"/>
      <dgm:spPr/>
    </dgm:pt>
    <dgm:pt modelId="{7DC84ED6-2B5F-4C42-AB4A-9AC9DD709B9E}" type="pres">
      <dgm:prSet presAssocID="{A3945D05-21B7-4E64-8291-65E17E120F78}" presName="level1Shape" presStyleLbl="node0" presStyleIdx="0" presStyleCnt="1" custScaleX="196671" custScaleY="56415">
        <dgm:presLayoutVars>
          <dgm:chPref val="3"/>
        </dgm:presLayoutVars>
      </dgm:prSet>
      <dgm:spPr/>
    </dgm:pt>
    <dgm:pt modelId="{6BBC9740-81C7-4A72-BEF1-A75326F49CAF}" type="pres">
      <dgm:prSet presAssocID="{A3945D05-21B7-4E64-8291-65E17E120F78}" presName="hierChild2" presStyleCnt="0"/>
      <dgm:spPr/>
    </dgm:pt>
    <dgm:pt modelId="{B7E731CE-79BC-41C4-A734-2F7CA5FBE56B}" type="pres">
      <dgm:prSet presAssocID="{65FDEB8E-098A-45CB-BCBA-A245CEBB8CE1}" presName="Name19" presStyleLbl="parChTrans1D2" presStyleIdx="0" presStyleCnt="3"/>
      <dgm:spPr/>
    </dgm:pt>
    <dgm:pt modelId="{3F3858FD-3BFF-45B8-90DC-2D9DE3B856EC}" type="pres">
      <dgm:prSet presAssocID="{E346E887-CC1B-4D76-8F9E-6642E4F62BD2}" presName="Name21" presStyleCnt="0"/>
      <dgm:spPr/>
    </dgm:pt>
    <dgm:pt modelId="{F52FC200-0D72-4A6E-8171-C58699573AE2}" type="pres">
      <dgm:prSet presAssocID="{E346E887-CC1B-4D76-8F9E-6642E4F62BD2}" presName="level2Shape" presStyleLbl="node2" presStyleIdx="0" presStyleCnt="3" custScaleY="70548"/>
      <dgm:spPr/>
    </dgm:pt>
    <dgm:pt modelId="{C1B292EA-A466-432F-B85B-FC49C45A080B}" type="pres">
      <dgm:prSet presAssocID="{E346E887-CC1B-4D76-8F9E-6642E4F62BD2}" presName="hierChild3" presStyleCnt="0"/>
      <dgm:spPr/>
    </dgm:pt>
    <dgm:pt modelId="{E0B795F0-55DF-4728-AC62-45668F3AC536}" type="pres">
      <dgm:prSet presAssocID="{2B428677-6ED0-49E0-A2E7-AF0ABF5A982C}" presName="Name19" presStyleLbl="parChTrans1D2" presStyleIdx="1" presStyleCnt="3"/>
      <dgm:spPr/>
    </dgm:pt>
    <dgm:pt modelId="{3B0734B8-D566-40C9-9DAA-99C8125C771B}" type="pres">
      <dgm:prSet presAssocID="{67A078B7-01B8-4188-A054-73FDBBBBF37A}" presName="Name21" presStyleCnt="0"/>
      <dgm:spPr/>
    </dgm:pt>
    <dgm:pt modelId="{F7C1018B-D4D9-44E7-A14F-75584E5338F2}" type="pres">
      <dgm:prSet presAssocID="{67A078B7-01B8-4188-A054-73FDBBBBF37A}" presName="level2Shape" presStyleLbl="node2" presStyleIdx="1" presStyleCnt="3" custScaleY="70499"/>
      <dgm:spPr/>
    </dgm:pt>
    <dgm:pt modelId="{B7689B1F-083E-4C28-AE2F-C6DDC218F5FE}" type="pres">
      <dgm:prSet presAssocID="{67A078B7-01B8-4188-A054-73FDBBBBF37A}" presName="hierChild3" presStyleCnt="0"/>
      <dgm:spPr/>
    </dgm:pt>
    <dgm:pt modelId="{5FDE6142-B9F6-485D-82E7-60E8F0961BE9}" type="pres">
      <dgm:prSet presAssocID="{AB71D8A4-4535-44A4-BC8E-6DE914CBAEB2}" presName="Name19" presStyleLbl="parChTrans1D2" presStyleIdx="2" presStyleCnt="3"/>
      <dgm:spPr/>
    </dgm:pt>
    <dgm:pt modelId="{8F789303-96AD-4D2F-A35A-59B1A974D647}" type="pres">
      <dgm:prSet presAssocID="{F458E9A9-B43A-46A7-B306-4D96CEACF2F9}" presName="Name21" presStyleCnt="0"/>
      <dgm:spPr/>
    </dgm:pt>
    <dgm:pt modelId="{857654E5-E0CB-48C1-B477-A0C8E56C5F6A}" type="pres">
      <dgm:prSet presAssocID="{F458E9A9-B43A-46A7-B306-4D96CEACF2F9}" presName="level2Shape" presStyleLbl="node2" presStyleIdx="2" presStyleCnt="3" custScaleY="70499"/>
      <dgm:spPr/>
    </dgm:pt>
    <dgm:pt modelId="{B4AC1F88-1CC0-4D50-8FFB-BB7302D91D8A}" type="pres">
      <dgm:prSet presAssocID="{F458E9A9-B43A-46A7-B306-4D96CEACF2F9}" presName="hierChild3" presStyleCnt="0"/>
      <dgm:spPr/>
    </dgm:pt>
    <dgm:pt modelId="{37D4289C-5E12-49C4-B95C-79C1DC6D5228}" type="pres">
      <dgm:prSet presAssocID="{99BC85EB-9AC7-4D0C-A70F-948628B67A6A}" presName="bgShapesFlow" presStyleCnt="0"/>
      <dgm:spPr/>
    </dgm:pt>
  </dgm:ptLst>
  <dgm:cxnLst>
    <dgm:cxn modelId="{B11AAF0B-68FB-46D5-A9AF-E008FB244FD7}" type="presOf" srcId="{2B428677-6ED0-49E0-A2E7-AF0ABF5A982C}" destId="{E0B795F0-55DF-4728-AC62-45668F3AC536}" srcOrd="0" destOrd="0" presId="urn:microsoft.com/office/officeart/2005/8/layout/hierarchy6"/>
    <dgm:cxn modelId="{5513422C-4D61-4A15-BF56-2644ABEC7CF5}" type="presOf" srcId="{99BC85EB-9AC7-4D0C-A70F-948628B67A6A}" destId="{D7517853-1286-4BBB-9026-1812696B2DDB}" srcOrd="0" destOrd="0" presId="urn:microsoft.com/office/officeart/2005/8/layout/hierarchy6"/>
    <dgm:cxn modelId="{9602E436-B6CE-4C5E-873A-AF9A1AC0CF45}" type="presOf" srcId="{A3945D05-21B7-4E64-8291-65E17E120F78}" destId="{7DC84ED6-2B5F-4C42-AB4A-9AC9DD709B9E}" srcOrd="0" destOrd="0" presId="urn:microsoft.com/office/officeart/2005/8/layout/hierarchy6"/>
    <dgm:cxn modelId="{9F47413E-CBF6-4EC0-BB73-75751C999120}" srcId="{A3945D05-21B7-4E64-8291-65E17E120F78}" destId="{67A078B7-01B8-4188-A054-73FDBBBBF37A}" srcOrd="1" destOrd="0" parTransId="{2B428677-6ED0-49E0-A2E7-AF0ABF5A982C}" sibTransId="{A22644E0-1BBB-4464-9F9D-5D836FB5C189}"/>
    <dgm:cxn modelId="{9335C36E-9C0B-4378-999F-90DDD19B158A}" srcId="{A3945D05-21B7-4E64-8291-65E17E120F78}" destId="{F458E9A9-B43A-46A7-B306-4D96CEACF2F9}" srcOrd="2" destOrd="0" parTransId="{AB71D8A4-4535-44A4-BC8E-6DE914CBAEB2}" sibTransId="{1B1E3EBA-98E9-4352-BE39-8DCC5C40D85C}"/>
    <dgm:cxn modelId="{483B7871-17F9-494B-98D6-FB4A95F3A8F8}" srcId="{99BC85EB-9AC7-4D0C-A70F-948628B67A6A}" destId="{A3945D05-21B7-4E64-8291-65E17E120F78}" srcOrd="0" destOrd="0" parTransId="{EBF0779C-D274-4931-BE5A-3FEE3FF505C6}" sibTransId="{46F9E759-DC91-4119-8FA4-B79168C4CCBD}"/>
    <dgm:cxn modelId="{1E135583-B391-4C1A-BBFE-CF6F8F55B129}" type="presOf" srcId="{F458E9A9-B43A-46A7-B306-4D96CEACF2F9}" destId="{857654E5-E0CB-48C1-B477-A0C8E56C5F6A}" srcOrd="0" destOrd="0" presId="urn:microsoft.com/office/officeart/2005/8/layout/hierarchy6"/>
    <dgm:cxn modelId="{501EDF98-7D29-4ABF-AB77-6B53E63A43A5}" srcId="{A3945D05-21B7-4E64-8291-65E17E120F78}" destId="{E346E887-CC1B-4D76-8F9E-6642E4F62BD2}" srcOrd="0" destOrd="0" parTransId="{65FDEB8E-098A-45CB-BCBA-A245CEBB8CE1}" sibTransId="{0FC1AC66-5F9B-4D49-ACC1-302892F8F2CF}"/>
    <dgm:cxn modelId="{D2D158A9-F18A-4F9A-9C6A-AE3021151586}" type="presOf" srcId="{E346E887-CC1B-4D76-8F9E-6642E4F62BD2}" destId="{F52FC200-0D72-4A6E-8171-C58699573AE2}" srcOrd="0" destOrd="0" presId="urn:microsoft.com/office/officeart/2005/8/layout/hierarchy6"/>
    <dgm:cxn modelId="{B70D71AB-62D8-4282-8018-725AF3E7A90B}" type="presOf" srcId="{65FDEB8E-098A-45CB-BCBA-A245CEBB8CE1}" destId="{B7E731CE-79BC-41C4-A734-2F7CA5FBE56B}" srcOrd="0" destOrd="0" presId="urn:microsoft.com/office/officeart/2005/8/layout/hierarchy6"/>
    <dgm:cxn modelId="{AB95FEB3-1271-4118-B6BB-2413B5262EEE}" type="presOf" srcId="{67A078B7-01B8-4188-A054-73FDBBBBF37A}" destId="{F7C1018B-D4D9-44E7-A14F-75584E5338F2}" srcOrd="0" destOrd="0" presId="urn:microsoft.com/office/officeart/2005/8/layout/hierarchy6"/>
    <dgm:cxn modelId="{CA1997F2-7386-469A-8620-A57E01FD904B}" type="presOf" srcId="{AB71D8A4-4535-44A4-BC8E-6DE914CBAEB2}" destId="{5FDE6142-B9F6-485D-82E7-60E8F0961BE9}" srcOrd="0" destOrd="0" presId="urn:microsoft.com/office/officeart/2005/8/layout/hierarchy6"/>
    <dgm:cxn modelId="{ED7952DF-76B8-4275-A099-AEB51A9221C9}" type="presParOf" srcId="{D7517853-1286-4BBB-9026-1812696B2DDB}" destId="{3D6036E2-081E-4A7F-8DEB-B244F94491E4}" srcOrd="0" destOrd="0" presId="urn:microsoft.com/office/officeart/2005/8/layout/hierarchy6"/>
    <dgm:cxn modelId="{822291B1-F754-4737-B6DA-D52E8126E799}" type="presParOf" srcId="{3D6036E2-081E-4A7F-8DEB-B244F94491E4}" destId="{B3878082-B4B5-44E7-8C3E-C12E4489F988}" srcOrd="0" destOrd="0" presId="urn:microsoft.com/office/officeart/2005/8/layout/hierarchy6"/>
    <dgm:cxn modelId="{A597C960-9C0D-41C8-98C5-D200A4429DBF}" type="presParOf" srcId="{B3878082-B4B5-44E7-8C3E-C12E4489F988}" destId="{E58B72E9-AE34-48B9-A264-3EBCDC5A7BBA}" srcOrd="0" destOrd="0" presId="urn:microsoft.com/office/officeart/2005/8/layout/hierarchy6"/>
    <dgm:cxn modelId="{5B82AAA8-515D-42B3-A1E6-21ABE8DDD584}" type="presParOf" srcId="{E58B72E9-AE34-48B9-A264-3EBCDC5A7BBA}" destId="{7DC84ED6-2B5F-4C42-AB4A-9AC9DD709B9E}" srcOrd="0" destOrd="0" presId="urn:microsoft.com/office/officeart/2005/8/layout/hierarchy6"/>
    <dgm:cxn modelId="{18719D82-F74E-4A98-9AA0-0A0449A4EA80}" type="presParOf" srcId="{E58B72E9-AE34-48B9-A264-3EBCDC5A7BBA}" destId="{6BBC9740-81C7-4A72-BEF1-A75326F49CAF}" srcOrd="1" destOrd="0" presId="urn:microsoft.com/office/officeart/2005/8/layout/hierarchy6"/>
    <dgm:cxn modelId="{A1767E66-5093-4829-80AB-799808DAA631}" type="presParOf" srcId="{6BBC9740-81C7-4A72-BEF1-A75326F49CAF}" destId="{B7E731CE-79BC-41C4-A734-2F7CA5FBE56B}" srcOrd="0" destOrd="0" presId="urn:microsoft.com/office/officeart/2005/8/layout/hierarchy6"/>
    <dgm:cxn modelId="{EE242941-27BE-4E43-8413-35AED60CCA11}" type="presParOf" srcId="{6BBC9740-81C7-4A72-BEF1-A75326F49CAF}" destId="{3F3858FD-3BFF-45B8-90DC-2D9DE3B856EC}" srcOrd="1" destOrd="0" presId="urn:microsoft.com/office/officeart/2005/8/layout/hierarchy6"/>
    <dgm:cxn modelId="{FB3A7618-BE25-4080-A07C-D30FF1EC309B}" type="presParOf" srcId="{3F3858FD-3BFF-45B8-90DC-2D9DE3B856EC}" destId="{F52FC200-0D72-4A6E-8171-C58699573AE2}" srcOrd="0" destOrd="0" presId="urn:microsoft.com/office/officeart/2005/8/layout/hierarchy6"/>
    <dgm:cxn modelId="{8D59BEC6-38D0-4E54-891B-29213B1EAA8B}" type="presParOf" srcId="{3F3858FD-3BFF-45B8-90DC-2D9DE3B856EC}" destId="{C1B292EA-A466-432F-B85B-FC49C45A080B}" srcOrd="1" destOrd="0" presId="urn:microsoft.com/office/officeart/2005/8/layout/hierarchy6"/>
    <dgm:cxn modelId="{30FA9CED-72EC-4150-B5DF-2CF2C42EC2A3}" type="presParOf" srcId="{6BBC9740-81C7-4A72-BEF1-A75326F49CAF}" destId="{E0B795F0-55DF-4728-AC62-45668F3AC536}" srcOrd="2" destOrd="0" presId="urn:microsoft.com/office/officeart/2005/8/layout/hierarchy6"/>
    <dgm:cxn modelId="{55C0F2E5-7174-4378-B34A-76B6CA023CFF}" type="presParOf" srcId="{6BBC9740-81C7-4A72-BEF1-A75326F49CAF}" destId="{3B0734B8-D566-40C9-9DAA-99C8125C771B}" srcOrd="3" destOrd="0" presId="urn:microsoft.com/office/officeart/2005/8/layout/hierarchy6"/>
    <dgm:cxn modelId="{7B79783D-0AC8-406C-9EC6-84348D42F888}" type="presParOf" srcId="{3B0734B8-D566-40C9-9DAA-99C8125C771B}" destId="{F7C1018B-D4D9-44E7-A14F-75584E5338F2}" srcOrd="0" destOrd="0" presId="urn:microsoft.com/office/officeart/2005/8/layout/hierarchy6"/>
    <dgm:cxn modelId="{D6855A95-3EAD-413C-B984-BA960466E0B4}" type="presParOf" srcId="{3B0734B8-D566-40C9-9DAA-99C8125C771B}" destId="{B7689B1F-083E-4C28-AE2F-C6DDC218F5FE}" srcOrd="1" destOrd="0" presId="urn:microsoft.com/office/officeart/2005/8/layout/hierarchy6"/>
    <dgm:cxn modelId="{E302CF5E-4461-4BA3-A7B5-8FE47A2729D7}" type="presParOf" srcId="{6BBC9740-81C7-4A72-BEF1-A75326F49CAF}" destId="{5FDE6142-B9F6-485D-82E7-60E8F0961BE9}" srcOrd="4" destOrd="0" presId="urn:microsoft.com/office/officeart/2005/8/layout/hierarchy6"/>
    <dgm:cxn modelId="{12ACF287-2E00-4287-8EE1-81345CBAF40D}" type="presParOf" srcId="{6BBC9740-81C7-4A72-BEF1-A75326F49CAF}" destId="{8F789303-96AD-4D2F-A35A-59B1A974D647}" srcOrd="5" destOrd="0" presId="urn:microsoft.com/office/officeart/2005/8/layout/hierarchy6"/>
    <dgm:cxn modelId="{192827F5-E48F-4492-98BA-0C6C62E7E0FA}" type="presParOf" srcId="{8F789303-96AD-4D2F-A35A-59B1A974D647}" destId="{857654E5-E0CB-48C1-B477-A0C8E56C5F6A}" srcOrd="0" destOrd="0" presId="urn:microsoft.com/office/officeart/2005/8/layout/hierarchy6"/>
    <dgm:cxn modelId="{0626D35A-F494-424C-A664-8C354255BCC7}" type="presParOf" srcId="{8F789303-96AD-4D2F-A35A-59B1A974D647}" destId="{B4AC1F88-1CC0-4D50-8FFB-BB7302D91D8A}" srcOrd="1" destOrd="0" presId="urn:microsoft.com/office/officeart/2005/8/layout/hierarchy6"/>
    <dgm:cxn modelId="{63F955CD-8F87-46D2-B16E-541B51C53FDA}" type="presParOf" srcId="{D7517853-1286-4BBB-9026-1812696B2DDB}" destId="{37D4289C-5E12-49C4-B95C-79C1DC6D5228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CD976B-D997-4781-BF08-48412E6E42BD}" type="doc">
      <dgm:prSet loTypeId="urn:microsoft.com/office/officeart/2005/8/layout/orgChart1" loCatId="hierarchy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EE857406-3739-497F-B5E3-1B56A9256C89}">
      <dgm:prSet phldrT="[Text]" custT="1"/>
      <dgm:spPr/>
      <dgm:t>
        <a:bodyPr/>
        <a:lstStyle/>
        <a:p>
          <a:r>
            <a:rPr lang="cs-CZ" sz="2800" cap="small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sociální pojištění</a:t>
          </a:r>
        </a:p>
      </dgm:t>
    </dgm:pt>
    <dgm:pt modelId="{B6835D36-CDCA-40B9-AD53-B3F801B9D985}" type="parTrans" cxnId="{A8D9021E-02FA-4F26-B31D-B72FD8839CF2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BD3ADE-7D64-4F2B-A6E6-D67C5E50EDCD}" type="sibTrans" cxnId="{A8D9021E-02FA-4F26-B31D-B72FD8839CF2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EB857C-54B7-47CA-BFBF-C0E1B8DFD8F4}" type="asst">
      <dgm:prSet custT="1"/>
      <dgm:spPr/>
      <dgm:t>
        <a:bodyPr/>
        <a:lstStyle/>
        <a:p>
          <a:r>
            <a:rPr lang="cs-CZ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Sociální</a:t>
          </a:r>
          <a:r>
            <a:rPr lang="cs-CZ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zabezpečení</a:t>
          </a:r>
        </a:p>
      </dgm:t>
    </dgm:pt>
    <dgm:pt modelId="{75185861-F1F5-43F5-8A62-340ADA59A4E6}" type="parTrans" cxnId="{0A74353E-34C8-471F-A9D5-A3E3AE00987A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92A323-DA66-4723-A415-6D3193040D50}" type="sibTrans" cxnId="{0A74353E-34C8-471F-A9D5-A3E3AE00987A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8CE679-1B04-4DA7-A106-4517CEC7180A}">
      <dgm:prSet custT="1"/>
      <dgm:spPr/>
      <dgm:t>
        <a:bodyPr/>
        <a:lstStyle/>
        <a:p>
          <a:r>
            <a:rPr lang="cs-CZ" sz="18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Nemocenské</a:t>
          </a:r>
          <a:r>
            <a:rPr lang="cs-CZ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pojištění</a:t>
          </a:r>
        </a:p>
      </dgm:t>
    </dgm:pt>
    <dgm:pt modelId="{508D77EE-8F2A-4F5E-BAB2-B08DA9A0B8F0}" type="parTrans" cxnId="{D5C5B77A-6FB1-47D9-B329-77A1AD602358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9078ED-2142-48BE-BB03-038D013D8136}" type="sibTrans" cxnId="{D5C5B77A-6FB1-47D9-B329-77A1AD602358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9F427A-B32F-44DA-A82B-6E31E7AFCC30}">
      <dgm:prSet custT="1"/>
      <dgm:spPr/>
      <dgm:t>
        <a:bodyPr/>
        <a:lstStyle/>
        <a:p>
          <a:r>
            <a:rPr lang="cs-CZ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Důchodové pojištění</a:t>
          </a:r>
        </a:p>
      </dgm:t>
    </dgm:pt>
    <dgm:pt modelId="{CFD1ED83-3D4A-4D86-9426-797D9F6D7A27}" type="parTrans" cxnId="{0D19A520-FB7E-42EF-9CFF-5B381F18475F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9FAD7D-7348-416A-AF67-61F42D899812}" type="sibTrans" cxnId="{0D19A520-FB7E-42EF-9CFF-5B381F18475F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A1345D-3644-49CD-A88A-7E26ADD572F4}">
      <dgm:prSet custT="1"/>
      <dgm:spPr/>
      <dgm:t>
        <a:bodyPr/>
        <a:lstStyle/>
        <a:p>
          <a:r>
            <a:rPr lang="cs-CZ" sz="18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Státní politika zaměstnanosti</a:t>
          </a:r>
        </a:p>
      </dgm:t>
    </dgm:pt>
    <dgm:pt modelId="{8662B6A4-245D-4AAA-95EB-031FF74D20FB}" type="parTrans" cxnId="{707A138B-349E-4BA6-AFDB-EA624A419AC7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EF9EFC-7FC3-4746-B9D5-67896A8622CA}" type="sibTrans" cxnId="{707A138B-349E-4BA6-AFDB-EA624A419AC7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DE651A-5189-4DFD-8375-115C63F1F428}" type="asst">
      <dgm:prSet custT="1"/>
      <dgm:spPr/>
      <dgm:t>
        <a:bodyPr/>
        <a:lstStyle/>
        <a:p>
          <a:r>
            <a:rPr lang="cs-CZ" sz="2000" dirty="0"/>
            <a:t>Veřejné zdravotní pojištění</a:t>
          </a:r>
        </a:p>
      </dgm:t>
    </dgm:pt>
    <dgm:pt modelId="{62CAE27C-ABF5-4BE7-8566-39ECB248AAB3}" type="parTrans" cxnId="{732A64D8-5C0F-4296-83A9-B796B179259F}">
      <dgm:prSet/>
      <dgm:spPr/>
      <dgm:t>
        <a:bodyPr/>
        <a:lstStyle/>
        <a:p>
          <a:endParaRPr lang="cs-CZ"/>
        </a:p>
      </dgm:t>
    </dgm:pt>
    <dgm:pt modelId="{43D3482E-EB87-483A-A923-5E8BE0667C0D}" type="sibTrans" cxnId="{732A64D8-5C0F-4296-83A9-B796B179259F}">
      <dgm:prSet/>
      <dgm:spPr/>
      <dgm:t>
        <a:bodyPr/>
        <a:lstStyle/>
        <a:p>
          <a:endParaRPr lang="cs-CZ"/>
        </a:p>
      </dgm:t>
    </dgm:pt>
    <dgm:pt modelId="{16B99777-A215-4157-A871-CE31444B634D}" type="pres">
      <dgm:prSet presAssocID="{BCCD976B-D997-4781-BF08-48412E6E42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E95AD19-249E-480F-8979-F1DA4A55FD03}" type="pres">
      <dgm:prSet presAssocID="{EE857406-3739-497F-B5E3-1B56A9256C89}" presName="hierRoot1" presStyleCnt="0">
        <dgm:presLayoutVars>
          <dgm:hierBranch val="init"/>
        </dgm:presLayoutVars>
      </dgm:prSet>
      <dgm:spPr/>
    </dgm:pt>
    <dgm:pt modelId="{E3B0839B-CBE3-4BB4-A60F-35B856D8B2C9}" type="pres">
      <dgm:prSet presAssocID="{EE857406-3739-497F-B5E3-1B56A9256C89}" presName="rootComposite1" presStyleCnt="0"/>
      <dgm:spPr/>
    </dgm:pt>
    <dgm:pt modelId="{E88FF153-BF81-4E15-9FFE-0AD606057B90}" type="pres">
      <dgm:prSet presAssocID="{EE857406-3739-497F-B5E3-1B56A9256C89}" presName="rootText1" presStyleLbl="node0" presStyleIdx="0" presStyleCnt="1" custScaleX="332682" custScaleY="157936" custLinFactNeighborX="8027" custLinFactNeighborY="-29947">
        <dgm:presLayoutVars>
          <dgm:chPref val="3"/>
        </dgm:presLayoutVars>
      </dgm:prSet>
      <dgm:spPr/>
    </dgm:pt>
    <dgm:pt modelId="{635DEC7C-3EC1-4706-8CCA-0D0502628D6E}" type="pres">
      <dgm:prSet presAssocID="{EE857406-3739-497F-B5E3-1B56A9256C89}" presName="rootConnector1" presStyleLbl="node1" presStyleIdx="0" presStyleCnt="0"/>
      <dgm:spPr/>
    </dgm:pt>
    <dgm:pt modelId="{564ED034-C3AD-4549-B075-B9D16E6B2D7F}" type="pres">
      <dgm:prSet presAssocID="{EE857406-3739-497F-B5E3-1B56A9256C89}" presName="hierChild2" presStyleCnt="0"/>
      <dgm:spPr/>
    </dgm:pt>
    <dgm:pt modelId="{8EACF00E-B6D2-43D2-979A-A58984ABAD17}" type="pres">
      <dgm:prSet presAssocID="{EE857406-3739-497F-B5E3-1B56A9256C89}" presName="hierChild3" presStyleCnt="0"/>
      <dgm:spPr/>
    </dgm:pt>
    <dgm:pt modelId="{78F84886-46C4-4E44-B7B7-EB7A69BDA101}" type="pres">
      <dgm:prSet presAssocID="{75185861-F1F5-43F5-8A62-340ADA59A4E6}" presName="Name111" presStyleLbl="parChTrans1D2" presStyleIdx="0" presStyleCnt="2"/>
      <dgm:spPr/>
    </dgm:pt>
    <dgm:pt modelId="{D0D6CA9B-5F46-4C52-8BDF-9ED57790FF34}" type="pres">
      <dgm:prSet presAssocID="{5EEB857C-54B7-47CA-BFBF-C0E1B8DFD8F4}" presName="hierRoot3" presStyleCnt="0">
        <dgm:presLayoutVars>
          <dgm:hierBranch val="init"/>
        </dgm:presLayoutVars>
      </dgm:prSet>
      <dgm:spPr/>
    </dgm:pt>
    <dgm:pt modelId="{218B61BC-FA9A-4D05-B664-A9A57968FB13}" type="pres">
      <dgm:prSet presAssocID="{5EEB857C-54B7-47CA-BFBF-C0E1B8DFD8F4}" presName="rootComposite3" presStyleCnt="0"/>
      <dgm:spPr/>
    </dgm:pt>
    <dgm:pt modelId="{0F366588-7784-4719-B6DC-B1A2A4220E53}" type="pres">
      <dgm:prSet presAssocID="{5EEB857C-54B7-47CA-BFBF-C0E1B8DFD8F4}" presName="rootText3" presStyleLbl="asst1" presStyleIdx="0" presStyleCnt="2" custScaleX="331178" custLinFactNeighborX="19033" custLinFactNeighborY="-12869">
        <dgm:presLayoutVars>
          <dgm:chPref val="3"/>
        </dgm:presLayoutVars>
      </dgm:prSet>
      <dgm:spPr/>
    </dgm:pt>
    <dgm:pt modelId="{3B40A565-1B02-49E2-BEE6-270ACAF861E4}" type="pres">
      <dgm:prSet presAssocID="{5EEB857C-54B7-47CA-BFBF-C0E1B8DFD8F4}" presName="rootConnector3" presStyleLbl="asst1" presStyleIdx="0" presStyleCnt="2"/>
      <dgm:spPr/>
    </dgm:pt>
    <dgm:pt modelId="{5EFE54BE-FF08-44FC-81E2-B50B0B2E9482}" type="pres">
      <dgm:prSet presAssocID="{5EEB857C-54B7-47CA-BFBF-C0E1B8DFD8F4}" presName="hierChild6" presStyleCnt="0"/>
      <dgm:spPr/>
    </dgm:pt>
    <dgm:pt modelId="{700AA0D3-C24F-45B3-8231-FF472616F412}" type="pres">
      <dgm:prSet presAssocID="{508D77EE-8F2A-4F5E-BAB2-B08DA9A0B8F0}" presName="Name37" presStyleLbl="parChTrans1D3" presStyleIdx="0" presStyleCnt="3"/>
      <dgm:spPr/>
    </dgm:pt>
    <dgm:pt modelId="{C26FDC15-4459-4213-9400-A3E584307DAB}" type="pres">
      <dgm:prSet presAssocID="{028CE679-1B04-4DA7-A106-4517CEC7180A}" presName="hierRoot2" presStyleCnt="0">
        <dgm:presLayoutVars>
          <dgm:hierBranch val="init"/>
        </dgm:presLayoutVars>
      </dgm:prSet>
      <dgm:spPr/>
    </dgm:pt>
    <dgm:pt modelId="{A3FE8694-FBC0-4F44-88B1-F039E12BF2FC}" type="pres">
      <dgm:prSet presAssocID="{028CE679-1B04-4DA7-A106-4517CEC7180A}" presName="rootComposite" presStyleCnt="0"/>
      <dgm:spPr/>
    </dgm:pt>
    <dgm:pt modelId="{850C005C-E510-4F4A-8F23-63BEA7B90538}" type="pres">
      <dgm:prSet presAssocID="{028CE679-1B04-4DA7-A106-4517CEC7180A}" presName="rootText" presStyleLbl="node3" presStyleIdx="0" presStyleCnt="3" custScaleX="233328">
        <dgm:presLayoutVars>
          <dgm:chPref val="3"/>
        </dgm:presLayoutVars>
      </dgm:prSet>
      <dgm:spPr/>
    </dgm:pt>
    <dgm:pt modelId="{CF8E596E-D1DF-4E80-BE7B-888B9302FCF2}" type="pres">
      <dgm:prSet presAssocID="{028CE679-1B04-4DA7-A106-4517CEC7180A}" presName="rootConnector" presStyleLbl="node3" presStyleIdx="0" presStyleCnt="3"/>
      <dgm:spPr/>
    </dgm:pt>
    <dgm:pt modelId="{42FD4DBC-1E31-4EA9-B48B-ECF579A220F9}" type="pres">
      <dgm:prSet presAssocID="{028CE679-1B04-4DA7-A106-4517CEC7180A}" presName="hierChild4" presStyleCnt="0"/>
      <dgm:spPr/>
    </dgm:pt>
    <dgm:pt modelId="{FF6C198D-2435-4F3C-A3FE-A92D18A6E4FA}" type="pres">
      <dgm:prSet presAssocID="{028CE679-1B04-4DA7-A106-4517CEC7180A}" presName="hierChild5" presStyleCnt="0"/>
      <dgm:spPr/>
    </dgm:pt>
    <dgm:pt modelId="{EA8F315A-0594-41A6-9AA8-9F4DEEF6B837}" type="pres">
      <dgm:prSet presAssocID="{CFD1ED83-3D4A-4D86-9426-797D9F6D7A27}" presName="Name37" presStyleLbl="parChTrans1D3" presStyleIdx="1" presStyleCnt="3"/>
      <dgm:spPr/>
    </dgm:pt>
    <dgm:pt modelId="{BF5B6C3F-5ED8-4843-BE58-AC45AAF40FE9}" type="pres">
      <dgm:prSet presAssocID="{A49F427A-B32F-44DA-A82B-6E31E7AFCC30}" presName="hierRoot2" presStyleCnt="0">
        <dgm:presLayoutVars>
          <dgm:hierBranch val="init"/>
        </dgm:presLayoutVars>
      </dgm:prSet>
      <dgm:spPr/>
    </dgm:pt>
    <dgm:pt modelId="{B14E5BCC-66AD-4114-9167-B07F80B9A4BB}" type="pres">
      <dgm:prSet presAssocID="{A49F427A-B32F-44DA-A82B-6E31E7AFCC30}" presName="rootComposite" presStyleCnt="0"/>
      <dgm:spPr/>
    </dgm:pt>
    <dgm:pt modelId="{E575FE68-7673-4E1F-9E8A-6C429A6E33DE}" type="pres">
      <dgm:prSet presAssocID="{A49F427A-B32F-44DA-A82B-6E31E7AFCC30}" presName="rootText" presStyleLbl="node3" presStyleIdx="1" presStyleCnt="3" custScaleX="230953">
        <dgm:presLayoutVars>
          <dgm:chPref val="3"/>
        </dgm:presLayoutVars>
      </dgm:prSet>
      <dgm:spPr/>
    </dgm:pt>
    <dgm:pt modelId="{027B7B46-C12E-4D2D-9916-148298DEAB14}" type="pres">
      <dgm:prSet presAssocID="{A49F427A-B32F-44DA-A82B-6E31E7AFCC30}" presName="rootConnector" presStyleLbl="node3" presStyleIdx="1" presStyleCnt="3"/>
      <dgm:spPr/>
    </dgm:pt>
    <dgm:pt modelId="{0C968FBB-02D3-4367-A24A-0613642F8C22}" type="pres">
      <dgm:prSet presAssocID="{A49F427A-B32F-44DA-A82B-6E31E7AFCC30}" presName="hierChild4" presStyleCnt="0"/>
      <dgm:spPr/>
    </dgm:pt>
    <dgm:pt modelId="{9117D86E-F831-4B7D-A0DB-75E709EC2075}" type="pres">
      <dgm:prSet presAssocID="{A49F427A-B32F-44DA-A82B-6E31E7AFCC30}" presName="hierChild5" presStyleCnt="0"/>
      <dgm:spPr/>
    </dgm:pt>
    <dgm:pt modelId="{C8EE8431-0FCF-46B3-A971-90E69A943397}" type="pres">
      <dgm:prSet presAssocID="{8662B6A4-245D-4AAA-95EB-031FF74D20FB}" presName="Name37" presStyleLbl="parChTrans1D3" presStyleIdx="2" presStyleCnt="3"/>
      <dgm:spPr/>
    </dgm:pt>
    <dgm:pt modelId="{74CDD0D8-31C1-48EE-AF4D-C68BE3518CA6}" type="pres">
      <dgm:prSet presAssocID="{7FA1345D-3644-49CD-A88A-7E26ADD572F4}" presName="hierRoot2" presStyleCnt="0">
        <dgm:presLayoutVars>
          <dgm:hierBranch val="init"/>
        </dgm:presLayoutVars>
      </dgm:prSet>
      <dgm:spPr/>
    </dgm:pt>
    <dgm:pt modelId="{1D70C2A0-B476-418C-8F68-6E330D67255B}" type="pres">
      <dgm:prSet presAssocID="{7FA1345D-3644-49CD-A88A-7E26ADD572F4}" presName="rootComposite" presStyleCnt="0"/>
      <dgm:spPr/>
    </dgm:pt>
    <dgm:pt modelId="{FDA300A1-5DBE-4FC2-8CD9-3EA598C18C64}" type="pres">
      <dgm:prSet presAssocID="{7FA1345D-3644-49CD-A88A-7E26ADD572F4}" presName="rootText" presStyleLbl="node3" presStyleIdx="2" presStyleCnt="3" custScaleX="231011" custLinFactNeighborX="2493" custLinFactNeighborY="-13038">
        <dgm:presLayoutVars>
          <dgm:chPref val="3"/>
        </dgm:presLayoutVars>
      </dgm:prSet>
      <dgm:spPr/>
    </dgm:pt>
    <dgm:pt modelId="{1CED568C-5050-4467-8CD4-7FB14D2E4B2F}" type="pres">
      <dgm:prSet presAssocID="{7FA1345D-3644-49CD-A88A-7E26ADD572F4}" presName="rootConnector" presStyleLbl="node3" presStyleIdx="2" presStyleCnt="3"/>
      <dgm:spPr/>
    </dgm:pt>
    <dgm:pt modelId="{6C0756BD-7948-471F-84B7-B856DA058829}" type="pres">
      <dgm:prSet presAssocID="{7FA1345D-3644-49CD-A88A-7E26ADD572F4}" presName="hierChild4" presStyleCnt="0"/>
      <dgm:spPr/>
    </dgm:pt>
    <dgm:pt modelId="{7BAE630D-ED94-4FA0-A047-5891A55C7743}" type="pres">
      <dgm:prSet presAssocID="{7FA1345D-3644-49CD-A88A-7E26ADD572F4}" presName="hierChild5" presStyleCnt="0"/>
      <dgm:spPr/>
    </dgm:pt>
    <dgm:pt modelId="{98BAA328-FCC8-472E-85D6-138D0D63C066}" type="pres">
      <dgm:prSet presAssocID="{5EEB857C-54B7-47CA-BFBF-C0E1B8DFD8F4}" presName="hierChild7" presStyleCnt="0"/>
      <dgm:spPr/>
    </dgm:pt>
    <dgm:pt modelId="{52A7C970-805F-4695-828B-6BE0563E894B}" type="pres">
      <dgm:prSet presAssocID="{62CAE27C-ABF5-4BE7-8566-39ECB248AAB3}" presName="Name111" presStyleLbl="parChTrans1D2" presStyleIdx="1" presStyleCnt="2"/>
      <dgm:spPr/>
    </dgm:pt>
    <dgm:pt modelId="{77F41830-15BF-4468-8A61-3E38018108A6}" type="pres">
      <dgm:prSet presAssocID="{40DE651A-5189-4DFD-8375-115C63F1F428}" presName="hierRoot3" presStyleCnt="0">
        <dgm:presLayoutVars>
          <dgm:hierBranch val="init"/>
        </dgm:presLayoutVars>
      </dgm:prSet>
      <dgm:spPr/>
    </dgm:pt>
    <dgm:pt modelId="{52E90AEB-A776-4836-B19A-A30FA87A77CE}" type="pres">
      <dgm:prSet presAssocID="{40DE651A-5189-4DFD-8375-115C63F1F428}" presName="rootComposite3" presStyleCnt="0"/>
      <dgm:spPr/>
    </dgm:pt>
    <dgm:pt modelId="{B3901419-FED7-4A5D-A625-F67D72C29BC2}" type="pres">
      <dgm:prSet presAssocID="{40DE651A-5189-4DFD-8375-115C63F1F428}" presName="rootText3" presStyleLbl="asst1" presStyleIdx="1" presStyleCnt="2" custScaleX="320684" custLinFactNeighborX="33028" custLinFactNeighborY="-12869">
        <dgm:presLayoutVars>
          <dgm:chPref val="3"/>
        </dgm:presLayoutVars>
      </dgm:prSet>
      <dgm:spPr/>
    </dgm:pt>
    <dgm:pt modelId="{1782A233-50C0-4490-B066-FB0529C3551E}" type="pres">
      <dgm:prSet presAssocID="{40DE651A-5189-4DFD-8375-115C63F1F428}" presName="rootConnector3" presStyleLbl="asst1" presStyleIdx="1" presStyleCnt="2"/>
      <dgm:spPr/>
    </dgm:pt>
    <dgm:pt modelId="{EEA030B4-D0FC-4883-A2F9-D8448FED4289}" type="pres">
      <dgm:prSet presAssocID="{40DE651A-5189-4DFD-8375-115C63F1F428}" presName="hierChild6" presStyleCnt="0"/>
      <dgm:spPr/>
    </dgm:pt>
    <dgm:pt modelId="{EB1D7EE4-5E8A-4E1A-ACC7-7233D4F86867}" type="pres">
      <dgm:prSet presAssocID="{40DE651A-5189-4DFD-8375-115C63F1F428}" presName="hierChild7" presStyleCnt="0"/>
      <dgm:spPr/>
    </dgm:pt>
  </dgm:ptLst>
  <dgm:cxnLst>
    <dgm:cxn modelId="{63859406-750C-41B9-81A8-E069C6A87898}" type="presOf" srcId="{BCCD976B-D997-4781-BF08-48412E6E42BD}" destId="{16B99777-A215-4157-A871-CE31444B634D}" srcOrd="0" destOrd="0" presId="urn:microsoft.com/office/officeart/2005/8/layout/orgChart1"/>
    <dgm:cxn modelId="{A8D9021E-02FA-4F26-B31D-B72FD8839CF2}" srcId="{BCCD976B-D997-4781-BF08-48412E6E42BD}" destId="{EE857406-3739-497F-B5E3-1B56A9256C89}" srcOrd="0" destOrd="0" parTransId="{B6835D36-CDCA-40B9-AD53-B3F801B9D985}" sibTransId="{0FBD3ADE-7D64-4F2B-A6E6-D67C5E50EDCD}"/>
    <dgm:cxn modelId="{0D19A520-FB7E-42EF-9CFF-5B381F18475F}" srcId="{5EEB857C-54B7-47CA-BFBF-C0E1B8DFD8F4}" destId="{A49F427A-B32F-44DA-A82B-6E31E7AFCC30}" srcOrd="1" destOrd="0" parTransId="{CFD1ED83-3D4A-4D86-9426-797D9F6D7A27}" sibTransId="{159FAD7D-7348-416A-AF67-61F42D899812}"/>
    <dgm:cxn modelId="{49989523-DAFC-4B9B-B50A-DF775905B484}" type="presOf" srcId="{CFD1ED83-3D4A-4D86-9426-797D9F6D7A27}" destId="{EA8F315A-0594-41A6-9AA8-9F4DEEF6B837}" srcOrd="0" destOrd="0" presId="urn:microsoft.com/office/officeart/2005/8/layout/orgChart1"/>
    <dgm:cxn modelId="{D8AC7932-145F-4FA8-BDBE-C2A58EA370AB}" type="presOf" srcId="{62CAE27C-ABF5-4BE7-8566-39ECB248AAB3}" destId="{52A7C970-805F-4695-828B-6BE0563E894B}" srcOrd="0" destOrd="0" presId="urn:microsoft.com/office/officeart/2005/8/layout/orgChart1"/>
    <dgm:cxn modelId="{0A74353E-34C8-471F-A9D5-A3E3AE00987A}" srcId="{EE857406-3739-497F-B5E3-1B56A9256C89}" destId="{5EEB857C-54B7-47CA-BFBF-C0E1B8DFD8F4}" srcOrd="0" destOrd="0" parTransId="{75185861-F1F5-43F5-8A62-340ADA59A4E6}" sibTransId="{F792A323-DA66-4723-A415-6D3193040D50}"/>
    <dgm:cxn modelId="{1DC85A68-70E5-4CB2-9FC2-AE7914F5CB9F}" type="presOf" srcId="{508D77EE-8F2A-4F5E-BAB2-B08DA9A0B8F0}" destId="{700AA0D3-C24F-45B3-8231-FF472616F412}" srcOrd="0" destOrd="0" presId="urn:microsoft.com/office/officeart/2005/8/layout/orgChart1"/>
    <dgm:cxn modelId="{5D1B884B-BC0E-4466-A470-F8A9DBD7D952}" type="presOf" srcId="{7FA1345D-3644-49CD-A88A-7E26ADD572F4}" destId="{1CED568C-5050-4467-8CD4-7FB14D2E4B2F}" srcOrd="1" destOrd="0" presId="urn:microsoft.com/office/officeart/2005/8/layout/orgChart1"/>
    <dgm:cxn modelId="{D5C5B77A-6FB1-47D9-B329-77A1AD602358}" srcId="{5EEB857C-54B7-47CA-BFBF-C0E1B8DFD8F4}" destId="{028CE679-1B04-4DA7-A106-4517CEC7180A}" srcOrd="0" destOrd="0" parTransId="{508D77EE-8F2A-4F5E-BAB2-B08DA9A0B8F0}" sibTransId="{6B9078ED-2142-48BE-BB03-038D013D8136}"/>
    <dgm:cxn modelId="{B15C5A7E-0B3A-40D3-92CE-FCE95BA5EEC8}" type="presOf" srcId="{40DE651A-5189-4DFD-8375-115C63F1F428}" destId="{B3901419-FED7-4A5D-A625-F67D72C29BC2}" srcOrd="0" destOrd="0" presId="urn:microsoft.com/office/officeart/2005/8/layout/orgChart1"/>
    <dgm:cxn modelId="{48504D87-6D63-4D88-B7BC-162D7B51B50F}" type="presOf" srcId="{5EEB857C-54B7-47CA-BFBF-C0E1B8DFD8F4}" destId="{0F366588-7784-4719-B6DC-B1A2A4220E53}" srcOrd="0" destOrd="0" presId="urn:microsoft.com/office/officeart/2005/8/layout/orgChart1"/>
    <dgm:cxn modelId="{707A138B-349E-4BA6-AFDB-EA624A419AC7}" srcId="{5EEB857C-54B7-47CA-BFBF-C0E1B8DFD8F4}" destId="{7FA1345D-3644-49CD-A88A-7E26ADD572F4}" srcOrd="2" destOrd="0" parTransId="{8662B6A4-245D-4AAA-95EB-031FF74D20FB}" sibTransId="{3FEF9EFC-7FC3-4746-B9D5-67896A8622CA}"/>
    <dgm:cxn modelId="{A4C7578D-6439-40FA-9C16-F5EFF772AB13}" type="presOf" srcId="{8662B6A4-245D-4AAA-95EB-031FF74D20FB}" destId="{C8EE8431-0FCF-46B3-A971-90E69A943397}" srcOrd="0" destOrd="0" presId="urn:microsoft.com/office/officeart/2005/8/layout/orgChart1"/>
    <dgm:cxn modelId="{750A698E-689F-4EB2-AD9D-C9C48EE1D9D0}" type="presOf" srcId="{EE857406-3739-497F-B5E3-1B56A9256C89}" destId="{E88FF153-BF81-4E15-9FFE-0AD606057B90}" srcOrd="0" destOrd="0" presId="urn:microsoft.com/office/officeart/2005/8/layout/orgChart1"/>
    <dgm:cxn modelId="{DBA51CA0-5E19-4743-881B-E876E959B695}" type="presOf" srcId="{A49F427A-B32F-44DA-A82B-6E31E7AFCC30}" destId="{027B7B46-C12E-4D2D-9916-148298DEAB14}" srcOrd="1" destOrd="0" presId="urn:microsoft.com/office/officeart/2005/8/layout/orgChart1"/>
    <dgm:cxn modelId="{92769EA8-1480-4C64-AD16-D09E8825933D}" type="presOf" srcId="{7FA1345D-3644-49CD-A88A-7E26ADD572F4}" destId="{FDA300A1-5DBE-4FC2-8CD9-3EA598C18C64}" srcOrd="0" destOrd="0" presId="urn:microsoft.com/office/officeart/2005/8/layout/orgChart1"/>
    <dgm:cxn modelId="{6657FDB8-225D-44FC-85E9-605DEDCF5ED3}" type="presOf" srcId="{EE857406-3739-497F-B5E3-1B56A9256C89}" destId="{635DEC7C-3EC1-4706-8CCA-0D0502628D6E}" srcOrd="1" destOrd="0" presId="urn:microsoft.com/office/officeart/2005/8/layout/orgChart1"/>
    <dgm:cxn modelId="{55B76DBC-6F6F-4B31-87BA-6A5F848218C7}" type="presOf" srcId="{75185861-F1F5-43F5-8A62-340ADA59A4E6}" destId="{78F84886-46C4-4E44-B7B7-EB7A69BDA101}" srcOrd="0" destOrd="0" presId="urn:microsoft.com/office/officeart/2005/8/layout/orgChart1"/>
    <dgm:cxn modelId="{D0B1EFC8-892F-47B9-B32B-44BE2948E8BB}" type="presOf" srcId="{028CE679-1B04-4DA7-A106-4517CEC7180A}" destId="{850C005C-E510-4F4A-8F23-63BEA7B90538}" srcOrd="0" destOrd="0" presId="urn:microsoft.com/office/officeart/2005/8/layout/orgChart1"/>
    <dgm:cxn modelId="{FE3065CB-4C53-48D3-BF40-43020B0C40A3}" type="presOf" srcId="{A49F427A-B32F-44DA-A82B-6E31E7AFCC30}" destId="{E575FE68-7673-4E1F-9E8A-6C429A6E33DE}" srcOrd="0" destOrd="0" presId="urn:microsoft.com/office/officeart/2005/8/layout/orgChart1"/>
    <dgm:cxn modelId="{87729BCB-3622-4C8B-B2C2-31239EA95F57}" type="presOf" srcId="{028CE679-1B04-4DA7-A106-4517CEC7180A}" destId="{CF8E596E-D1DF-4E80-BE7B-888B9302FCF2}" srcOrd="1" destOrd="0" presId="urn:microsoft.com/office/officeart/2005/8/layout/orgChart1"/>
    <dgm:cxn modelId="{02E4C9D0-8176-4A6C-8160-8E965BF46AD6}" type="presOf" srcId="{5EEB857C-54B7-47CA-BFBF-C0E1B8DFD8F4}" destId="{3B40A565-1B02-49E2-BEE6-270ACAF861E4}" srcOrd="1" destOrd="0" presId="urn:microsoft.com/office/officeart/2005/8/layout/orgChart1"/>
    <dgm:cxn modelId="{732A64D8-5C0F-4296-83A9-B796B179259F}" srcId="{EE857406-3739-497F-B5E3-1B56A9256C89}" destId="{40DE651A-5189-4DFD-8375-115C63F1F428}" srcOrd="1" destOrd="0" parTransId="{62CAE27C-ABF5-4BE7-8566-39ECB248AAB3}" sibTransId="{43D3482E-EB87-483A-A923-5E8BE0667C0D}"/>
    <dgm:cxn modelId="{78FF93F7-EFE1-4DCE-AB14-EE2E938B6893}" type="presOf" srcId="{40DE651A-5189-4DFD-8375-115C63F1F428}" destId="{1782A233-50C0-4490-B066-FB0529C3551E}" srcOrd="1" destOrd="0" presId="urn:microsoft.com/office/officeart/2005/8/layout/orgChart1"/>
    <dgm:cxn modelId="{5E4C8861-255E-4B94-A6C9-EDA8BE045E97}" type="presParOf" srcId="{16B99777-A215-4157-A871-CE31444B634D}" destId="{0E95AD19-249E-480F-8979-F1DA4A55FD03}" srcOrd="0" destOrd="0" presId="urn:microsoft.com/office/officeart/2005/8/layout/orgChart1"/>
    <dgm:cxn modelId="{46F089C7-9C0C-49D4-A7C7-548DE8F3A8F3}" type="presParOf" srcId="{0E95AD19-249E-480F-8979-F1DA4A55FD03}" destId="{E3B0839B-CBE3-4BB4-A60F-35B856D8B2C9}" srcOrd="0" destOrd="0" presId="urn:microsoft.com/office/officeart/2005/8/layout/orgChart1"/>
    <dgm:cxn modelId="{BFF2D9B1-B343-42A8-9D96-7C80B336B5AC}" type="presParOf" srcId="{E3B0839B-CBE3-4BB4-A60F-35B856D8B2C9}" destId="{E88FF153-BF81-4E15-9FFE-0AD606057B90}" srcOrd="0" destOrd="0" presId="urn:microsoft.com/office/officeart/2005/8/layout/orgChart1"/>
    <dgm:cxn modelId="{EE221CA3-2029-4CD4-95E6-D3D51BEDFD44}" type="presParOf" srcId="{E3B0839B-CBE3-4BB4-A60F-35B856D8B2C9}" destId="{635DEC7C-3EC1-4706-8CCA-0D0502628D6E}" srcOrd="1" destOrd="0" presId="urn:microsoft.com/office/officeart/2005/8/layout/orgChart1"/>
    <dgm:cxn modelId="{E5E3B5DA-CC7A-4B2F-94FB-85505DD666E6}" type="presParOf" srcId="{0E95AD19-249E-480F-8979-F1DA4A55FD03}" destId="{564ED034-C3AD-4549-B075-B9D16E6B2D7F}" srcOrd="1" destOrd="0" presId="urn:microsoft.com/office/officeart/2005/8/layout/orgChart1"/>
    <dgm:cxn modelId="{94EDE007-897B-496A-9E79-E63D839ADD31}" type="presParOf" srcId="{0E95AD19-249E-480F-8979-F1DA4A55FD03}" destId="{8EACF00E-B6D2-43D2-979A-A58984ABAD17}" srcOrd="2" destOrd="0" presId="urn:microsoft.com/office/officeart/2005/8/layout/orgChart1"/>
    <dgm:cxn modelId="{0BECCD5F-ABEA-41FD-96A3-868F09F9C443}" type="presParOf" srcId="{8EACF00E-B6D2-43D2-979A-A58984ABAD17}" destId="{78F84886-46C4-4E44-B7B7-EB7A69BDA101}" srcOrd="0" destOrd="0" presId="urn:microsoft.com/office/officeart/2005/8/layout/orgChart1"/>
    <dgm:cxn modelId="{083A5B86-9965-457B-BA4E-5C4CBEA6E5D1}" type="presParOf" srcId="{8EACF00E-B6D2-43D2-979A-A58984ABAD17}" destId="{D0D6CA9B-5F46-4C52-8BDF-9ED57790FF34}" srcOrd="1" destOrd="0" presId="urn:microsoft.com/office/officeart/2005/8/layout/orgChart1"/>
    <dgm:cxn modelId="{FA0D88E4-ED9C-4763-8222-D6E579987055}" type="presParOf" srcId="{D0D6CA9B-5F46-4C52-8BDF-9ED57790FF34}" destId="{218B61BC-FA9A-4D05-B664-A9A57968FB13}" srcOrd="0" destOrd="0" presId="urn:microsoft.com/office/officeart/2005/8/layout/orgChart1"/>
    <dgm:cxn modelId="{4A89B218-7BC8-4DC0-AF53-EBAF0F261F2A}" type="presParOf" srcId="{218B61BC-FA9A-4D05-B664-A9A57968FB13}" destId="{0F366588-7784-4719-B6DC-B1A2A4220E53}" srcOrd="0" destOrd="0" presId="urn:microsoft.com/office/officeart/2005/8/layout/orgChart1"/>
    <dgm:cxn modelId="{D709CF6B-C495-4174-AD1F-DCF832CD5BA7}" type="presParOf" srcId="{218B61BC-FA9A-4D05-B664-A9A57968FB13}" destId="{3B40A565-1B02-49E2-BEE6-270ACAF861E4}" srcOrd="1" destOrd="0" presId="urn:microsoft.com/office/officeart/2005/8/layout/orgChart1"/>
    <dgm:cxn modelId="{8337214F-37F6-44C5-9598-52B750E0DC3B}" type="presParOf" srcId="{D0D6CA9B-5F46-4C52-8BDF-9ED57790FF34}" destId="{5EFE54BE-FF08-44FC-81E2-B50B0B2E9482}" srcOrd="1" destOrd="0" presId="urn:microsoft.com/office/officeart/2005/8/layout/orgChart1"/>
    <dgm:cxn modelId="{32567265-8123-4524-A0E1-071E9B88E450}" type="presParOf" srcId="{5EFE54BE-FF08-44FC-81E2-B50B0B2E9482}" destId="{700AA0D3-C24F-45B3-8231-FF472616F412}" srcOrd="0" destOrd="0" presId="urn:microsoft.com/office/officeart/2005/8/layout/orgChart1"/>
    <dgm:cxn modelId="{6BA06F10-9507-4367-B90A-C541ED4564DB}" type="presParOf" srcId="{5EFE54BE-FF08-44FC-81E2-B50B0B2E9482}" destId="{C26FDC15-4459-4213-9400-A3E584307DAB}" srcOrd="1" destOrd="0" presId="urn:microsoft.com/office/officeart/2005/8/layout/orgChart1"/>
    <dgm:cxn modelId="{A6B3A20E-62CD-45B2-9BF5-3E86EF53685B}" type="presParOf" srcId="{C26FDC15-4459-4213-9400-A3E584307DAB}" destId="{A3FE8694-FBC0-4F44-88B1-F039E12BF2FC}" srcOrd="0" destOrd="0" presId="urn:microsoft.com/office/officeart/2005/8/layout/orgChart1"/>
    <dgm:cxn modelId="{63326025-CFD6-4706-8E99-15D1EEA46DAF}" type="presParOf" srcId="{A3FE8694-FBC0-4F44-88B1-F039E12BF2FC}" destId="{850C005C-E510-4F4A-8F23-63BEA7B90538}" srcOrd="0" destOrd="0" presId="urn:microsoft.com/office/officeart/2005/8/layout/orgChart1"/>
    <dgm:cxn modelId="{54030CC5-53BF-4E6F-84C7-2C712686EAD2}" type="presParOf" srcId="{A3FE8694-FBC0-4F44-88B1-F039E12BF2FC}" destId="{CF8E596E-D1DF-4E80-BE7B-888B9302FCF2}" srcOrd="1" destOrd="0" presId="urn:microsoft.com/office/officeart/2005/8/layout/orgChart1"/>
    <dgm:cxn modelId="{6437C105-6BCB-400C-8E79-274534286586}" type="presParOf" srcId="{C26FDC15-4459-4213-9400-A3E584307DAB}" destId="{42FD4DBC-1E31-4EA9-B48B-ECF579A220F9}" srcOrd="1" destOrd="0" presId="urn:microsoft.com/office/officeart/2005/8/layout/orgChart1"/>
    <dgm:cxn modelId="{87CC72DC-EB90-41D6-A514-8201C09DC53E}" type="presParOf" srcId="{C26FDC15-4459-4213-9400-A3E584307DAB}" destId="{FF6C198D-2435-4F3C-A3FE-A92D18A6E4FA}" srcOrd="2" destOrd="0" presId="urn:microsoft.com/office/officeart/2005/8/layout/orgChart1"/>
    <dgm:cxn modelId="{B80FE6C8-CCC8-448D-8490-4BA9E0814D19}" type="presParOf" srcId="{5EFE54BE-FF08-44FC-81E2-B50B0B2E9482}" destId="{EA8F315A-0594-41A6-9AA8-9F4DEEF6B837}" srcOrd="2" destOrd="0" presId="urn:microsoft.com/office/officeart/2005/8/layout/orgChart1"/>
    <dgm:cxn modelId="{FFA806F2-A632-4AF5-8FC8-F907B64B2A9A}" type="presParOf" srcId="{5EFE54BE-FF08-44FC-81E2-B50B0B2E9482}" destId="{BF5B6C3F-5ED8-4843-BE58-AC45AAF40FE9}" srcOrd="3" destOrd="0" presId="urn:microsoft.com/office/officeart/2005/8/layout/orgChart1"/>
    <dgm:cxn modelId="{74F815D3-4FC6-48B3-95A6-FFF5B285CB15}" type="presParOf" srcId="{BF5B6C3F-5ED8-4843-BE58-AC45AAF40FE9}" destId="{B14E5BCC-66AD-4114-9167-B07F80B9A4BB}" srcOrd="0" destOrd="0" presId="urn:microsoft.com/office/officeart/2005/8/layout/orgChart1"/>
    <dgm:cxn modelId="{B5E9774F-B0C3-4707-BFEC-F3A07C4B1156}" type="presParOf" srcId="{B14E5BCC-66AD-4114-9167-B07F80B9A4BB}" destId="{E575FE68-7673-4E1F-9E8A-6C429A6E33DE}" srcOrd="0" destOrd="0" presId="urn:microsoft.com/office/officeart/2005/8/layout/orgChart1"/>
    <dgm:cxn modelId="{802E4341-B1F8-43C5-A7C7-C0CCDE9DE072}" type="presParOf" srcId="{B14E5BCC-66AD-4114-9167-B07F80B9A4BB}" destId="{027B7B46-C12E-4D2D-9916-148298DEAB14}" srcOrd="1" destOrd="0" presId="urn:microsoft.com/office/officeart/2005/8/layout/orgChart1"/>
    <dgm:cxn modelId="{056C6B1E-7F97-4D96-A199-E87C99B63E5C}" type="presParOf" srcId="{BF5B6C3F-5ED8-4843-BE58-AC45AAF40FE9}" destId="{0C968FBB-02D3-4367-A24A-0613642F8C22}" srcOrd="1" destOrd="0" presId="urn:microsoft.com/office/officeart/2005/8/layout/orgChart1"/>
    <dgm:cxn modelId="{A03A8D21-7815-451F-A13E-3BA3CE1E9C7B}" type="presParOf" srcId="{BF5B6C3F-5ED8-4843-BE58-AC45AAF40FE9}" destId="{9117D86E-F831-4B7D-A0DB-75E709EC2075}" srcOrd="2" destOrd="0" presId="urn:microsoft.com/office/officeart/2005/8/layout/orgChart1"/>
    <dgm:cxn modelId="{E4F03F6F-CA28-46E5-93EF-2B28FA9D5C5C}" type="presParOf" srcId="{5EFE54BE-FF08-44FC-81E2-B50B0B2E9482}" destId="{C8EE8431-0FCF-46B3-A971-90E69A943397}" srcOrd="4" destOrd="0" presId="urn:microsoft.com/office/officeart/2005/8/layout/orgChart1"/>
    <dgm:cxn modelId="{29182EEA-7483-40E6-84DE-136BAC125562}" type="presParOf" srcId="{5EFE54BE-FF08-44FC-81E2-B50B0B2E9482}" destId="{74CDD0D8-31C1-48EE-AF4D-C68BE3518CA6}" srcOrd="5" destOrd="0" presId="urn:microsoft.com/office/officeart/2005/8/layout/orgChart1"/>
    <dgm:cxn modelId="{036043A8-3F49-45B0-BEE2-FEB784A3EC6E}" type="presParOf" srcId="{74CDD0D8-31C1-48EE-AF4D-C68BE3518CA6}" destId="{1D70C2A0-B476-418C-8F68-6E330D67255B}" srcOrd="0" destOrd="0" presId="urn:microsoft.com/office/officeart/2005/8/layout/orgChart1"/>
    <dgm:cxn modelId="{CCC53358-0061-4772-A28A-CC4FE6189407}" type="presParOf" srcId="{1D70C2A0-B476-418C-8F68-6E330D67255B}" destId="{FDA300A1-5DBE-4FC2-8CD9-3EA598C18C64}" srcOrd="0" destOrd="0" presId="urn:microsoft.com/office/officeart/2005/8/layout/orgChart1"/>
    <dgm:cxn modelId="{946751CD-753F-4A0E-8BBC-8F0B0D14C8DE}" type="presParOf" srcId="{1D70C2A0-B476-418C-8F68-6E330D67255B}" destId="{1CED568C-5050-4467-8CD4-7FB14D2E4B2F}" srcOrd="1" destOrd="0" presId="urn:microsoft.com/office/officeart/2005/8/layout/orgChart1"/>
    <dgm:cxn modelId="{E747C08D-DE69-4654-A816-9A30E9AEFCDB}" type="presParOf" srcId="{74CDD0D8-31C1-48EE-AF4D-C68BE3518CA6}" destId="{6C0756BD-7948-471F-84B7-B856DA058829}" srcOrd="1" destOrd="0" presId="urn:microsoft.com/office/officeart/2005/8/layout/orgChart1"/>
    <dgm:cxn modelId="{84AEB909-D514-4C4D-9CFD-4EA1E75E4A1D}" type="presParOf" srcId="{74CDD0D8-31C1-48EE-AF4D-C68BE3518CA6}" destId="{7BAE630D-ED94-4FA0-A047-5891A55C7743}" srcOrd="2" destOrd="0" presId="urn:microsoft.com/office/officeart/2005/8/layout/orgChart1"/>
    <dgm:cxn modelId="{DEBC77DB-4CC6-4B46-B1ED-83C43CE8B8E7}" type="presParOf" srcId="{D0D6CA9B-5F46-4C52-8BDF-9ED57790FF34}" destId="{98BAA328-FCC8-472E-85D6-138D0D63C066}" srcOrd="2" destOrd="0" presId="urn:microsoft.com/office/officeart/2005/8/layout/orgChart1"/>
    <dgm:cxn modelId="{400335E0-D69F-4C2D-BD27-0960672A4558}" type="presParOf" srcId="{8EACF00E-B6D2-43D2-979A-A58984ABAD17}" destId="{52A7C970-805F-4695-828B-6BE0563E894B}" srcOrd="2" destOrd="0" presId="urn:microsoft.com/office/officeart/2005/8/layout/orgChart1"/>
    <dgm:cxn modelId="{22CD1380-5D07-4541-A1BF-26571E9D4E6A}" type="presParOf" srcId="{8EACF00E-B6D2-43D2-979A-A58984ABAD17}" destId="{77F41830-15BF-4468-8A61-3E38018108A6}" srcOrd="3" destOrd="0" presId="urn:microsoft.com/office/officeart/2005/8/layout/orgChart1"/>
    <dgm:cxn modelId="{D7550806-E286-4845-9AE3-AE3183AC5A48}" type="presParOf" srcId="{77F41830-15BF-4468-8A61-3E38018108A6}" destId="{52E90AEB-A776-4836-B19A-A30FA87A77CE}" srcOrd="0" destOrd="0" presId="urn:microsoft.com/office/officeart/2005/8/layout/orgChart1"/>
    <dgm:cxn modelId="{383265D6-7C4F-4997-B590-56ADC3D83ED3}" type="presParOf" srcId="{52E90AEB-A776-4836-B19A-A30FA87A77CE}" destId="{B3901419-FED7-4A5D-A625-F67D72C29BC2}" srcOrd="0" destOrd="0" presId="urn:microsoft.com/office/officeart/2005/8/layout/orgChart1"/>
    <dgm:cxn modelId="{C5AE0A2B-407A-40AC-9A2E-2DAC783E5E99}" type="presParOf" srcId="{52E90AEB-A776-4836-B19A-A30FA87A77CE}" destId="{1782A233-50C0-4490-B066-FB0529C3551E}" srcOrd="1" destOrd="0" presId="urn:microsoft.com/office/officeart/2005/8/layout/orgChart1"/>
    <dgm:cxn modelId="{75F1FCD4-3DB8-4445-B15E-B2DC5BE11EB4}" type="presParOf" srcId="{77F41830-15BF-4468-8A61-3E38018108A6}" destId="{EEA030B4-D0FC-4883-A2F9-D8448FED4289}" srcOrd="1" destOrd="0" presId="urn:microsoft.com/office/officeart/2005/8/layout/orgChart1"/>
    <dgm:cxn modelId="{EEF7771F-1FE9-4B3D-B3D5-59045166E803}" type="presParOf" srcId="{77F41830-15BF-4468-8A61-3E38018108A6}" destId="{EB1D7EE4-5E8A-4E1A-ACC7-7233D4F8686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C4E6D4-97A5-4532-A235-47561F3B5EF6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cs-CZ"/>
        </a:p>
      </dgm:t>
    </dgm:pt>
    <dgm:pt modelId="{0003677D-F9DF-41B2-A6F2-06FF47BE1A0B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>
          <a:solidFill>
            <a:srgbClr val="307871"/>
          </a:solidFill>
        </a:ln>
      </dgm:spPr>
      <dgm:t>
        <a:bodyPr/>
        <a:lstStyle/>
        <a:p>
          <a:r>
            <a:rPr lang="cs-CZ"/>
            <a:t>nemocenské v případě nemoci</a:t>
          </a:r>
        </a:p>
      </dgm:t>
    </dgm:pt>
    <dgm:pt modelId="{E65C0DE7-D5BB-45F7-945C-8C750D7DF5F5}" type="parTrans" cxnId="{E99B1361-11B9-4D38-B559-19B8E70BD1BD}">
      <dgm:prSet/>
      <dgm:spPr/>
      <dgm:t>
        <a:bodyPr/>
        <a:lstStyle/>
        <a:p>
          <a:endParaRPr lang="cs-CZ"/>
        </a:p>
      </dgm:t>
    </dgm:pt>
    <dgm:pt modelId="{1B8410CA-1404-4042-9BB5-F67C101BC30D}" type="sibTrans" cxnId="{E99B1361-11B9-4D38-B559-19B8E70BD1BD}">
      <dgm:prSet/>
      <dgm:spPr/>
      <dgm:t>
        <a:bodyPr/>
        <a:lstStyle/>
        <a:p>
          <a:endParaRPr lang="cs-CZ"/>
        </a:p>
      </dgm:t>
    </dgm:pt>
    <dgm:pt modelId="{A03E6CB4-3573-4AD5-B8FD-C0921795AE90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>
          <a:solidFill>
            <a:srgbClr val="307871"/>
          </a:solidFill>
        </a:ln>
      </dgm:spPr>
      <dgm:t>
        <a:bodyPr/>
        <a:lstStyle/>
        <a:p>
          <a:r>
            <a:rPr lang="cs-CZ" dirty="0"/>
            <a:t>podpora při ošetřování člena rodiny </a:t>
          </a:r>
        </a:p>
      </dgm:t>
    </dgm:pt>
    <dgm:pt modelId="{3537E618-24FF-4191-948A-62904ED1C91C}" type="parTrans" cxnId="{1700E517-40D7-41BC-AB15-BA4AAA9952C6}">
      <dgm:prSet/>
      <dgm:spPr/>
      <dgm:t>
        <a:bodyPr/>
        <a:lstStyle/>
        <a:p>
          <a:endParaRPr lang="cs-CZ"/>
        </a:p>
      </dgm:t>
    </dgm:pt>
    <dgm:pt modelId="{8D960A58-9444-4C79-8205-4EE54FBD597F}" type="sibTrans" cxnId="{1700E517-40D7-41BC-AB15-BA4AAA9952C6}">
      <dgm:prSet/>
      <dgm:spPr/>
      <dgm:t>
        <a:bodyPr/>
        <a:lstStyle/>
        <a:p>
          <a:endParaRPr lang="cs-CZ"/>
        </a:p>
      </dgm:t>
    </dgm:pt>
    <dgm:pt modelId="{B5A79984-7871-4D1A-B686-C0B0611393E0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>
          <a:solidFill>
            <a:srgbClr val="307871"/>
          </a:solidFill>
        </a:ln>
      </dgm:spPr>
      <dgm:t>
        <a:bodyPr/>
        <a:lstStyle/>
        <a:p>
          <a:r>
            <a:rPr lang="cs-CZ" dirty="0"/>
            <a:t>peněžitá pomoc v mateřství</a:t>
          </a:r>
        </a:p>
      </dgm:t>
    </dgm:pt>
    <dgm:pt modelId="{D059EB8A-1BED-4F84-AC43-87D6D10D941A}" type="parTrans" cxnId="{A46D8F4C-FB90-4C66-AA3A-5CDC1985CC75}">
      <dgm:prSet/>
      <dgm:spPr/>
      <dgm:t>
        <a:bodyPr/>
        <a:lstStyle/>
        <a:p>
          <a:endParaRPr lang="cs-CZ"/>
        </a:p>
      </dgm:t>
    </dgm:pt>
    <dgm:pt modelId="{FDB8D4A4-907B-4322-91A2-B2711DB610A9}" type="sibTrans" cxnId="{A46D8F4C-FB90-4C66-AA3A-5CDC1985CC75}">
      <dgm:prSet/>
      <dgm:spPr/>
      <dgm:t>
        <a:bodyPr/>
        <a:lstStyle/>
        <a:p>
          <a:endParaRPr lang="cs-CZ"/>
        </a:p>
      </dgm:t>
    </dgm:pt>
    <dgm:pt modelId="{E168716C-AF64-43DC-B327-C8078E0EF96E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>
          <a:solidFill>
            <a:srgbClr val="307871"/>
          </a:solidFill>
        </a:ln>
      </dgm:spPr>
      <dgm:t>
        <a:bodyPr/>
        <a:lstStyle/>
        <a:p>
          <a:r>
            <a:rPr lang="cs-CZ"/>
            <a:t>vyrovnávací příspěvek v těhotenství a mateřství</a:t>
          </a:r>
        </a:p>
      </dgm:t>
    </dgm:pt>
    <dgm:pt modelId="{963F1772-FCA8-46F5-9B87-FCDFAF8DF427}" type="parTrans" cxnId="{85CD6930-B5AF-4761-9143-AE083D7BA276}">
      <dgm:prSet/>
      <dgm:spPr/>
      <dgm:t>
        <a:bodyPr/>
        <a:lstStyle/>
        <a:p>
          <a:endParaRPr lang="cs-CZ"/>
        </a:p>
      </dgm:t>
    </dgm:pt>
    <dgm:pt modelId="{B4B6001A-D719-4BD3-8C51-E3DB0937DD8D}" type="sibTrans" cxnId="{85CD6930-B5AF-4761-9143-AE083D7BA276}">
      <dgm:prSet/>
      <dgm:spPr/>
      <dgm:t>
        <a:bodyPr/>
        <a:lstStyle/>
        <a:p>
          <a:endParaRPr lang="cs-CZ"/>
        </a:p>
      </dgm:t>
    </dgm:pt>
    <dgm:pt modelId="{2489806F-CDC5-4D06-8A0E-B028F2843353}" type="pres">
      <dgm:prSet presAssocID="{9AC4E6D4-97A5-4532-A235-47561F3B5EF6}" presName="linear" presStyleCnt="0">
        <dgm:presLayoutVars>
          <dgm:dir/>
          <dgm:animLvl val="lvl"/>
          <dgm:resizeHandles val="exact"/>
        </dgm:presLayoutVars>
      </dgm:prSet>
      <dgm:spPr/>
    </dgm:pt>
    <dgm:pt modelId="{68E43A3E-27C7-463A-8792-18705FA5D6BE}" type="pres">
      <dgm:prSet presAssocID="{0003677D-F9DF-41B2-A6F2-06FF47BE1A0B}" presName="parentLin" presStyleCnt="0"/>
      <dgm:spPr/>
    </dgm:pt>
    <dgm:pt modelId="{566F10AC-3C27-47F1-ABEC-B9A32E8D169E}" type="pres">
      <dgm:prSet presAssocID="{0003677D-F9DF-41B2-A6F2-06FF47BE1A0B}" presName="parentLeftMargin" presStyleLbl="node1" presStyleIdx="0" presStyleCnt="4"/>
      <dgm:spPr/>
    </dgm:pt>
    <dgm:pt modelId="{762D5749-74C0-4442-AEAD-3CFE04D734EE}" type="pres">
      <dgm:prSet presAssocID="{0003677D-F9DF-41B2-A6F2-06FF47BE1A0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915E99A-9534-42F2-8FA1-3A9B4C04988C}" type="pres">
      <dgm:prSet presAssocID="{0003677D-F9DF-41B2-A6F2-06FF47BE1A0B}" presName="negativeSpace" presStyleCnt="0"/>
      <dgm:spPr/>
    </dgm:pt>
    <dgm:pt modelId="{D01CA812-6D09-48B8-B6B0-95DEECBBB2E2}" type="pres">
      <dgm:prSet presAssocID="{0003677D-F9DF-41B2-A6F2-06FF47BE1A0B}" presName="childText" presStyleLbl="conFgAcc1" presStyleIdx="0" presStyleCnt="4" custLinFactNeighborY="-50397">
        <dgm:presLayoutVars>
          <dgm:bulletEnabled val="1"/>
        </dgm:presLayoutVars>
      </dgm:prSet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rgbClr val="3D7D3D"/>
          </a:solidFill>
        </a:ln>
      </dgm:spPr>
    </dgm:pt>
    <dgm:pt modelId="{790C0001-35FB-40A1-90B0-A1872E01EEC8}" type="pres">
      <dgm:prSet presAssocID="{1B8410CA-1404-4042-9BB5-F67C101BC30D}" presName="spaceBetweenRectangles" presStyleCnt="0"/>
      <dgm:spPr/>
    </dgm:pt>
    <dgm:pt modelId="{F8176390-2D29-48D3-8171-D1637706D75F}" type="pres">
      <dgm:prSet presAssocID="{A03E6CB4-3573-4AD5-B8FD-C0921795AE90}" presName="parentLin" presStyleCnt="0"/>
      <dgm:spPr/>
    </dgm:pt>
    <dgm:pt modelId="{CBDE7541-C878-4D81-8719-D313301102AD}" type="pres">
      <dgm:prSet presAssocID="{A03E6CB4-3573-4AD5-B8FD-C0921795AE90}" presName="parentLeftMargin" presStyleLbl="node1" presStyleIdx="0" presStyleCnt="4"/>
      <dgm:spPr/>
    </dgm:pt>
    <dgm:pt modelId="{C85A1FAD-9C11-44EF-9A55-A3AF0C4969F6}" type="pres">
      <dgm:prSet presAssocID="{A03E6CB4-3573-4AD5-B8FD-C0921795AE9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A7B204DB-3527-41E2-8699-4424C28EB767}" type="pres">
      <dgm:prSet presAssocID="{A03E6CB4-3573-4AD5-B8FD-C0921795AE90}" presName="negativeSpace" presStyleCnt="0"/>
      <dgm:spPr/>
    </dgm:pt>
    <dgm:pt modelId="{C56309F9-3626-4370-AA1B-07E2CC1A81C8}" type="pres">
      <dgm:prSet presAssocID="{A03E6CB4-3573-4AD5-B8FD-C0921795AE90}" presName="childText" presStyleLbl="conFgAcc1" presStyleIdx="1" presStyleCnt="4">
        <dgm:presLayoutVars>
          <dgm:bulletEnabled val="1"/>
        </dgm:presLayoutVars>
      </dgm:prSet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rgbClr val="3D7D3D"/>
          </a:solidFill>
        </a:ln>
      </dgm:spPr>
    </dgm:pt>
    <dgm:pt modelId="{09E7FF8F-A170-4B2B-B3BF-A32F4C597226}" type="pres">
      <dgm:prSet presAssocID="{8D960A58-9444-4C79-8205-4EE54FBD597F}" presName="spaceBetweenRectangles" presStyleCnt="0"/>
      <dgm:spPr/>
    </dgm:pt>
    <dgm:pt modelId="{228E5B85-47F1-4141-81D4-D473ED49D68C}" type="pres">
      <dgm:prSet presAssocID="{B5A79984-7871-4D1A-B686-C0B0611393E0}" presName="parentLin" presStyleCnt="0"/>
      <dgm:spPr/>
    </dgm:pt>
    <dgm:pt modelId="{D00BD97F-022F-4E99-9633-4C3438CF7639}" type="pres">
      <dgm:prSet presAssocID="{B5A79984-7871-4D1A-B686-C0B0611393E0}" presName="parentLeftMargin" presStyleLbl="node1" presStyleIdx="1" presStyleCnt="4"/>
      <dgm:spPr/>
    </dgm:pt>
    <dgm:pt modelId="{D56B13D0-0A94-48BB-919A-C779A1ACA18D}" type="pres">
      <dgm:prSet presAssocID="{B5A79984-7871-4D1A-B686-C0B0611393E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CB4A774-DFD4-4013-A966-876B6084F6B4}" type="pres">
      <dgm:prSet presAssocID="{B5A79984-7871-4D1A-B686-C0B0611393E0}" presName="negativeSpace" presStyleCnt="0"/>
      <dgm:spPr/>
    </dgm:pt>
    <dgm:pt modelId="{D2241F6C-080E-4596-8342-6D34410D7840}" type="pres">
      <dgm:prSet presAssocID="{B5A79984-7871-4D1A-B686-C0B0611393E0}" presName="childText" presStyleLbl="conFgAcc1" presStyleIdx="2" presStyleCnt="4">
        <dgm:presLayoutVars>
          <dgm:bulletEnabled val="1"/>
        </dgm:presLayoutVars>
      </dgm:prSet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rgbClr val="3D7D3D"/>
          </a:solidFill>
        </a:ln>
      </dgm:spPr>
    </dgm:pt>
    <dgm:pt modelId="{9E903BCC-E2E0-4AED-9E16-D058D1DB70D6}" type="pres">
      <dgm:prSet presAssocID="{FDB8D4A4-907B-4322-91A2-B2711DB610A9}" presName="spaceBetweenRectangles" presStyleCnt="0"/>
      <dgm:spPr/>
    </dgm:pt>
    <dgm:pt modelId="{BF89BF28-9860-4C64-B1DB-9901109AE7F0}" type="pres">
      <dgm:prSet presAssocID="{E168716C-AF64-43DC-B327-C8078E0EF96E}" presName="parentLin" presStyleCnt="0"/>
      <dgm:spPr/>
    </dgm:pt>
    <dgm:pt modelId="{7756F186-E732-477C-861B-B9AAE6497B72}" type="pres">
      <dgm:prSet presAssocID="{E168716C-AF64-43DC-B327-C8078E0EF96E}" presName="parentLeftMargin" presStyleLbl="node1" presStyleIdx="2" presStyleCnt="4"/>
      <dgm:spPr/>
    </dgm:pt>
    <dgm:pt modelId="{5540F960-88A9-4883-9B5C-B8FBAD529D72}" type="pres">
      <dgm:prSet presAssocID="{E168716C-AF64-43DC-B327-C8078E0EF96E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71082669-48AC-497A-9594-5FF72F03D239}" type="pres">
      <dgm:prSet presAssocID="{E168716C-AF64-43DC-B327-C8078E0EF96E}" presName="negativeSpace" presStyleCnt="0"/>
      <dgm:spPr/>
    </dgm:pt>
    <dgm:pt modelId="{D7173D18-0A3E-4A8D-A762-674F52A16F88}" type="pres">
      <dgm:prSet presAssocID="{E168716C-AF64-43DC-B327-C8078E0EF96E}" presName="childText" presStyleLbl="conFgAcc1" presStyleIdx="3" presStyleCnt="4">
        <dgm:presLayoutVars>
          <dgm:bulletEnabled val="1"/>
        </dgm:presLayoutVars>
      </dgm:prSet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rgbClr val="3D7D3D"/>
          </a:solidFill>
        </a:ln>
      </dgm:spPr>
    </dgm:pt>
  </dgm:ptLst>
  <dgm:cxnLst>
    <dgm:cxn modelId="{1700E517-40D7-41BC-AB15-BA4AAA9952C6}" srcId="{9AC4E6D4-97A5-4532-A235-47561F3B5EF6}" destId="{A03E6CB4-3573-4AD5-B8FD-C0921795AE90}" srcOrd="1" destOrd="0" parTransId="{3537E618-24FF-4191-948A-62904ED1C91C}" sibTransId="{8D960A58-9444-4C79-8205-4EE54FBD597F}"/>
    <dgm:cxn modelId="{85CD6930-B5AF-4761-9143-AE083D7BA276}" srcId="{9AC4E6D4-97A5-4532-A235-47561F3B5EF6}" destId="{E168716C-AF64-43DC-B327-C8078E0EF96E}" srcOrd="3" destOrd="0" parTransId="{963F1772-FCA8-46F5-9B87-FCDFAF8DF427}" sibTransId="{B4B6001A-D719-4BD3-8C51-E3DB0937DD8D}"/>
    <dgm:cxn modelId="{E99B1361-11B9-4D38-B559-19B8E70BD1BD}" srcId="{9AC4E6D4-97A5-4532-A235-47561F3B5EF6}" destId="{0003677D-F9DF-41B2-A6F2-06FF47BE1A0B}" srcOrd="0" destOrd="0" parTransId="{E65C0DE7-D5BB-45F7-945C-8C750D7DF5F5}" sibTransId="{1B8410CA-1404-4042-9BB5-F67C101BC30D}"/>
    <dgm:cxn modelId="{C252EE45-26B4-47C3-AD1A-1B089DB2E944}" type="presOf" srcId="{A03E6CB4-3573-4AD5-B8FD-C0921795AE90}" destId="{CBDE7541-C878-4D81-8719-D313301102AD}" srcOrd="0" destOrd="0" presId="urn:microsoft.com/office/officeart/2005/8/layout/list1"/>
    <dgm:cxn modelId="{C3CD4367-C7FF-4BE2-BB06-F20B81BBE68C}" type="presOf" srcId="{E168716C-AF64-43DC-B327-C8078E0EF96E}" destId="{7756F186-E732-477C-861B-B9AAE6497B72}" srcOrd="0" destOrd="0" presId="urn:microsoft.com/office/officeart/2005/8/layout/list1"/>
    <dgm:cxn modelId="{A46D8F4C-FB90-4C66-AA3A-5CDC1985CC75}" srcId="{9AC4E6D4-97A5-4532-A235-47561F3B5EF6}" destId="{B5A79984-7871-4D1A-B686-C0B0611393E0}" srcOrd="2" destOrd="0" parTransId="{D059EB8A-1BED-4F84-AC43-87D6D10D941A}" sibTransId="{FDB8D4A4-907B-4322-91A2-B2711DB610A9}"/>
    <dgm:cxn modelId="{6CAC476E-1061-48F4-9FB2-6686F46FDD5A}" type="presOf" srcId="{0003677D-F9DF-41B2-A6F2-06FF47BE1A0B}" destId="{566F10AC-3C27-47F1-ABEC-B9A32E8D169E}" srcOrd="0" destOrd="0" presId="urn:microsoft.com/office/officeart/2005/8/layout/list1"/>
    <dgm:cxn modelId="{16C83D59-3E15-4D40-8074-3BE4551B2B48}" type="presOf" srcId="{0003677D-F9DF-41B2-A6F2-06FF47BE1A0B}" destId="{762D5749-74C0-4442-AEAD-3CFE04D734EE}" srcOrd="1" destOrd="0" presId="urn:microsoft.com/office/officeart/2005/8/layout/list1"/>
    <dgm:cxn modelId="{99756E7E-EF5F-4143-9FC8-A8A4E5661F27}" type="presOf" srcId="{E168716C-AF64-43DC-B327-C8078E0EF96E}" destId="{5540F960-88A9-4883-9B5C-B8FBAD529D72}" srcOrd="1" destOrd="0" presId="urn:microsoft.com/office/officeart/2005/8/layout/list1"/>
    <dgm:cxn modelId="{F0839F7E-64F8-448D-ACC5-4AD77F40DB64}" type="presOf" srcId="{A03E6CB4-3573-4AD5-B8FD-C0921795AE90}" destId="{C85A1FAD-9C11-44EF-9A55-A3AF0C4969F6}" srcOrd="1" destOrd="0" presId="urn:microsoft.com/office/officeart/2005/8/layout/list1"/>
    <dgm:cxn modelId="{0BF4B687-15CE-4EA4-A027-A66CD04DF4CC}" type="presOf" srcId="{B5A79984-7871-4D1A-B686-C0B0611393E0}" destId="{D56B13D0-0A94-48BB-919A-C779A1ACA18D}" srcOrd="1" destOrd="0" presId="urn:microsoft.com/office/officeart/2005/8/layout/list1"/>
    <dgm:cxn modelId="{9F5A0CAB-062D-4008-9C53-78166C512E61}" type="presOf" srcId="{9AC4E6D4-97A5-4532-A235-47561F3B5EF6}" destId="{2489806F-CDC5-4D06-8A0E-B028F2843353}" srcOrd="0" destOrd="0" presId="urn:microsoft.com/office/officeart/2005/8/layout/list1"/>
    <dgm:cxn modelId="{4481F4BA-A918-4718-A2B6-71D6ECD32BBC}" type="presOf" srcId="{B5A79984-7871-4D1A-B686-C0B0611393E0}" destId="{D00BD97F-022F-4E99-9633-4C3438CF7639}" srcOrd="0" destOrd="0" presId="urn:microsoft.com/office/officeart/2005/8/layout/list1"/>
    <dgm:cxn modelId="{7662CAC7-4A0E-4F45-8E4B-531712DF0EFE}" type="presParOf" srcId="{2489806F-CDC5-4D06-8A0E-B028F2843353}" destId="{68E43A3E-27C7-463A-8792-18705FA5D6BE}" srcOrd="0" destOrd="0" presId="urn:microsoft.com/office/officeart/2005/8/layout/list1"/>
    <dgm:cxn modelId="{B0441A79-6DD1-4236-850D-97D8136EE33B}" type="presParOf" srcId="{68E43A3E-27C7-463A-8792-18705FA5D6BE}" destId="{566F10AC-3C27-47F1-ABEC-B9A32E8D169E}" srcOrd="0" destOrd="0" presId="urn:microsoft.com/office/officeart/2005/8/layout/list1"/>
    <dgm:cxn modelId="{6FE3E9C7-0BC2-47EC-A1C6-955FE4ABEE0B}" type="presParOf" srcId="{68E43A3E-27C7-463A-8792-18705FA5D6BE}" destId="{762D5749-74C0-4442-AEAD-3CFE04D734EE}" srcOrd="1" destOrd="0" presId="urn:microsoft.com/office/officeart/2005/8/layout/list1"/>
    <dgm:cxn modelId="{971AF095-D0C5-412D-9477-97BEE7F25958}" type="presParOf" srcId="{2489806F-CDC5-4D06-8A0E-B028F2843353}" destId="{7915E99A-9534-42F2-8FA1-3A9B4C04988C}" srcOrd="1" destOrd="0" presId="urn:microsoft.com/office/officeart/2005/8/layout/list1"/>
    <dgm:cxn modelId="{E3B2FE1F-1EBE-4538-8B30-29A1EB9D8957}" type="presParOf" srcId="{2489806F-CDC5-4D06-8A0E-B028F2843353}" destId="{D01CA812-6D09-48B8-B6B0-95DEECBBB2E2}" srcOrd="2" destOrd="0" presId="urn:microsoft.com/office/officeart/2005/8/layout/list1"/>
    <dgm:cxn modelId="{6B3BD487-C682-4D3B-9067-91B7D0B7402B}" type="presParOf" srcId="{2489806F-CDC5-4D06-8A0E-B028F2843353}" destId="{790C0001-35FB-40A1-90B0-A1872E01EEC8}" srcOrd="3" destOrd="0" presId="urn:microsoft.com/office/officeart/2005/8/layout/list1"/>
    <dgm:cxn modelId="{7D88F7B5-7528-4B24-A99C-7CE96CB459EA}" type="presParOf" srcId="{2489806F-CDC5-4D06-8A0E-B028F2843353}" destId="{F8176390-2D29-48D3-8171-D1637706D75F}" srcOrd="4" destOrd="0" presId="urn:microsoft.com/office/officeart/2005/8/layout/list1"/>
    <dgm:cxn modelId="{A3797F31-0521-4305-BEB5-076F3A9F9370}" type="presParOf" srcId="{F8176390-2D29-48D3-8171-D1637706D75F}" destId="{CBDE7541-C878-4D81-8719-D313301102AD}" srcOrd="0" destOrd="0" presId="urn:microsoft.com/office/officeart/2005/8/layout/list1"/>
    <dgm:cxn modelId="{CA03C093-0B16-4E1A-8B8E-1517DA8E0826}" type="presParOf" srcId="{F8176390-2D29-48D3-8171-D1637706D75F}" destId="{C85A1FAD-9C11-44EF-9A55-A3AF0C4969F6}" srcOrd="1" destOrd="0" presId="urn:microsoft.com/office/officeart/2005/8/layout/list1"/>
    <dgm:cxn modelId="{B2E314D7-F0FB-47C5-9D1C-931ED74499C9}" type="presParOf" srcId="{2489806F-CDC5-4D06-8A0E-B028F2843353}" destId="{A7B204DB-3527-41E2-8699-4424C28EB767}" srcOrd="5" destOrd="0" presId="urn:microsoft.com/office/officeart/2005/8/layout/list1"/>
    <dgm:cxn modelId="{216E06E3-2642-4A2B-91B1-15CB0ABD46C9}" type="presParOf" srcId="{2489806F-CDC5-4D06-8A0E-B028F2843353}" destId="{C56309F9-3626-4370-AA1B-07E2CC1A81C8}" srcOrd="6" destOrd="0" presId="urn:microsoft.com/office/officeart/2005/8/layout/list1"/>
    <dgm:cxn modelId="{6107EF1E-096D-43F3-AFEC-266745718C75}" type="presParOf" srcId="{2489806F-CDC5-4D06-8A0E-B028F2843353}" destId="{09E7FF8F-A170-4B2B-B3BF-A32F4C597226}" srcOrd="7" destOrd="0" presId="urn:microsoft.com/office/officeart/2005/8/layout/list1"/>
    <dgm:cxn modelId="{2207617C-35DC-442A-8A5F-0119AA8A75DB}" type="presParOf" srcId="{2489806F-CDC5-4D06-8A0E-B028F2843353}" destId="{228E5B85-47F1-4141-81D4-D473ED49D68C}" srcOrd="8" destOrd="0" presId="urn:microsoft.com/office/officeart/2005/8/layout/list1"/>
    <dgm:cxn modelId="{379B1464-1007-4EE6-A8A6-EB404FD00350}" type="presParOf" srcId="{228E5B85-47F1-4141-81D4-D473ED49D68C}" destId="{D00BD97F-022F-4E99-9633-4C3438CF7639}" srcOrd="0" destOrd="0" presId="urn:microsoft.com/office/officeart/2005/8/layout/list1"/>
    <dgm:cxn modelId="{284CDDAC-BDC7-4B0A-BFD0-9F280CE81C0F}" type="presParOf" srcId="{228E5B85-47F1-4141-81D4-D473ED49D68C}" destId="{D56B13D0-0A94-48BB-919A-C779A1ACA18D}" srcOrd="1" destOrd="0" presId="urn:microsoft.com/office/officeart/2005/8/layout/list1"/>
    <dgm:cxn modelId="{42391A14-788F-48F4-82FD-5F265D2F964A}" type="presParOf" srcId="{2489806F-CDC5-4D06-8A0E-B028F2843353}" destId="{CCB4A774-DFD4-4013-A966-876B6084F6B4}" srcOrd="9" destOrd="0" presId="urn:microsoft.com/office/officeart/2005/8/layout/list1"/>
    <dgm:cxn modelId="{DACD3FC5-CAD4-47BF-891D-EA7A69F38DDA}" type="presParOf" srcId="{2489806F-CDC5-4D06-8A0E-B028F2843353}" destId="{D2241F6C-080E-4596-8342-6D34410D7840}" srcOrd="10" destOrd="0" presId="urn:microsoft.com/office/officeart/2005/8/layout/list1"/>
    <dgm:cxn modelId="{CDD38EDE-4C25-472F-A129-CCAB79A878D6}" type="presParOf" srcId="{2489806F-CDC5-4D06-8A0E-B028F2843353}" destId="{9E903BCC-E2E0-4AED-9E16-D058D1DB70D6}" srcOrd="11" destOrd="0" presId="urn:microsoft.com/office/officeart/2005/8/layout/list1"/>
    <dgm:cxn modelId="{3F5367F2-34B0-406F-8A33-BBDA66E9216B}" type="presParOf" srcId="{2489806F-CDC5-4D06-8A0E-B028F2843353}" destId="{BF89BF28-9860-4C64-B1DB-9901109AE7F0}" srcOrd="12" destOrd="0" presId="urn:microsoft.com/office/officeart/2005/8/layout/list1"/>
    <dgm:cxn modelId="{A45B5F57-D29E-4ABF-A6E6-95D964828FF5}" type="presParOf" srcId="{BF89BF28-9860-4C64-B1DB-9901109AE7F0}" destId="{7756F186-E732-477C-861B-B9AAE6497B72}" srcOrd="0" destOrd="0" presId="urn:microsoft.com/office/officeart/2005/8/layout/list1"/>
    <dgm:cxn modelId="{D3F5B681-39AA-4398-B674-C24A3D034BDD}" type="presParOf" srcId="{BF89BF28-9860-4C64-B1DB-9901109AE7F0}" destId="{5540F960-88A9-4883-9B5C-B8FBAD529D72}" srcOrd="1" destOrd="0" presId="urn:microsoft.com/office/officeart/2005/8/layout/list1"/>
    <dgm:cxn modelId="{B05DC351-F174-4389-AEC3-372E4AFE6E6C}" type="presParOf" srcId="{2489806F-CDC5-4D06-8A0E-B028F2843353}" destId="{71082669-48AC-497A-9594-5FF72F03D239}" srcOrd="13" destOrd="0" presId="urn:microsoft.com/office/officeart/2005/8/layout/list1"/>
    <dgm:cxn modelId="{33613116-DD85-4C6C-BD81-ED00C261D72E}" type="presParOf" srcId="{2489806F-CDC5-4D06-8A0E-B028F2843353}" destId="{D7173D18-0A3E-4A8D-A762-674F52A16F88}" srcOrd="14" destOrd="0" presId="urn:microsoft.com/office/officeart/2005/8/layout/list1"/>
  </dgm:cxnLst>
  <dgm:bg>
    <a:effectLst>
      <a:outerShdw blurRad="50800" dist="50800" dir="5400000" algn="ctr" rotWithShape="0">
        <a:schemeClr val="accent2">
          <a:lumMod val="40000"/>
          <a:lumOff val="60000"/>
        </a:schemeClr>
      </a:outerShd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AC4E6D4-97A5-4532-A235-47561F3B5EF6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cs-CZ"/>
        </a:p>
      </dgm:t>
    </dgm:pt>
    <dgm:pt modelId="{0003677D-F9DF-41B2-A6F2-06FF47BE1A0B}">
      <dgm:prSet custT="1"/>
      <dgm:spPr>
        <a:ln>
          <a:solidFill>
            <a:srgbClr val="3D7D3D"/>
          </a:solidFill>
        </a:ln>
      </dgm:spPr>
      <dgm:t>
        <a:bodyPr/>
        <a:lstStyle/>
        <a:p>
          <a:r>
            <a:rPr lang="cs-CZ" sz="2400" b="0" dirty="0"/>
            <a:t>důchody starobní</a:t>
          </a:r>
        </a:p>
      </dgm:t>
    </dgm:pt>
    <dgm:pt modelId="{E65C0DE7-D5BB-45F7-945C-8C750D7DF5F5}" type="parTrans" cxnId="{E99B1361-11B9-4D38-B559-19B8E70BD1BD}">
      <dgm:prSet/>
      <dgm:spPr/>
      <dgm:t>
        <a:bodyPr/>
        <a:lstStyle/>
        <a:p>
          <a:endParaRPr lang="cs-CZ"/>
        </a:p>
      </dgm:t>
    </dgm:pt>
    <dgm:pt modelId="{1B8410CA-1404-4042-9BB5-F67C101BC30D}" type="sibTrans" cxnId="{E99B1361-11B9-4D38-B559-19B8E70BD1BD}">
      <dgm:prSet/>
      <dgm:spPr/>
      <dgm:t>
        <a:bodyPr/>
        <a:lstStyle/>
        <a:p>
          <a:endParaRPr lang="cs-CZ"/>
        </a:p>
      </dgm:t>
    </dgm:pt>
    <dgm:pt modelId="{A03E6CB4-3573-4AD5-B8FD-C0921795AE90}">
      <dgm:prSet custT="1"/>
      <dgm:spPr>
        <a:ln>
          <a:solidFill>
            <a:srgbClr val="3D7D3D"/>
          </a:solidFill>
        </a:ln>
      </dgm:spPr>
      <dgm:t>
        <a:bodyPr/>
        <a:lstStyle/>
        <a:p>
          <a:r>
            <a:rPr lang="cs-CZ" sz="2400" b="0" dirty="0"/>
            <a:t>invalidní</a:t>
          </a:r>
        </a:p>
      </dgm:t>
    </dgm:pt>
    <dgm:pt modelId="{3537E618-24FF-4191-948A-62904ED1C91C}" type="parTrans" cxnId="{1700E517-40D7-41BC-AB15-BA4AAA9952C6}">
      <dgm:prSet/>
      <dgm:spPr/>
      <dgm:t>
        <a:bodyPr/>
        <a:lstStyle/>
        <a:p>
          <a:endParaRPr lang="cs-CZ"/>
        </a:p>
      </dgm:t>
    </dgm:pt>
    <dgm:pt modelId="{8D960A58-9444-4C79-8205-4EE54FBD597F}" type="sibTrans" cxnId="{1700E517-40D7-41BC-AB15-BA4AAA9952C6}">
      <dgm:prSet/>
      <dgm:spPr/>
      <dgm:t>
        <a:bodyPr/>
        <a:lstStyle/>
        <a:p>
          <a:endParaRPr lang="cs-CZ"/>
        </a:p>
      </dgm:t>
    </dgm:pt>
    <dgm:pt modelId="{B5A79984-7871-4D1A-B686-C0B0611393E0}">
      <dgm:prSet custT="1"/>
      <dgm:spPr>
        <a:ln>
          <a:solidFill>
            <a:srgbClr val="3D7D3D"/>
          </a:solidFill>
        </a:ln>
      </dgm:spPr>
      <dgm:t>
        <a:bodyPr/>
        <a:lstStyle/>
        <a:p>
          <a:r>
            <a:rPr lang="cs-CZ" sz="2400" b="0" dirty="0"/>
            <a:t>vdovské, vdovecké, sirotčí (tzv. pozůstalostní)</a:t>
          </a:r>
        </a:p>
      </dgm:t>
    </dgm:pt>
    <dgm:pt modelId="{D059EB8A-1BED-4F84-AC43-87D6D10D941A}" type="parTrans" cxnId="{A46D8F4C-FB90-4C66-AA3A-5CDC1985CC75}">
      <dgm:prSet/>
      <dgm:spPr/>
      <dgm:t>
        <a:bodyPr/>
        <a:lstStyle/>
        <a:p>
          <a:endParaRPr lang="cs-CZ"/>
        </a:p>
      </dgm:t>
    </dgm:pt>
    <dgm:pt modelId="{FDB8D4A4-907B-4322-91A2-B2711DB610A9}" type="sibTrans" cxnId="{A46D8F4C-FB90-4C66-AA3A-5CDC1985CC75}">
      <dgm:prSet/>
      <dgm:spPr/>
      <dgm:t>
        <a:bodyPr/>
        <a:lstStyle/>
        <a:p>
          <a:endParaRPr lang="cs-CZ"/>
        </a:p>
      </dgm:t>
    </dgm:pt>
    <dgm:pt modelId="{2489806F-CDC5-4D06-8A0E-B028F2843353}" type="pres">
      <dgm:prSet presAssocID="{9AC4E6D4-97A5-4532-A235-47561F3B5EF6}" presName="linear" presStyleCnt="0">
        <dgm:presLayoutVars>
          <dgm:dir/>
          <dgm:animLvl val="lvl"/>
          <dgm:resizeHandles val="exact"/>
        </dgm:presLayoutVars>
      </dgm:prSet>
      <dgm:spPr/>
    </dgm:pt>
    <dgm:pt modelId="{68E43A3E-27C7-463A-8792-18705FA5D6BE}" type="pres">
      <dgm:prSet presAssocID="{0003677D-F9DF-41B2-A6F2-06FF47BE1A0B}" presName="parentLin" presStyleCnt="0"/>
      <dgm:spPr/>
    </dgm:pt>
    <dgm:pt modelId="{566F10AC-3C27-47F1-ABEC-B9A32E8D169E}" type="pres">
      <dgm:prSet presAssocID="{0003677D-F9DF-41B2-A6F2-06FF47BE1A0B}" presName="parentLeftMargin" presStyleLbl="node1" presStyleIdx="0" presStyleCnt="3"/>
      <dgm:spPr/>
    </dgm:pt>
    <dgm:pt modelId="{762D5749-74C0-4442-AEAD-3CFE04D734EE}" type="pres">
      <dgm:prSet presAssocID="{0003677D-F9DF-41B2-A6F2-06FF47BE1A0B}" presName="parentText" presStyleLbl="node1" presStyleIdx="0" presStyleCnt="3" custLinFactNeighborX="-10657" custLinFactNeighborY="6664">
        <dgm:presLayoutVars>
          <dgm:chMax val="0"/>
          <dgm:bulletEnabled val="1"/>
        </dgm:presLayoutVars>
      </dgm:prSet>
      <dgm:spPr/>
    </dgm:pt>
    <dgm:pt modelId="{7915E99A-9534-42F2-8FA1-3A9B4C04988C}" type="pres">
      <dgm:prSet presAssocID="{0003677D-F9DF-41B2-A6F2-06FF47BE1A0B}" presName="negativeSpace" presStyleCnt="0"/>
      <dgm:spPr/>
    </dgm:pt>
    <dgm:pt modelId="{D01CA812-6D09-48B8-B6B0-95DEECBBB2E2}" type="pres">
      <dgm:prSet presAssocID="{0003677D-F9DF-41B2-A6F2-06FF47BE1A0B}" presName="childText" presStyleLbl="conFgAcc1" presStyleIdx="0" presStyleCnt="3" custLinFactNeighborX="1737" custLinFactNeighborY="-26404">
        <dgm:presLayoutVars>
          <dgm:bulletEnabled val="1"/>
        </dgm:presLayoutVars>
      </dgm:prSet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rgbClr val="3D7D3D"/>
          </a:solidFill>
        </a:ln>
      </dgm:spPr>
    </dgm:pt>
    <dgm:pt modelId="{790C0001-35FB-40A1-90B0-A1872E01EEC8}" type="pres">
      <dgm:prSet presAssocID="{1B8410CA-1404-4042-9BB5-F67C101BC30D}" presName="spaceBetweenRectangles" presStyleCnt="0"/>
      <dgm:spPr/>
    </dgm:pt>
    <dgm:pt modelId="{F8176390-2D29-48D3-8171-D1637706D75F}" type="pres">
      <dgm:prSet presAssocID="{A03E6CB4-3573-4AD5-B8FD-C0921795AE90}" presName="parentLin" presStyleCnt="0"/>
      <dgm:spPr/>
    </dgm:pt>
    <dgm:pt modelId="{CBDE7541-C878-4D81-8719-D313301102AD}" type="pres">
      <dgm:prSet presAssocID="{A03E6CB4-3573-4AD5-B8FD-C0921795AE90}" presName="parentLeftMargin" presStyleLbl="node1" presStyleIdx="0" presStyleCnt="3"/>
      <dgm:spPr/>
    </dgm:pt>
    <dgm:pt modelId="{C85A1FAD-9C11-44EF-9A55-A3AF0C4969F6}" type="pres">
      <dgm:prSet presAssocID="{A03E6CB4-3573-4AD5-B8FD-C0921795AE90}" presName="parentText" presStyleLbl="node1" presStyleIdx="1" presStyleCnt="3" custScaleX="112625">
        <dgm:presLayoutVars>
          <dgm:chMax val="0"/>
          <dgm:bulletEnabled val="1"/>
        </dgm:presLayoutVars>
      </dgm:prSet>
      <dgm:spPr/>
    </dgm:pt>
    <dgm:pt modelId="{A7B204DB-3527-41E2-8699-4424C28EB767}" type="pres">
      <dgm:prSet presAssocID="{A03E6CB4-3573-4AD5-B8FD-C0921795AE90}" presName="negativeSpace" presStyleCnt="0"/>
      <dgm:spPr/>
    </dgm:pt>
    <dgm:pt modelId="{C56309F9-3626-4370-AA1B-07E2CC1A81C8}" type="pres">
      <dgm:prSet presAssocID="{A03E6CB4-3573-4AD5-B8FD-C0921795AE90}" presName="childText" presStyleLbl="conFgAcc1" presStyleIdx="1" presStyleCnt="3">
        <dgm:presLayoutVars>
          <dgm:bulletEnabled val="1"/>
        </dgm:presLayoutVars>
      </dgm:prSet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rgbClr val="3D7D3D"/>
          </a:solidFill>
        </a:ln>
      </dgm:spPr>
    </dgm:pt>
    <dgm:pt modelId="{09E7FF8F-A170-4B2B-B3BF-A32F4C597226}" type="pres">
      <dgm:prSet presAssocID="{8D960A58-9444-4C79-8205-4EE54FBD597F}" presName="spaceBetweenRectangles" presStyleCnt="0"/>
      <dgm:spPr/>
    </dgm:pt>
    <dgm:pt modelId="{228E5B85-47F1-4141-81D4-D473ED49D68C}" type="pres">
      <dgm:prSet presAssocID="{B5A79984-7871-4D1A-B686-C0B0611393E0}" presName="parentLin" presStyleCnt="0"/>
      <dgm:spPr/>
    </dgm:pt>
    <dgm:pt modelId="{D00BD97F-022F-4E99-9633-4C3438CF7639}" type="pres">
      <dgm:prSet presAssocID="{B5A79984-7871-4D1A-B686-C0B0611393E0}" presName="parentLeftMargin" presStyleLbl="node1" presStyleIdx="1" presStyleCnt="3"/>
      <dgm:spPr/>
    </dgm:pt>
    <dgm:pt modelId="{D56B13D0-0A94-48BB-919A-C779A1ACA18D}" type="pres">
      <dgm:prSet presAssocID="{B5A79984-7871-4D1A-B686-C0B0611393E0}" presName="parentText" presStyleLbl="node1" presStyleIdx="2" presStyleCnt="3" custScaleX="122332">
        <dgm:presLayoutVars>
          <dgm:chMax val="0"/>
          <dgm:bulletEnabled val="1"/>
        </dgm:presLayoutVars>
      </dgm:prSet>
      <dgm:spPr/>
    </dgm:pt>
    <dgm:pt modelId="{CCB4A774-DFD4-4013-A966-876B6084F6B4}" type="pres">
      <dgm:prSet presAssocID="{B5A79984-7871-4D1A-B686-C0B0611393E0}" presName="negativeSpace" presStyleCnt="0"/>
      <dgm:spPr/>
    </dgm:pt>
    <dgm:pt modelId="{D2241F6C-080E-4596-8342-6D34410D7840}" type="pres">
      <dgm:prSet presAssocID="{B5A79984-7871-4D1A-B686-C0B0611393E0}" presName="childText" presStyleLbl="conFgAcc1" presStyleIdx="2" presStyleCnt="3">
        <dgm:presLayoutVars>
          <dgm:bulletEnabled val="1"/>
        </dgm:presLayoutVars>
      </dgm:prSet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rgbClr val="3D7D3D"/>
          </a:solidFill>
        </a:ln>
      </dgm:spPr>
    </dgm:pt>
  </dgm:ptLst>
  <dgm:cxnLst>
    <dgm:cxn modelId="{1700E517-40D7-41BC-AB15-BA4AAA9952C6}" srcId="{9AC4E6D4-97A5-4532-A235-47561F3B5EF6}" destId="{A03E6CB4-3573-4AD5-B8FD-C0921795AE90}" srcOrd="1" destOrd="0" parTransId="{3537E618-24FF-4191-948A-62904ED1C91C}" sibTransId="{8D960A58-9444-4C79-8205-4EE54FBD597F}"/>
    <dgm:cxn modelId="{E99B1361-11B9-4D38-B559-19B8E70BD1BD}" srcId="{9AC4E6D4-97A5-4532-A235-47561F3B5EF6}" destId="{0003677D-F9DF-41B2-A6F2-06FF47BE1A0B}" srcOrd="0" destOrd="0" parTransId="{E65C0DE7-D5BB-45F7-945C-8C750D7DF5F5}" sibTransId="{1B8410CA-1404-4042-9BB5-F67C101BC30D}"/>
    <dgm:cxn modelId="{C252EE45-26B4-47C3-AD1A-1B089DB2E944}" type="presOf" srcId="{A03E6CB4-3573-4AD5-B8FD-C0921795AE90}" destId="{CBDE7541-C878-4D81-8719-D313301102AD}" srcOrd="0" destOrd="0" presId="urn:microsoft.com/office/officeart/2005/8/layout/list1"/>
    <dgm:cxn modelId="{A46D8F4C-FB90-4C66-AA3A-5CDC1985CC75}" srcId="{9AC4E6D4-97A5-4532-A235-47561F3B5EF6}" destId="{B5A79984-7871-4D1A-B686-C0B0611393E0}" srcOrd="2" destOrd="0" parTransId="{D059EB8A-1BED-4F84-AC43-87D6D10D941A}" sibTransId="{FDB8D4A4-907B-4322-91A2-B2711DB610A9}"/>
    <dgm:cxn modelId="{6CAC476E-1061-48F4-9FB2-6686F46FDD5A}" type="presOf" srcId="{0003677D-F9DF-41B2-A6F2-06FF47BE1A0B}" destId="{566F10AC-3C27-47F1-ABEC-B9A32E8D169E}" srcOrd="0" destOrd="0" presId="urn:microsoft.com/office/officeart/2005/8/layout/list1"/>
    <dgm:cxn modelId="{16C83D59-3E15-4D40-8074-3BE4551B2B48}" type="presOf" srcId="{0003677D-F9DF-41B2-A6F2-06FF47BE1A0B}" destId="{762D5749-74C0-4442-AEAD-3CFE04D734EE}" srcOrd="1" destOrd="0" presId="urn:microsoft.com/office/officeart/2005/8/layout/list1"/>
    <dgm:cxn modelId="{F0839F7E-64F8-448D-ACC5-4AD77F40DB64}" type="presOf" srcId="{A03E6CB4-3573-4AD5-B8FD-C0921795AE90}" destId="{C85A1FAD-9C11-44EF-9A55-A3AF0C4969F6}" srcOrd="1" destOrd="0" presId="urn:microsoft.com/office/officeart/2005/8/layout/list1"/>
    <dgm:cxn modelId="{0BF4B687-15CE-4EA4-A027-A66CD04DF4CC}" type="presOf" srcId="{B5A79984-7871-4D1A-B686-C0B0611393E0}" destId="{D56B13D0-0A94-48BB-919A-C779A1ACA18D}" srcOrd="1" destOrd="0" presId="urn:microsoft.com/office/officeart/2005/8/layout/list1"/>
    <dgm:cxn modelId="{9F5A0CAB-062D-4008-9C53-78166C512E61}" type="presOf" srcId="{9AC4E6D4-97A5-4532-A235-47561F3B5EF6}" destId="{2489806F-CDC5-4D06-8A0E-B028F2843353}" srcOrd="0" destOrd="0" presId="urn:microsoft.com/office/officeart/2005/8/layout/list1"/>
    <dgm:cxn modelId="{4481F4BA-A918-4718-A2B6-71D6ECD32BBC}" type="presOf" srcId="{B5A79984-7871-4D1A-B686-C0B0611393E0}" destId="{D00BD97F-022F-4E99-9633-4C3438CF7639}" srcOrd="0" destOrd="0" presId="urn:microsoft.com/office/officeart/2005/8/layout/list1"/>
    <dgm:cxn modelId="{7662CAC7-4A0E-4F45-8E4B-531712DF0EFE}" type="presParOf" srcId="{2489806F-CDC5-4D06-8A0E-B028F2843353}" destId="{68E43A3E-27C7-463A-8792-18705FA5D6BE}" srcOrd="0" destOrd="0" presId="urn:microsoft.com/office/officeart/2005/8/layout/list1"/>
    <dgm:cxn modelId="{B0441A79-6DD1-4236-850D-97D8136EE33B}" type="presParOf" srcId="{68E43A3E-27C7-463A-8792-18705FA5D6BE}" destId="{566F10AC-3C27-47F1-ABEC-B9A32E8D169E}" srcOrd="0" destOrd="0" presId="urn:microsoft.com/office/officeart/2005/8/layout/list1"/>
    <dgm:cxn modelId="{6FE3E9C7-0BC2-47EC-A1C6-955FE4ABEE0B}" type="presParOf" srcId="{68E43A3E-27C7-463A-8792-18705FA5D6BE}" destId="{762D5749-74C0-4442-AEAD-3CFE04D734EE}" srcOrd="1" destOrd="0" presId="urn:microsoft.com/office/officeart/2005/8/layout/list1"/>
    <dgm:cxn modelId="{971AF095-D0C5-412D-9477-97BEE7F25958}" type="presParOf" srcId="{2489806F-CDC5-4D06-8A0E-B028F2843353}" destId="{7915E99A-9534-42F2-8FA1-3A9B4C04988C}" srcOrd="1" destOrd="0" presId="urn:microsoft.com/office/officeart/2005/8/layout/list1"/>
    <dgm:cxn modelId="{E3B2FE1F-1EBE-4538-8B30-29A1EB9D8957}" type="presParOf" srcId="{2489806F-CDC5-4D06-8A0E-B028F2843353}" destId="{D01CA812-6D09-48B8-B6B0-95DEECBBB2E2}" srcOrd="2" destOrd="0" presId="urn:microsoft.com/office/officeart/2005/8/layout/list1"/>
    <dgm:cxn modelId="{6B3BD487-C682-4D3B-9067-91B7D0B7402B}" type="presParOf" srcId="{2489806F-CDC5-4D06-8A0E-B028F2843353}" destId="{790C0001-35FB-40A1-90B0-A1872E01EEC8}" srcOrd="3" destOrd="0" presId="urn:microsoft.com/office/officeart/2005/8/layout/list1"/>
    <dgm:cxn modelId="{7D88F7B5-7528-4B24-A99C-7CE96CB459EA}" type="presParOf" srcId="{2489806F-CDC5-4D06-8A0E-B028F2843353}" destId="{F8176390-2D29-48D3-8171-D1637706D75F}" srcOrd="4" destOrd="0" presId="urn:microsoft.com/office/officeart/2005/8/layout/list1"/>
    <dgm:cxn modelId="{A3797F31-0521-4305-BEB5-076F3A9F9370}" type="presParOf" srcId="{F8176390-2D29-48D3-8171-D1637706D75F}" destId="{CBDE7541-C878-4D81-8719-D313301102AD}" srcOrd="0" destOrd="0" presId="urn:microsoft.com/office/officeart/2005/8/layout/list1"/>
    <dgm:cxn modelId="{CA03C093-0B16-4E1A-8B8E-1517DA8E0826}" type="presParOf" srcId="{F8176390-2D29-48D3-8171-D1637706D75F}" destId="{C85A1FAD-9C11-44EF-9A55-A3AF0C4969F6}" srcOrd="1" destOrd="0" presId="urn:microsoft.com/office/officeart/2005/8/layout/list1"/>
    <dgm:cxn modelId="{B2E314D7-F0FB-47C5-9D1C-931ED74499C9}" type="presParOf" srcId="{2489806F-CDC5-4D06-8A0E-B028F2843353}" destId="{A7B204DB-3527-41E2-8699-4424C28EB767}" srcOrd="5" destOrd="0" presId="urn:microsoft.com/office/officeart/2005/8/layout/list1"/>
    <dgm:cxn modelId="{216E06E3-2642-4A2B-91B1-15CB0ABD46C9}" type="presParOf" srcId="{2489806F-CDC5-4D06-8A0E-B028F2843353}" destId="{C56309F9-3626-4370-AA1B-07E2CC1A81C8}" srcOrd="6" destOrd="0" presId="urn:microsoft.com/office/officeart/2005/8/layout/list1"/>
    <dgm:cxn modelId="{6107EF1E-096D-43F3-AFEC-266745718C75}" type="presParOf" srcId="{2489806F-CDC5-4D06-8A0E-B028F2843353}" destId="{09E7FF8F-A170-4B2B-B3BF-A32F4C597226}" srcOrd="7" destOrd="0" presId="urn:microsoft.com/office/officeart/2005/8/layout/list1"/>
    <dgm:cxn modelId="{2207617C-35DC-442A-8A5F-0119AA8A75DB}" type="presParOf" srcId="{2489806F-CDC5-4D06-8A0E-B028F2843353}" destId="{228E5B85-47F1-4141-81D4-D473ED49D68C}" srcOrd="8" destOrd="0" presId="urn:microsoft.com/office/officeart/2005/8/layout/list1"/>
    <dgm:cxn modelId="{379B1464-1007-4EE6-A8A6-EB404FD00350}" type="presParOf" srcId="{228E5B85-47F1-4141-81D4-D473ED49D68C}" destId="{D00BD97F-022F-4E99-9633-4C3438CF7639}" srcOrd="0" destOrd="0" presId="urn:microsoft.com/office/officeart/2005/8/layout/list1"/>
    <dgm:cxn modelId="{284CDDAC-BDC7-4B0A-BFD0-9F280CE81C0F}" type="presParOf" srcId="{228E5B85-47F1-4141-81D4-D473ED49D68C}" destId="{D56B13D0-0A94-48BB-919A-C779A1ACA18D}" srcOrd="1" destOrd="0" presId="urn:microsoft.com/office/officeart/2005/8/layout/list1"/>
    <dgm:cxn modelId="{42391A14-788F-48F4-82FD-5F265D2F964A}" type="presParOf" srcId="{2489806F-CDC5-4D06-8A0E-B028F2843353}" destId="{CCB4A774-DFD4-4013-A966-876B6084F6B4}" srcOrd="9" destOrd="0" presId="urn:microsoft.com/office/officeart/2005/8/layout/list1"/>
    <dgm:cxn modelId="{DACD3FC5-CAD4-47BF-891D-EA7A69F38DDA}" type="presParOf" srcId="{2489806F-CDC5-4D06-8A0E-B028F2843353}" destId="{D2241F6C-080E-4596-8342-6D34410D7840}" srcOrd="10" destOrd="0" presId="urn:microsoft.com/office/officeart/2005/8/layout/list1"/>
  </dgm:cxnLst>
  <dgm:bg>
    <a:effectLst>
      <a:outerShdw blurRad="50800" dist="50800" dir="5400000" algn="ctr" rotWithShape="0">
        <a:schemeClr val="accent2">
          <a:lumMod val="40000"/>
          <a:lumOff val="60000"/>
        </a:scheme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AC4E6D4-97A5-4532-A235-47561F3B5EF6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cs-CZ"/>
        </a:p>
      </dgm:t>
    </dgm:pt>
    <dgm:pt modelId="{0003677D-F9DF-41B2-A6F2-06FF47BE1A0B}">
      <dgm:prSet custT="1"/>
      <dgm:spPr>
        <a:ln>
          <a:solidFill>
            <a:srgbClr val="3D7D3D"/>
          </a:solidFill>
        </a:ln>
      </dgm:spPr>
      <dgm:t>
        <a:bodyPr/>
        <a:lstStyle/>
        <a:p>
          <a:r>
            <a:rPr lang="cs-CZ" sz="1800" b="0" dirty="0"/>
            <a:t>zřizování společensky účelných pracovních míst a vytváření veřejně prospěšných prací</a:t>
          </a:r>
        </a:p>
      </dgm:t>
    </dgm:pt>
    <dgm:pt modelId="{E65C0DE7-D5BB-45F7-945C-8C750D7DF5F5}" type="parTrans" cxnId="{E99B1361-11B9-4D38-B559-19B8E70BD1BD}">
      <dgm:prSet/>
      <dgm:spPr/>
      <dgm:t>
        <a:bodyPr/>
        <a:lstStyle/>
        <a:p>
          <a:endParaRPr lang="cs-CZ"/>
        </a:p>
      </dgm:t>
    </dgm:pt>
    <dgm:pt modelId="{1B8410CA-1404-4042-9BB5-F67C101BC30D}" type="sibTrans" cxnId="{E99B1361-11B9-4D38-B559-19B8E70BD1BD}">
      <dgm:prSet/>
      <dgm:spPr/>
      <dgm:t>
        <a:bodyPr/>
        <a:lstStyle/>
        <a:p>
          <a:endParaRPr lang="cs-CZ"/>
        </a:p>
      </dgm:t>
    </dgm:pt>
    <dgm:pt modelId="{A03E6CB4-3573-4AD5-B8FD-C0921795AE90}">
      <dgm:prSet custT="1"/>
      <dgm:spPr>
        <a:ln>
          <a:solidFill>
            <a:srgbClr val="3D7D3D"/>
          </a:solidFill>
        </a:ln>
      </dgm:spPr>
      <dgm:t>
        <a:bodyPr/>
        <a:lstStyle/>
        <a:p>
          <a:r>
            <a:rPr lang="cs-CZ" sz="1800" b="0" dirty="0"/>
            <a:t>bezplatně poskytovanou informační, poradenskou a zprostředkovatelskou činnost </a:t>
          </a:r>
        </a:p>
      </dgm:t>
    </dgm:pt>
    <dgm:pt modelId="{3537E618-24FF-4191-948A-62904ED1C91C}" type="parTrans" cxnId="{1700E517-40D7-41BC-AB15-BA4AAA9952C6}">
      <dgm:prSet/>
      <dgm:spPr/>
      <dgm:t>
        <a:bodyPr/>
        <a:lstStyle/>
        <a:p>
          <a:endParaRPr lang="cs-CZ"/>
        </a:p>
      </dgm:t>
    </dgm:pt>
    <dgm:pt modelId="{8D960A58-9444-4C79-8205-4EE54FBD597F}" type="sibTrans" cxnId="{1700E517-40D7-41BC-AB15-BA4AAA9952C6}">
      <dgm:prSet/>
      <dgm:spPr/>
      <dgm:t>
        <a:bodyPr/>
        <a:lstStyle/>
        <a:p>
          <a:endParaRPr lang="cs-CZ"/>
        </a:p>
      </dgm:t>
    </dgm:pt>
    <dgm:pt modelId="{B5A79984-7871-4D1A-B686-C0B0611393E0}">
      <dgm:prSet custT="1"/>
      <dgm:spPr>
        <a:ln>
          <a:solidFill>
            <a:srgbClr val="3D7D3D"/>
          </a:solidFill>
        </a:ln>
      </dgm:spPr>
      <dgm:t>
        <a:bodyPr/>
        <a:lstStyle/>
        <a:p>
          <a:r>
            <a:rPr lang="cs-CZ" sz="1800" b="0" dirty="0"/>
            <a:t>poradenství pro volbu povolání</a:t>
          </a:r>
          <a:r>
            <a:rPr lang="cs-CZ" sz="2100" dirty="0"/>
            <a:t> </a:t>
          </a:r>
        </a:p>
      </dgm:t>
    </dgm:pt>
    <dgm:pt modelId="{D059EB8A-1BED-4F84-AC43-87D6D10D941A}" type="parTrans" cxnId="{A46D8F4C-FB90-4C66-AA3A-5CDC1985CC75}">
      <dgm:prSet/>
      <dgm:spPr/>
      <dgm:t>
        <a:bodyPr/>
        <a:lstStyle/>
        <a:p>
          <a:endParaRPr lang="cs-CZ"/>
        </a:p>
      </dgm:t>
    </dgm:pt>
    <dgm:pt modelId="{FDB8D4A4-907B-4322-91A2-B2711DB610A9}" type="sibTrans" cxnId="{A46D8F4C-FB90-4C66-AA3A-5CDC1985CC75}">
      <dgm:prSet/>
      <dgm:spPr/>
      <dgm:t>
        <a:bodyPr/>
        <a:lstStyle/>
        <a:p>
          <a:endParaRPr lang="cs-CZ"/>
        </a:p>
      </dgm:t>
    </dgm:pt>
    <dgm:pt modelId="{E168716C-AF64-43DC-B327-C8078E0EF96E}">
      <dgm:prSet custT="1"/>
      <dgm:spPr>
        <a:ln>
          <a:solidFill>
            <a:srgbClr val="3D7D3D"/>
          </a:solidFill>
        </a:ln>
      </dgm:spPr>
      <dgm:t>
        <a:bodyPr/>
        <a:lstStyle/>
        <a:p>
          <a:r>
            <a:rPr lang="cs-CZ" sz="1800" b="0" dirty="0"/>
            <a:t>hmotné zabezpečení občanů ucházejících se o zaměstnání a při rekvalifikaci</a:t>
          </a:r>
        </a:p>
      </dgm:t>
    </dgm:pt>
    <dgm:pt modelId="{963F1772-FCA8-46F5-9B87-FCDFAF8DF427}" type="parTrans" cxnId="{85CD6930-B5AF-4761-9143-AE083D7BA276}">
      <dgm:prSet/>
      <dgm:spPr/>
      <dgm:t>
        <a:bodyPr/>
        <a:lstStyle/>
        <a:p>
          <a:endParaRPr lang="cs-CZ"/>
        </a:p>
      </dgm:t>
    </dgm:pt>
    <dgm:pt modelId="{B4B6001A-D719-4BD3-8C51-E3DB0937DD8D}" type="sibTrans" cxnId="{85CD6930-B5AF-4761-9143-AE083D7BA276}">
      <dgm:prSet/>
      <dgm:spPr/>
      <dgm:t>
        <a:bodyPr/>
        <a:lstStyle/>
        <a:p>
          <a:endParaRPr lang="cs-CZ"/>
        </a:p>
      </dgm:t>
    </dgm:pt>
    <dgm:pt modelId="{B3299273-DE36-46A1-A763-4A89FB844A8C}">
      <dgm:prSet custT="1"/>
      <dgm:spPr>
        <a:ln>
          <a:solidFill>
            <a:srgbClr val="3D7D3D"/>
          </a:solidFill>
        </a:ln>
      </dgm:spPr>
      <dgm:t>
        <a:bodyPr/>
        <a:lstStyle/>
        <a:p>
          <a:r>
            <a:rPr lang="cs-CZ" sz="1800" b="0" dirty="0"/>
            <a:t>systém evidence volných pracovních míst a občanů ucházejících se o zaměstnání….</a:t>
          </a:r>
          <a:endParaRPr lang="cs-CZ" sz="2100" dirty="0"/>
        </a:p>
      </dgm:t>
    </dgm:pt>
    <dgm:pt modelId="{03F9923F-7EEF-4630-A083-8078254B1A3B}" type="parTrans" cxnId="{4E6878A0-A293-4823-95E6-7F1DF156253B}">
      <dgm:prSet/>
      <dgm:spPr/>
      <dgm:t>
        <a:bodyPr/>
        <a:lstStyle/>
        <a:p>
          <a:endParaRPr lang="cs-CZ"/>
        </a:p>
      </dgm:t>
    </dgm:pt>
    <dgm:pt modelId="{08876F80-C415-4E19-A314-13B5E655F5F9}" type="sibTrans" cxnId="{4E6878A0-A293-4823-95E6-7F1DF156253B}">
      <dgm:prSet/>
      <dgm:spPr/>
      <dgm:t>
        <a:bodyPr/>
        <a:lstStyle/>
        <a:p>
          <a:endParaRPr lang="cs-CZ"/>
        </a:p>
      </dgm:t>
    </dgm:pt>
    <dgm:pt modelId="{2489806F-CDC5-4D06-8A0E-B028F2843353}" type="pres">
      <dgm:prSet presAssocID="{9AC4E6D4-97A5-4532-A235-47561F3B5EF6}" presName="linear" presStyleCnt="0">
        <dgm:presLayoutVars>
          <dgm:dir/>
          <dgm:animLvl val="lvl"/>
          <dgm:resizeHandles val="exact"/>
        </dgm:presLayoutVars>
      </dgm:prSet>
      <dgm:spPr/>
    </dgm:pt>
    <dgm:pt modelId="{68E43A3E-27C7-463A-8792-18705FA5D6BE}" type="pres">
      <dgm:prSet presAssocID="{0003677D-F9DF-41B2-A6F2-06FF47BE1A0B}" presName="parentLin" presStyleCnt="0"/>
      <dgm:spPr/>
    </dgm:pt>
    <dgm:pt modelId="{566F10AC-3C27-47F1-ABEC-B9A32E8D169E}" type="pres">
      <dgm:prSet presAssocID="{0003677D-F9DF-41B2-A6F2-06FF47BE1A0B}" presName="parentLeftMargin" presStyleLbl="node1" presStyleIdx="0" presStyleCnt="5"/>
      <dgm:spPr/>
    </dgm:pt>
    <dgm:pt modelId="{762D5749-74C0-4442-AEAD-3CFE04D734EE}" type="pres">
      <dgm:prSet presAssocID="{0003677D-F9DF-41B2-A6F2-06FF47BE1A0B}" presName="parentText" presStyleLbl="node1" presStyleIdx="0" presStyleCnt="5" custScaleX="133061" custLinFactNeighborX="-802" custLinFactNeighborY="9914">
        <dgm:presLayoutVars>
          <dgm:chMax val="0"/>
          <dgm:bulletEnabled val="1"/>
        </dgm:presLayoutVars>
      </dgm:prSet>
      <dgm:spPr/>
    </dgm:pt>
    <dgm:pt modelId="{7915E99A-9534-42F2-8FA1-3A9B4C04988C}" type="pres">
      <dgm:prSet presAssocID="{0003677D-F9DF-41B2-A6F2-06FF47BE1A0B}" presName="negativeSpace" presStyleCnt="0"/>
      <dgm:spPr/>
    </dgm:pt>
    <dgm:pt modelId="{D01CA812-6D09-48B8-B6B0-95DEECBBB2E2}" type="pres">
      <dgm:prSet presAssocID="{0003677D-F9DF-41B2-A6F2-06FF47BE1A0B}" presName="childText" presStyleLbl="conFgAcc1" presStyleIdx="0" presStyleCnt="5" custLinFactNeighborY="-50397">
        <dgm:presLayoutVars>
          <dgm:bulletEnabled val="1"/>
        </dgm:presLayoutVars>
      </dgm:prSet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rgbClr val="3D7D3D"/>
          </a:solidFill>
        </a:ln>
      </dgm:spPr>
    </dgm:pt>
    <dgm:pt modelId="{790C0001-35FB-40A1-90B0-A1872E01EEC8}" type="pres">
      <dgm:prSet presAssocID="{1B8410CA-1404-4042-9BB5-F67C101BC30D}" presName="spaceBetweenRectangles" presStyleCnt="0"/>
      <dgm:spPr/>
    </dgm:pt>
    <dgm:pt modelId="{F8176390-2D29-48D3-8171-D1637706D75F}" type="pres">
      <dgm:prSet presAssocID="{A03E6CB4-3573-4AD5-B8FD-C0921795AE90}" presName="parentLin" presStyleCnt="0"/>
      <dgm:spPr/>
    </dgm:pt>
    <dgm:pt modelId="{CBDE7541-C878-4D81-8719-D313301102AD}" type="pres">
      <dgm:prSet presAssocID="{A03E6CB4-3573-4AD5-B8FD-C0921795AE90}" presName="parentLeftMargin" presStyleLbl="node1" presStyleIdx="0" presStyleCnt="5"/>
      <dgm:spPr/>
    </dgm:pt>
    <dgm:pt modelId="{C85A1FAD-9C11-44EF-9A55-A3AF0C4969F6}" type="pres">
      <dgm:prSet presAssocID="{A03E6CB4-3573-4AD5-B8FD-C0921795AE90}" presName="parentText" presStyleLbl="node1" presStyleIdx="1" presStyleCnt="5" custScaleX="142857">
        <dgm:presLayoutVars>
          <dgm:chMax val="0"/>
          <dgm:bulletEnabled val="1"/>
        </dgm:presLayoutVars>
      </dgm:prSet>
      <dgm:spPr/>
    </dgm:pt>
    <dgm:pt modelId="{A7B204DB-3527-41E2-8699-4424C28EB767}" type="pres">
      <dgm:prSet presAssocID="{A03E6CB4-3573-4AD5-B8FD-C0921795AE90}" presName="negativeSpace" presStyleCnt="0"/>
      <dgm:spPr/>
    </dgm:pt>
    <dgm:pt modelId="{C56309F9-3626-4370-AA1B-07E2CC1A81C8}" type="pres">
      <dgm:prSet presAssocID="{A03E6CB4-3573-4AD5-B8FD-C0921795AE90}" presName="childText" presStyleLbl="conFgAcc1" presStyleIdx="1" presStyleCnt="5">
        <dgm:presLayoutVars>
          <dgm:bulletEnabled val="1"/>
        </dgm:presLayoutVars>
      </dgm:prSet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rgbClr val="3D7D3D"/>
          </a:solidFill>
        </a:ln>
      </dgm:spPr>
    </dgm:pt>
    <dgm:pt modelId="{09E7FF8F-A170-4B2B-B3BF-A32F4C597226}" type="pres">
      <dgm:prSet presAssocID="{8D960A58-9444-4C79-8205-4EE54FBD597F}" presName="spaceBetweenRectangles" presStyleCnt="0"/>
      <dgm:spPr/>
    </dgm:pt>
    <dgm:pt modelId="{228E5B85-47F1-4141-81D4-D473ED49D68C}" type="pres">
      <dgm:prSet presAssocID="{B5A79984-7871-4D1A-B686-C0B0611393E0}" presName="parentLin" presStyleCnt="0"/>
      <dgm:spPr/>
    </dgm:pt>
    <dgm:pt modelId="{D00BD97F-022F-4E99-9633-4C3438CF7639}" type="pres">
      <dgm:prSet presAssocID="{B5A79984-7871-4D1A-B686-C0B0611393E0}" presName="parentLeftMargin" presStyleLbl="node1" presStyleIdx="1" presStyleCnt="5"/>
      <dgm:spPr/>
    </dgm:pt>
    <dgm:pt modelId="{D56B13D0-0A94-48BB-919A-C779A1ACA18D}" type="pres">
      <dgm:prSet presAssocID="{B5A79984-7871-4D1A-B686-C0B0611393E0}" presName="parentText" presStyleLbl="node1" presStyleIdx="2" presStyleCnt="5" custScaleX="142857">
        <dgm:presLayoutVars>
          <dgm:chMax val="0"/>
          <dgm:bulletEnabled val="1"/>
        </dgm:presLayoutVars>
      </dgm:prSet>
      <dgm:spPr/>
    </dgm:pt>
    <dgm:pt modelId="{CCB4A774-DFD4-4013-A966-876B6084F6B4}" type="pres">
      <dgm:prSet presAssocID="{B5A79984-7871-4D1A-B686-C0B0611393E0}" presName="negativeSpace" presStyleCnt="0"/>
      <dgm:spPr/>
    </dgm:pt>
    <dgm:pt modelId="{D2241F6C-080E-4596-8342-6D34410D7840}" type="pres">
      <dgm:prSet presAssocID="{B5A79984-7871-4D1A-B686-C0B0611393E0}" presName="childText" presStyleLbl="conFgAcc1" presStyleIdx="2" presStyleCnt="5">
        <dgm:presLayoutVars>
          <dgm:bulletEnabled val="1"/>
        </dgm:presLayoutVars>
      </dgm:prSet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rgbClr val="3D7D3D"/>
          </a:solidFill>
        </a:ln>
      </dgm:spPr>
    </dgm:pt>
    <dgm:pt modelId="{9E903BCC-E2E0-4AED-9E16-D058D1DB70D6}" type="pres">
      <dgm:prSet presAssocID="{FDB8D4A4-907B-4322-91A2-B2711DB610A9}" presName="spaceBetweenRectangles" presStyleCnt="0"/>
      <dgm:spPr/>
    </dgm:pt>
    <dgm:pt modelId="{BF89BF28-9860-4C64-B1DB-9901109AE7F0}" type="pres">
      <dgm:prSet presAssocID="{E168716C-AF64-43DC-B327-C8078E0EF96E}" presName="parentLin" presStyleCnt="0"/>
      <dgm:spPr/>
    </dgm:pt>
    <dgm:pt modelId="{7756F186-E732-477C-861B-B9AAE6497B72}" type="pres">
      <dgm:prSet presAssocID="{E168716C-AF64-43DC-B327-C8078E0EF96E}" presName="parentLeftMargin" presStyleLbl="node1" presStyleIdx="2" presStyleCnt="5"/>
      <dgm:spPr/>
    </dgm:pt>
    <dgm:pt modelId="{5540F960-88A9-4883-9B5C-B8FBAD529D72}" type="pres">
      <dgm:prSet presAssocID="{E168716C-AF64-43DC-B327-C8078E0EF96E}" presName="parentText" presStyleLbl="node1" presStyleIdx="3" presStyleCnt="5" custScaleX="142857">
        <dgm:presLayoutVars>
          <dgm:chMax val="0"/>
          <dgm:bulletEnabled val="1"/>
        </dgm:presLayoutVars>
      </dgm:prSet>
      <dgm:spPr/>
    </dgm:pt>
    <dgm:pt modelId="{71082669-48AC-497A-9594-5FF72F03D239}" type="pres">
      <dgm:prSet presAssocID="{E168716C-AF64-43DC-B327-C8078E0EF96E}" presName="negativeSpace" presStyleCnt="0"/>
      <dgm:spPr/>
    </dgm:pt>
    <dgm:pt modelId="{D7173D18-0A3E-4A8D-A762-674F52A16F88}" type="pres">
      <dgm:prSet presAssocID="{E168716C-AF64-43DC-B327-C8078E0EF96E}" presName="childText" presStyleLbl="conFgAcc1" presStyleIdx="3" presStyleCnt="5">
        <dgm:presLayoutVars>
          <dgm:bulletEnabled val="1"/>
        </dgm:presLayoutVars>
      </dgm:prSet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rgbClr val="3D7D3D"/>
          </a:solidFill>
        </a:ln>
      </dgm:spPr>
    </dgm:pt>
    <dgm:pt modelId="{D3538CC5-5914-4E8F-85C0-F460E7CE03DD}" type="pres">
      <dgm:prSet presAssocID="{B4B6001A-D719-4BD3-8C51-E3DB0937DD8D}" presName="spaceBetweenRectangles" presStyleCnt="0"/>
      <dgm:spPr/>
    </dgm:pt>
    <dgm:pt modelId="{6A304C89-7EBC-44AC-B7BA-B6E7F4521A84}" type="pres">
      <dgm:prSet presAssocID="{B3299273-DE36-46A1-A763-4A89FB844A8C}" presName="parentLin" presStyleCnt="0"/>
      <dgm:spPr/>
    </dgm:pt>
    <dgm:pt modelId="{C598F554-D608-4A28-A26F-B590E3E8ACBC}" type="pres">
      <dgm:prSet presAssocID="{B3299273-DE36-46A1-A763-4A89FB844A8C}" presName="parentLeftMargin" presStyleLbl="node1" presStyleIdx="3" presStyleCnt="5"/>
      <dgm:spPr/>
    </dgm:pt>
    <dgm:pt modelId="{FD990848-5417-45DA-860E-276B083EE52B}" type="pres">
      <dgm:prSet presAssocID="{B3299273-DE36-46A1-A763-4A89FB844A8C}" presName="parentText" presStyleLbl="node1" presStyleIdx="4" presStyleCnt="5" custScaleX="142857">
        <dgm:presLayoutVars>
          <dgm:chMax val="0"/>
          <dgm:bulletEnabled val="1"/>
        </dgm:presLayoutVars>
      </dgm:prSet>
      <dgm:spPr/>
    </dgm:pt>
    <dgm:pt modelId="{05D21BE7-4B93-485F-A81F-178FF2C7F5C2}" type="pres">
      <dgm:prSet presAssocID="{B3299273-DE36-46A1-A763-4A89FB844A8C}" presName="negativeSpace" presStyleCnt="0"/>
      <dgm:spPr/>
    </dgm:pt>
    <dgm:pt modelId="{D0D4CB15-A492-4C0C-BDBA-1AC017EBD648}" type="pres">
      <dgm:prSet presAssocID="{B3299273-DE36-46A1-A763-4A89FB844A8C}" presName="childText" presStyleLbl="conFgAcc1" presStyleIdx="4" presStyleCnt="5">
        <dgm:presLayoutVars>
          <dgm:bulletEnabled val="1"/>
        </dgm:presLayoutVars>
      </dgm:prSet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rgbClr val="3D7D3D"/>
          </a:solidFill>
        </a:ln>
      </dgm:spPr>
    </dgm:pt>
  </dgm:ptLst>
  <dgm:cxnLst>
    <dgm:cxn modelId="{1700E517-40D7-41BC-AB15-BA4AAA9952C6}" srcId="{9AC4E6D4-97A5-4532-A235-47561F3B5EF6}" destId="{A03E6CB4-3573-4AD5-B8FD-C0921795AE90}" srcOrd="1" destOrd="0" parTransId="{3537E618-24FF-4191-948A-62904ED1C91C}" sibTransId="{8D960A58-9444-4C79-8205-4EE54FBD597F}"/>
    <dgm:cxn modelId="{85CD6930-B5AF-4761-9143-AE083D7BA276}" srcId="{9AC4E6D4-97A5-4532-A235-47561F3B5EF6}" destId="{E168716C-AF64-43DC-B327-C8078E0EF96E}" srcOrd="3" destOrd="0" parTransId="{963F1772-FCA8-46F5-9B87-FCDFAF8DF427}" sibTransId="{B4B6001A-D719-4BD3-8C51-E3DB0937DD8D}"/>
    <dgm:cxn modelId="{E99B1361-11B9-4D38-B559-19B8E70BD1BD}" srcId="{9AC4E6D4-97A5-4532-A235-47561F3B5EF6}" destId="{0003677D-F9DF-41B2-A6F2-06FF47BE1A0B}" srcOrd="0" destOrd="0" parTransId="{E65C0DE7-D5BB-45F7-945C-8C750D7DF5F5}" sibTransId="{1B8410CA-1404-4042-9BB5-F67C101BC30D}"/>
    <dgm:cxn modelId="{C252EE45-26B4-47C3-AD1A-1B089DB2E944}" type="presOf" srcId="{A03E6CB4-3573-4AD5-B8FD-C0921795AE90}" destId="{CBDE7541-C878-4D81-8719-D313301102AD}" srcOrd="0" destOrd="0" presId="urn:microsoft.com/office/officeart/2005/8/layout/list1"/>
    <dgm:cxn modelId="{C3CD4367-C7FF-4BE2-BB06-F20B81BBE68C}" type="presOf" srcId="{E168716C-AF64-43DC-B327-C8078E0EF96E}" destId="{7756F186-E732-477C-861B-B9AAE6497B72}" srcOrd="0" destOrd="0" presId="urn:microsoft.com/office/officeart/2005/8/layout/list1"/>
    <dgm:cxn modelId="{A46D8F4C-FB90-4C66-AA3A-5CDC1985CC75}" srcId="{9AC4E6D4-97A5-4532-A235-47561F3B5EF6}" destId="{B5A79984-7871-4D1A-B686-C0B0611393E0}" srcOrd="2" destOrd="0" parTransId="{D059EB8A-1BED-4F84-AC43-87D6D10D941A}" sibTransId="{FDB8D4A4-907B-4322-91A2-B2711DB610A9}"/>
    <dgm:cxn modelId="{6CAC476E-1061-48F4-9FB2-6686F46FDD5A}" type="presOf" srcId="{0003677D-F9DF-41B2-A6F2-06FF47BE1A0B}" destId="{566F10AC-3C27-47F1-ABEC-B9A32E8D169E}" srcOrd="0" destOrd="0" presId="urn:microsoft.com/office/officeart/2005/8/layout/list1"/>
    <dgm:cxn modelId="{16C83D59-3E15-4D40-8074-3BE4551B2B48}" type="presOf" srcId="{0003677D-F9DF-41B2-A6F2-06FF47BE1A0B}" destId="{762D5749-74C0-4442-AEAD-3CFE04D734EE}" srcOrd="1" destOrd="0" presId="urn:microsoft.com/office/officeart/2005/8/layout/list1"/>
    <dgm:cxn modelId="{99756E7E-EF5F-4143-9FC8-A8A4E5661F27}" type="presOf" srcId="{E168716C-AF64-43DC-B327-C8078E0EF96E}" destId="{5540F960-88A9-4883-9B5C-B8FBAD529D72}" srcOrd="1" destOrd="0" presId="urn:microsoft.com/office/officeart/2005/8/layout/list1"/>
    <dgm:cxn modelId="{F0839F7E-64F8-448D-ACC5-4AD77F40DB64}" type="presOf" srcId="{A03E6CB4-3573-4AD5-B8FD-C0921795AE90}" destId="{C85A1FAD-9C11-44EF-9A55-A3AF0C4969F6}" srcOrd="1" destOrd="0" presId="urn:microsoft.com/office/officeart/2005/8/layout/list1"/>
    <dgm:cxn modelId="{0BF4B687-15CE-4EA4-A027-A66CD04DF4CC}" type="presOf" srcId="{B5A79984-7871-4D1A-B686-C0B0611393E0}" destId="{D56B13D0-0A94-48BB-919A-C779A1ACA18D}" srcOrd="1" destOrd="0" presId="urn:microsoft.com/office/officeart/2005/8/layout/list1"/>
    <dgm:cxn modelId="{4E6878A0-A293-4823-95E6-7F1DF156253B}" srcId="{9AC4E6D4-97A5-4532-A235-47561F3B5EF6}" destId="{B3299273-DE36-46A1-A763-4A89FB844A8C}" srcOrd="4" destOrd="0" parTransId="{03F9923F-7EEF-4630-A083-8078254B1A3B}" sibTransId="{08876F80-C415-4E19-A314-13B5E655F5F9}"/>
    <dgm:cxn modelId="{D9A4D9A8-AC84-419A-8E8E-93CBE8A3450B}" type="presOf" srcId="{B3299273-DE36-46A1-A763-4A89FB844A8C}" destId="{FD990848-5417-45DA-860E-276B083EE52B}" srcOrd="1" destOrd="0" presId="urn:microsoft.com/office/officeart/2005/8/layout/list1"/>
    <dgm:cxn modelId="{9F5A0CAB-062D-4008-9C53-78166C512E61}" type="presOf" srcId="{9AC4E6D4-97A5-4532-A235-47561F3B5EF6}" destId="{2489806F-CDC5-4D06-8A0E-B028F2843353}" srcOrd="0" destOrd="0" presId="urn:microsoft.com/office/officeart/2005/8/layout/list1"/>
    <dgm:cxn modelId="{4481F4BA-A918-4718-A2B6-71D6ECD32BBC}" type="presOf" srcId="{B5A79984-7871-4D1A-B686-C0B0611393E0}" destId="{D00BD97F-022F-4E99-9633-4C3438CF7639}" srcOrd="0" destOrd="0" presId="urn:microsoft.com/office/officeart/2005/8/layout/list1"/>
    <dgm:cxn modelId="{014115E7-09CC-41C8-9BE4-DDC9F0E5F366}" type="presOf" srcId="{B3299273-DE36-46A1-A763-4A89FB844A8C}" destId="{C598F554-D608-4A28-A26F-B590E3E8ACBC}" srcOrd="0" destOrd="0" presId="urn:microsoft.com/office/officeart/2005/8/layout/list1"/>
    <dgm:cxn modelId="{7662CAC7-4A0E-4F45-8E4B-531712DF0EFE}" type="presParOf" srcId="{2489806F-CDC5-4D06-8A0E-B028F2843353}" destId="{68E43A3E-27C7-463A-8792-18705FA5D6BE}" srcOrd="0" destOrd="0" presId="urn:microsoft.com/office/officeart/2005/8/layout/list1"/>
    <dgm:cxn modelId="{B0441A79-6DD1-4236-850D-97D8136EE33B}" type="presParOf" srcId="{68E43A3E-27C7-463A-8792-18705FA5D6BE}" destId="{566F10AC-3C27-47F1-ABEC-B9A32E8D169E}" srcOrd="0" destOrd="0" presId="urn:microsoft.com/office/officeart/2005/8/layout/list1"/>
    <dgm:cxn modelId="{6FE3E9C7-0BC2-47EC-A1C6-955FE4ABEE0B}" type="presParOf" srcId="{68E43A3E-27C7-463A-8792-18705FA5D6BE}" destId="{762D5749-74C0-4442-AEAD-3CFE04D734EE}" srcOrd="1" destOrd="0" presId="urn:microsoft.com/office/officeart/2005/8/layout/list1"/>
    <dgm:cxn modelId="{971AF095-D0C5-412D-9477-97BEE7F25958}" type="presParOf" srcId="{2489806F-CDC5-4D06-8A0E-B028F2843353}" destId="{7915E99A-9534-42F2-8FA1-3A9B4C04988C}" srcOrd="1" destOrd="0" presId="urn:microsoft.com/office/officeart/2005/8/layout/list1"/>
    <dgm:cxn modelId="{E3B2FE1F-1EBE-4538-8B30-29A1EB9D8957}" type="presParOf" srcId="{2489806F-CDC5-4D06-8A0E-B028F2843353}" destId="{D01CA812-6D09-48B8-B6B0-95DEECBBB2E2}" srcOrd="2" destOrd="0" presId="urn:microsoft.com/office/officeart/2005/8/layout/list1"/>
    <dgm:cxn modelId="{6B3BD487-C682-4D3B-9067-91B7D0B7402B}" type="presParOf" srcId="{2489806F-CDC5-4D06-8A0E-B028F2843353}" destId="{790C0001-35FB-40A1-90B0-A1872E01EEC8}" srcOrd="3" destOrd="0" presId="urn:microsoft.com/office/officeart/2005/8/layout/list1"/>
    <dgm:cxn modelId="{7D88F7B5-7528-4B24-A99C-7CE96CB459EA}" type="presParOf" srcId="{2489806F-CDC5-4D06-8A0E-B028F2843353}" destId="{F8176390-2D29-48D3-8171-D1637706D75F}" srcOrd="4" destOrd="0" presId="urn:microsoft.com/office/officeart/2005/8/layout/list1"/>
    <dgm:cxn modelId="{A3797F31-0521-4305-BEB5-076F3A9F9370}" type="presParOf" srcId="{F8176390-2D29-48D3-8171-D1637706D75F}" destId="{CBDE7541-C878-4D81-8719-D313301102AD}" srcOrd="0" destOrd="0" presId="urn:microsoft.com/office/officeart/2005/8/layout/list1"/>
    <dgm:cxn modelId="{CA03C093-0B16-4E1A-8B8E-1517DA8E0826}" type="presParOf" srcId="{F8176390-2D29-48D3-8171-D1637706D75F}" destId="{C85A1FAD-9C11-44EF-9A55-A3AF0C4969F6}" srcOrd="1" destOrd="0" presId="urn:microsoft.com/office/officeart/2005/8/layout/list1"/>
    <dgm:cxn modelId="{B2E314D7-F0FB-47C5-9D1C-931ED74499C9}" type="presParOf" srcId="{2489806F-CDC5-4D06-8A0E-B028F2843353}" destId="{A7B204DB-3527-41E2-8699-4424C28EB767}" srcOrd="5" destOrd="0" presId="urn:microsoft.com/office/officeart/2005/8/layout/list1"/>
    <dgm:cxn modelId="{216E06E3-2642-4A2B-91B1-15CB0ABD46C9}" type="presParOf" srcId="{2489806F-CDC5-4D06-8A0E-B028F2843353}" destId="{C56309F9-3626-4370-AA1B-07E2CC1A81C8}" srcOrd="6" destOrd="0" presId="urn:microsoft.com/office/officeart/2005/8/layout/list1"/>
    <dgm:cxn modelId="{6107EF1E-096D-43F3-AFEC-266745718C75}" type="presParOf" srcId="{2489806F-CDC5-4D06-8A0E-B028F2843353}" destId="{09E7FF8F-A170-4B2B-B3BF-A32F4C597226}" srcOrd="7" destOrd="0" presId="urn:microsoft.com/office/officeart/2005/8/layout/list1"/>
    <dgm:cxn modelId="{2207617C-35DC-442A-8A5F-0119AA8A75DB}" type="presParOf" srcId="{2489806F-CDC5-4D06-8A0E-B028F2843353}" destId="{228E5B85-47F1-4141-81D4-D473ED49D68C}" srcOrd="8" destOrd="0" presId="urn:microsoft.com/office/officeart/2005/8/layout/list1"/>
    <dgm:cxn modelId="{379B1464-1007-4EE6-A8A6-EB404FD00350}" type="presParOf" srcId="{228E5B85-47F1-4141-81D4-D473ED49D68C}" destId="{D00BD97F-022F-4E99-9633-4C3438CF7639}" srcOrd="0" destOrd="0" presId="urn:microsoft.com/office/officeart/2005/8/layout/list1"/>
    <dgm:cxn modelId="{284CDDAC-BDC7-4B0A-BFD0-9F280CE81C0F}" type="presParOf" srcId="{228E5B85-47F1-4141-81D4-D473ED49D68C}" destId="{D56B13D0-0A94-48BB-919A-C779A1ACA18D}" srcOrd="1" destOrd="0" presId="urn:microsoft.com/office/officeart/2005/8/layout/list1"/>
    <dgm:cxn modelId="{42391A14-788F-48F4-82FD-5F265D2F964A}" type="presParOf" srcId="{2489806F-CDC5-4D06-8A0E-B028F2843353}" destId="{CCB4A774-DFD4-4013-A966-876B6084F6B4}" srcOrd="9" destOrd="0" presId="urn:microsoft.com/office/officeart/2005/8/layout/list1"/>
    <dgm:cxn modelId="{DACD3FC5-CAD4-47BF-891D-EA7A69F38DDA}" type="presParOf" srcId="{2489806F-CDC5-4D06-8A0E-B028F2843353}" destId="{D2241F6C-080E-4596-8342-6D34410D7840}" srcOrd="10" destOrd="0" presId="urn:microsoft.com/office/officeart/2005/8/layout/list1"/>
    <dgm:cxn modelId="{CDD38EDE-4C25-472F-A129-CCAB79A878D6}" type="presParOf" srcId="{2489806F-CDC5-4D06-8A0E-B028F2843353}" destId="{9E903BCC-E2E0-4AED-9E16-D058D1DB70D6}" srcOrd="11" destOrd="0" presId="urn:microsoft.com/office/officeart/2005/8/layout/list1"/>
    <dgm:cxn modelId="{3F5367F2-34B0-406F-8A33-BBDA66E9216B}" type="presParOf" srcId="{2489806F-CDC5-4D06-8A0E-B028F2843353}" destId="{BF89BF28-9860-4C64-B1DB-9901109AE7F0}" srcOrd="12" destOrd="0" presId="urn:microsoft.com/office/officeart/2005/8/layout/list1"/>
    <dgm:cxn modelId="{A45B5F57-D29E-4ABF-A6E6-95D964828FF5}" type="presParOf" srcId="{BF89BF28-9860-4C64-B1DB-9901109AE7F0}" destId="{7756F186-E732-477C-861B-B9AAE6497B72}" srcOrd="0" destOrd="0" presId="urn:microsoft.com/office/officeart/2005/8/layout/list1"/>
    <dgm:cxn modelId="{D3F5B681-39AA-4398-B674-C24A3D034BDD}" type="presParOf" srcId="{BF89BF28-9860-4C64-B1DB-9901109AE7F0}" destId="{5540F960-88A9-4883-9B5C-B8FBAD529D72}" srcOrd="1" destOrd="0" presId="urn:microsoft.com/office/officeart/2005/8/layout/list1"/>
    <dgm:cxn modelId="{B05DC351-F174-4389-AEC3-372E4AFE6E6C}" type="presParOf" srcId="{2489806F-CDC5-4D06-8A0E-B028F2843353}" destId="{71082669-48AC-497A-9594-5FF72F03D239}" srcOrd="13" destOrd="0" presId="urn:microsoft.com/office/officeart/2005/8/layout/list1"/>
    <dgm:cxn modelId="{33613116-DD85-4C6C-BD81-ED00C261D72E}" type="presParOf" srcId="{2489806F-CDC5-4D06-8A0E-B028F2843353}" destId="{D7173D18-0A3E-4A8D-A762-674F52A16F88}" srcOrd="14" destOrd="0" presId="urn:microsoft.com/office/officeart/2005/8/layout/list1"/>
    <dgm:cxn modelId="{6D2ED930-BBAC-48A4-BAC4-C72735E810E1}" type="presParOf" srcId="{2489806F-CDC5-4D06-8A0E-B028F2843353}" destId="{D3538CC5-5914-4E8F-85C0-F460E7CE03DD}" srcOrd="15" destOrd="0" presId="urn:microsoft.com/office/officeart/2005/8/layout/list1"/>
    <dgm:cxn modelId="{55B2E35F-5DE6-4896-9DAD-0D6EF248138B}" type="presParOf" srcId="{2489806F-CDC5-4D06-8A0E-B028F2843353}" destId="{6A304C89-7EBC-44AC-B7BA-B6E7F4521A84}" srcOrd="16" destOrd="0" presId="urn:microsoft.com/office/officeart/2005/8/layout/list1"/>
    <dgm:cxn modelId="{63B4E14C-601D-477D-A6B9-D7BE432255DA}" type="presParOf" srcId="{6A304C89-7EBC-44AC-B7BA-B6E7F4521A84}" destId="{C598F554-D608-4A28-A26F-B590E3E8ACBC}" srcOrd="0" destOrd="0" presId="urn:microsoft.com/office/officeart/2005/8/layout/list1"/>
    <dgm:cxn modelId="{82AAB4D1-1D78-41AC-A343-8DBA2F137170}" type="presParOf" srcId="{6A304C89-7EBC-44AC-B7BA-B6E7F4521A84}" destId="{FD990848-5417-45DA-860E-276B083EE52B}" srcOrd="1" destOrd="0" presId="urn:microsoft.com/office/officeart/2005/8/layout/list1"/>
    <dgm:cxn modelId="{330B2594-F44A-4FE3-8690-8B2AC1566F69}" type="presParOf" srcId="{2489806F-CDC5-4D06-8A0E-B028F2843353}" destId="{05D21BE7-4B93-485F-A81F-178FF2C7F5C2}" srcOrd="17" destOrd="0" presId="urn:microsoft.com/office/officeart/2005/8/layout/list1"/>
    <dgm:cxn modelId="{8BDD358C-ED55-46DA-ABE5-011EA7993711}" type="presParOf" srcId="{2489806F-CDC5-4D06-8A0E-B028F2843353}" destId="{D0D4CB15-A492-4C0C-BDBA-1AC017EBD648}" srcOrd="18" destOrd="0" presId="urn:microsoft.com/office/officeart/2005/8/layout/list1"/>
  </dgm:cxnLst>
  <dgm:bg>
    <a:effectLst>
      <a:outerShdw blurRad="50800" dist="50800" dir="5400000" algn="ctr" rotWithShape="0">
        <a:schemeClr val="accent2">
          <a:lumMod val="40000"/>
          <a:lumOff val="60000"/>
        </a:scheme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9BC85EB-9AC7-4D0C-A70F-948628B67A6A}" type="doc">
      <dgm:prSet loTypeId="urn:microsoft.com/office/officeart/2005/8/layout/hierarchy2" loCatId="hierarchy" qsTypeId="urn:microsoft.com/office/officeart/2005/8/quickstyle/simple3" qsCatId="simple" csTypeId="urn:microsoft.com/office/officeart/2005/8/colors/accent3_1" csCatId="accent3" phldr="1"/>
      <dgm:spPr/>
      <dgm:t>
        <a:bodyPr/>
        <a:lstStyle/>
        <a:p>
          <a:endParaRPr lang="cs-CZ"/>
        </a:p>
      </dgm:t>
    </dgm:pt>
    <dgm:pt modelId="{A3945D05-21B7-4E64-8291-65E17E120F78}">
      <dgm:prSet phldrT="[Text]"/>
      <dgm:spPr/>
      <dgm:t>
        <a:bodyPr/>
        <a:lstStyle/>
        <a:p>
          <a:r>
            <a:rPr lang="cs-CZ" dirty="0">
              <a:solidFill>
                <a:srgbClr val="981E3A"/>
              </a:solidFill>
            </a:rPr>
            <a:t>Samostatná výdělečná činnost</a:t>
          </a:r>
        </a:p>
      </dgm:t>
    </dgm:pt>
    <dgm:pt modelId="{EBF0779C-D274-4931-BE5A-3FEE3FF505C6}" type="parTrans" cxnId="{483B7871-17F9-494B-98D6-FB4A95F3A8F8}">
      <dgm:prSet/>
      <dgm:spPr/>
      <dgm:t>
        <a:bodyPr/>
        <a:lstStyle/>
        <a:p>
          <a:endParaRPr lang="cs-CZ"/>
        </a:p>
      </dgm:t>
    </dgm:pt>
    <dgm:pt modelId="{46F9E759-DC91-4119-8FA4-B79168C4CCBD}" type="sibTrans" cxnId="{483B7871-17F9-494B-98D6-FB4A95F3A8F8}">
      <dgm:prSet/>
      <dgm:spPr/>
      <dgm:t>
        <a:bodyPr/>
        <a:lstStyle/>
        <a:p>
          <a:endParaRPr lang="cs-CZ"/>
        </a:p>
      </dgm:t>
    </dgm:pt>
    <dgm:pt modelId="{E346E887-CC1B-4D76-8F9E-6642E4F62BD2}">
      <dgm:prSet phldrT="[Text]"/>
      <dgm:spPr/>
      <dgm:t>
        <a:bodyPr/>
        <a:lstStyle/>
        <a:p>
          <a:r>
            <a:rPr lang="cs-CZ" dirty="0">
              <a:solidFill>
                <a:srgbClr val="981E3A"/>
              </a:solidFill>
            </a:rPr>
            <a:t>Hlavní</a:t>
          </a:r>
        </a:p>
      </dgm:t>
    </dgm:pt>
    <dgm:pt modelId="{65FDEB8E-098A-45CB-BCBA-A245CEBB8CE1}" type="parTrans" cxnId="{501EDF98-7D29-4ABF-AB77-6B53E63A43A5}">
      <dgm:prSet/>
      <dgm:spPr/>
      <dgm:t>
        <a:bodyPr/>
        <a:lstStyle/>
        <a:p>
          <a:endParaRPr lang="cs-CZ"/>
        </a:p>
      </dgm:t>
    </dgm:pt>
    <dgm:pt modelId="{0FC1AC66-5F9B-4D49-ACC1-302892F8F2CF}" type="sibTrans" cxnId="{501EDF98-7D29-4ABF-AB77-6B53E63A43A5}">
      <dgm:prSet/>
      <dgm:spPr/>
      <dgm:t>
        <a:bodyPr/>
        <a:lstStyle/>
        <a:p>
          <a:endParaRPr lang="cs-CZ"/>
        </a:p>
      </dgm:t>
    </dgm:pt>
    <dgm:pt modelId="{67A078B7-01B8-4188-A054-73FDBBBBF37A}">
      <dgm:prSet phldrT="[Text]"/>
      <dgm:spPr/>
      <dgm:t>
        <a:bodyPr/>
        <a:lstStyle/>
        <a:p>
          <a:r>
            <a:rPr lang="cs-CZ"/>
            <a:t>Vedlejší</a:t>
          </a:r>
          <a:endParaRPr lang="cs-CZ" dirty="0"/>
        </a:p>
      </dgm:t>
    </dgm:pt>
    <dgm:pt modelId="{2B428677-6ED0-49E0-A2E7-AF0ABF5A982C}" type="parTrans" cxnId="{9F47413E-CBF6-4EC0-BB73-75751C999120}">
      <dgm:prSet/>
      <dgm:spPr/>
      <dgm:t>
        <a:bodyPr/>
        <a:lstStyle/>
        <a:p>
          <a:endParaRPr lang="cs-CZ"/>
        </a:p>
      </dgm:t>
    </dgm:pt>
    <dgm:pt modelId="{A22644E0-1BBB-4464-9F9D-5D836FB5C189}" type="sibTrans" cxnId="{9F47413E-CBF6-4EC0-BB73-75751C999120}">
      <dgm:prSet/>
      <dgm:spPr/>
      <dgm:t>
        <a:bodyPr/>
        <a:lstStyle/>
        <a:p>
          <a:endParaRPr lang="cs-CZ"/>
        </a:p>
      </dgm:t>
    </dgm:pt>
    <dgm:pt modelId="{9F7147AE-BC28-4EDE-953D-7724E8611E2A}">
      <dgm:prSet/>
      <dgm:spPr/>
      <dgm:t>
        <a:bodyPr/>
        <a:lstStyle/>
        <a:p>
          <a:r>
            <a:rPr lang="cs-CZ"/>
            <a:t>SVČ je považována za </a:t>
          </a:r>
          <a:r>
            <a:rPr lang="cs-CZ" b="1" u="sng"/>
            <a:t>vedlejší</a:t>
          </a:r>
          <a:r>
            <a:rPr lang="cs-CZ" b="1"/>
            <a:t>:</a:t>
          </a:r>
          <a:endParaRPr lang="cs-CZ" b="1" dirty="0"/>
        </a:p>
      </dgm:t>
    </dgm:pt>
    <dgm:pt modelId="{76756E7B-AC65-4DA3-A61A-D796826657D9}" type="parTrans" cxnId="{83142A7E-E2B4-4088-8E8F-C179DED4F061}">
      <dgm:prSet/>
      <dgm:spPr/>
      <dgm:t>
        <a:bodyPr/>
        <a:lstStyle/>
        <a:p>
          <a:endParaRPr lang="cs-CZ"/>
        </a:p>
      </dgm:t>
    </dgm:pt>
    <dgm:pt modelId="{89970D99-4FEF-4DD2-983D-4C5BD2C91449}" type="sibTrans" cxnId="{83142A7E-E2B4-4088-8E8F-C179DED4F061}">
      <dgm:prSet/>
      <dgm:spPr/>
      <dgm:t>
        <a:bodyPr/>
        <a:lstStyle/>
        <a:p>
          <a:endParaRPr lang="cs-CZ"/>
        </a:p>
      </dgm:t>
    </dgm:pt>
    <dgm:pt modelId="{7F3AB6E7-D5A3-469B-95F5-EE69B5E12EAD}">
      <dgm:prSet/>
      <dgm:spPr/>
      <dgm:t>
        <a:bodyPr/>
        <a:lstStyle/>
        <a:p>
          <a:pPr algn="l"/>
          <a:r>
            <a:rPr lang="cs-CZ" b="0"/>
            <a:t> souběh  SVČ a zaměstnání </a:t>
          </a:r>
          <a:endParaRPr lang="cs-CZ" b="0" dirty="0"/>
        </a:p>
      </dgm:t>
    </dgm:pt>
    <dgm:pt modelId="{65F0FE96-A876-476E-9D55-47D69B9E99EC}" type="parTrans" cxnId="{95995382-656D-4244-8B95-14CDEBBBA969}">
      <dgm:prSet/>
      <dgm:spPr/>
      <dgm:t>
        <a:bodyPr/>
        <a:lstStyle/>
        <a:p>
          <a:endParaRPr lang="cs-CZ"/>
        </a:p>
      </dgm:t>
    </dgm:pt>
    <dgm:pt modelId="{B7CE106E-82E2-4F0C-B2B2-FB4909C8DBFA}" type="sibTrans" cxnId="{95995382-656D-4244-8B95-14CDEBBBA969}">
      <dgm:prSet/>
      <dgm:spPr/>
      <dgm:t>
        <a:bodyPr/>
        <a:lstStyle/>
        <a:p>
          <a:endParaRPr lang="cs-CZ"/>
        </a:p>
      </dgm:t>
    </dgm:pt>
    <dgm:pt modelId="{22540390-1DC5-4931-BF8B-BC8C0CF69143}">
      <dgm:prSet/>
      <dgm:spPr/>
      <dgm:t>
        <a:bodyPr/>
        <a:lstStyle/>
        <a:p>
          <a:pPr algn="l"/>
          <a:r>
            <a:rPr lang="cs-CZ" b="0"/>
            <a:t> tzv. sociálně uznané situace</a:t>
          </a:r>
          <a:r>
            <a:rPr lang="cs-CZ"/>
            <a:t>.</a:t>
          </a:r>
          <a:endParaRPr lang="cs-CZ" dirty="0"/>
        </a:p>
      </dgm:t>
    </dgm:pt>
    <dgm:pt modelId="{70014E76-7090-48B3-B7F3-A5256462EB12}" type="parTrans" cxnId="{75A902A0-43A0-46E8-A90E-307C7D56EEB6}">
      <dgm:prSet/>
      <dgm:spPr/>
      <dgm:t>
        <a:bodyPr/>
        <a:lstStyle/>
        <a:p>
          <a:endParaRPr lang="cs-CZ"/>
        </a:p>
      </dgm:t>
    </dgm:pt>
    <dgm:pt modelId="{37F71AB5-D8CA-4ABD-BE05-EE7DA3613A8F}" type="sibTrans" cxnId="{75A902A0-43A0-46E8-A90E-307C7D56EEB6}">
      <dgm:prSet/>
      <dgm:spPr/>
      <dgm:t>
        <a:bodyPr/>
        <a:lstStyle/>
        <a:p>
          <a:endParaRPr lang="cs-CZ"/>
        </a:p>
      </dgm:t>
    </dgm:pt>
    <dgm:pt modelId="{32603E4C-0D4A-4557-AD3B-5B6893B03BEE}" type="pres">
      <dgm:prSet presAssocID="{99BC85EB-9AC7-4D0C-A70F-948628B67A6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CC07908-777E-4CF4-95C5-DDCAF5605B5A}" type="pres">
      <dgm:prSet presAssocID="{A3945D05-21B7-4E64-8291-65E17E120F78}" presName="root1" presStyleCnt="0"/>
      <dgm:spPr/>
    </dgm:pt>
    <dgm:pt modelId="{35B46A02-9A80-4CD1-9BAC-347B4FA83E9A}" type="pres">
      <dgm:prSet presAssocID="{A3945D05-21B7-4E64-8291-65E17E120F78}" presName="LevelOneTextNode" presStyleLbl="node0" presStyleIdx="0" presStyleCnt="2" custScaleX="155135">
        <dgm:presLayoutVars>
          <dgm:chPref val="3"/>
        </dgm:presLayoutVars>
      </dgm:prSet>
      <dgm:spPr/>
    </dgm:pt>
    <dgm:pt modelId="{9B279DE9-EF43-41A9-A5BF-32FC28A6B094}" type="pres">
      <dgm:prSet presAssocID="{A3945D05-21B7-4E64-8291-65E17E120F78}" presName="level2hierChild" presStyleCnt="0"/>
      <dgm:spPr/>
    </dgm:pt>
    <dgm:pt modelId="{02C7B033-DEFD-4B88-8860-8F9648CF4BCB}" type="pres">
      <dgm:prSet presAssocID="{65FDEB8E-098A-45CB-BCBA-A245CEBB8CE1}" presName="conn2-1" presStyleLbl="parChTrans1D2" presStyleIdx="0" presStyleCnt="4"/>
      <dgm:spPr/>
    </dgm:pt>
    <dgm:pt modelId="{24C0DCC9-EE0E-4DB5-A926-263011FCDD2B}" type="pres">
      <dgm:prSet presAssocID="{65FDEB8E-098A-45CB-BCBA-A245CEBB8CE1}" presName="connTx" presStyleLbl="parChTrans1D2" presStyleIdx="0" presStyleCnt="4"/>
      <dgm:spPr/>
    </dgm:pt>
    <dgm:pt modelId="{AE3365D6-DD8D-4A98-B5B8-E8FC01478552}" type="pres">
      <dgm:prSet presAssocID="{E346E887-CC1B-4D76-8F9E-6642E4F62BD2}" presName="root2" presStyleCnt="0"/>
      <dgm:spPr/>
    </dgm:pt>
    <dgm:pt modelId="{26C9A5B7-CA6C-430D-A8DB-F6BEBA80F734}" type="pres">
      <dgm:prSet presAssocID="{E346E887-CC1B-4D76-8F9E-6642E4F62BD2}" presName="LevelTwoTextNode" presStyleLbl="node2" presStyleIdx="0" presStyleCnt="4">
        <dgm:presLayoutVars>
          <dgm:chPref val="3"/>
        </dgm:presLayoutVars>
      </dgm:prSet>
      <dgm:spPr/>
    </dgm:pt>
    <dgm:pt modelId="{442EA1D7-2D7F-44E3-A48C-DF20DC636F4E}" type="pres">
      <dgm:prSet presAssocID="{E346E887-CC1B-4D76-8F9E-6642E4F62BD2}" presName="level3hierChild" presStyleCnt="0"/>
      <dgm:spPr/>
    </dgm:pt>
    <dgm:pt modelId="{6E962C1D-DE5F-4D96-87FA-1ADC2452D089}" type="pres">
      <dgm:prSet presAssocID="{2B428677-6ED0-49E0-A2E7-AF0ABF5A982C}" presName="conn2-1" presStyleLbl="parChTrans1D2" presStyleIdx="1" presStyleCnt="4"/>
      <dgm:spPr/>
    </dgm:pt>
    <dgm:pt modelId="{9841E08A-9C33-454B-96A1-27FDA62115E1}" type="pres">
      <dgm:prSet presAssocID="{2B428677-6ED0-49E0-A2E7-AF0ABF5A982C}" presName="connTx" presStyleLbl="parChTrans1D2" presStyleIdx="1" presStyleCnt="4"/>
      <dgm:spPr/>
    </dgm:pt>
    <dgm:pt modelId="{41C91C76-8FF3-4ABA-A053-900E01A1379D}" type="pres">
      <dgm:prSet presAssocID="{67A078B7-01B8-4188-A054-73FDBBBBF37A}" presName="root2" presStyleCnt="0"/>
      <dgm:spPr/>
    </dgm:pt>
    <dgm:pt modelId="{ABDE9653-8601-44EB-9F6D-0DB4D7C30072}" type="pres">
      <dgm:prSet presAssocID="{67A078B7-01B8-4188-A054-73FDBBBBF37A}" presName="LevelTwoTextNode" presStyleLbl="node2" presStyleIdx="1" presStyleCnt="4">
        <dgm:presLayoutVars>
          <dgm:chPref val="3"/>
        </dgm:presLayoutVars>
      </dgm:prSet>
      <dgm:spPr/>
    </dgm:pt>
    <dgm:pt modelId="{870F76A0-25BB-4E61-885D-B6B92FEA56F6}" type="pres">
      <dgm:prSet presAssocID="{67A078B7-01B8-4188-A054-73FDBBBBF37A}" presName="level3hierChild" presStyleCnt="0"/>
      <dgm:spPr/>
    </dgm:pt>
    <dgm:pt modelId="{39F090EF-7CCE-4BB7-A155-B0AC61C582F8}" type="pres">
      <dgm:prSet presAssocID="{9F7147AE-BC28-4EDE-953D-7724E8611E2A}" presName="root1" presStyleCnt="0"/>
      <dgm:spPr/>
    </dgm:pt>
    <dgm:pt modelId="{A85CDBEE-0262-4D17-90FF-D1FBA7846690}" type="pres">
      <dgm:prSet presAssocID="{9F7147AE-BC28-4EDE-953D-7724E8611E2A}" presName="LevelOneTextNode" presStyleLbl="node0" presStyleIdx="1" presStyleCnt="2" custScaleX="146405">
        <dgm:presLayoutVars>
          <dgm:chPref val="3"/>
        </dgm:presLayoutVars>
      </dgm:prSet>
      <dgm:spPr/>
    </dgm:pt>
    <dgm:pt modelId="{FAE71BF4-3846-4718-96E3-E953DA97CE04}" type="pres">
      <dgm:prSet presAssocID="{9F7147AE-BC28-4EDE-953D-7724E8611E2A}" presName="level2hierChild" presStyleCnt="0"/>
      <dgm:spPr/>
    </dgm:pt>
    <dgm:pt modelId="{1D4312E7-50B6-43A7-AABD-A1632089502E}" type="pres">
      <dgm:prSet presAssocID="{65F0FE96-A876-476E-9D55-47D69B9E99EC}" presName="conn2-1" presStyleLbl="parChTrans1D2" presStyleIdx="2" presStyleCnt="4"/>
      <dgm:spPr/>
    </dgm:pt>
    <dgm:pt modelId="{197768A0-F665-4C4B-AE94-E390CD99A199}" type="pres">
      <dgm:prSet presAssocID="{65F0FE96-A876-476E-9D55-47D69B9E99EC}" presName="connTx" presStyleLbl="parChTrans1D2" presStyleIdx="2" presStyleCnt="4"/>
      <dgm:spPr/>
    </dgm:pt>
    <dgm:pt modelId="{7185485C-614D-40CA-B22B-F52F87F5BDB1}" type="pres">
      <dgm:prSet presAssocID="{7F3AB6E7-D5A3-469B-95F5-EE69B5E12EAD}" presName="root2" presStyleCnt="0"/>
      <dgm:spPr/>
    </dgm:pt>
    <dgm:pt modelId="{2BD38378-F9CB-49A0-A502-D9F975F96612}" type="pres">
      <dgm:prSet presAssocID="{7F3AB6E7-D5A3-469B-95F5-EE69B5E12EAD}" presName="LevelTwoTextNode" presStyleLbl="node2" presStyleIdx="2" presStyleCnt="4" custScaleX="201311">
        <dgm:presLayoutVars>
          <dgm:chPref val="3"/>
        </dgm:presLayoutVars>
      </dgm:prSet>
      <dgm:spPr/>
    </dgm:pt>
    <dgm:pt modelId="{1638E890-E3BB-44A8-A8B1-4D89F0ABB4C4}" type="pres">
      <dgm:prSet presAssocID="{7F3AB6E7-D5A3-469B-95F5-EE69B5E12EAD}" presName="level3hierChild" presStyleCnt="0"/>
      <dgm:spPr/>
    </dgm:pt>
    <dgm:pt modelId="{57E73207-CFDC-4BB4-822A-920CBE3F20E3}" type="pres">
      <dgm:prSet presAssocID="{70014E76-7090-48B3-B7F3-A5256462EB12}" presName="conn2-1" presStyleLbl="parChTrans1D2" presStyleIdx="3" presStyleCnt="4"/>
      <dgm:spPr/>
    </dgm:pt>
    <dgm:pt modelId="{2AFCF679-907A-4B7F-955D-11953A9CBC7D}" type="pres">
      <dgm:prSet presAssocID="{70014E76-7090-48B3-B7F3-A5256462EB12}" presName="connTx" presStyleLbl="parChTrans1D2" presStyleIdx="3" presStyleCnt="4"/>
      <dgm:spPr/>
    </dgm:pt>
    <dgm:pt modelId="{6077AAF5-9115-4110-89FF-C1684D37F8F8}" type="pres">
      <dgm:prSet presAssocID="{22540390-1DC5-4931-BF8B-BC8C0CF69143}" presName="root2" presStyleCnt="0"/>
      <dgm:spPr/>
    </dgm:pt>
    <dgm:pt modelId="{F2426A6E-6519-4CB4-90FE-F6B225CEE0F0}" type="pres">
      <dgm:prSet presAssocID="{22540390-1DC5-4931-BF8B-BC8C0CF69143}" presName="LevelTwoTextNode" presStyleLbl="node2" presStyleIdx="3" presStyleCnt="4" custScaleX="241353">
        <dgm:presLayoutVars>
          <dgm:chPref val="3"/>
        </dgm:presLayoutVars>
      </dgm:prSet>
      <dgm:spPr/>
    </dgm:pt>
    <dgm:pt modelId="{4887C2C6-94D1-4D94-A136-16F067827EF2}" type="pres">
      <dgm:prSet presAssocID="{22540390-1DC5-4931-BF8B-BC8C0CF69143}" presName="level3hierChild" presStyleCnt="0"/>
      <dgm:spPr/>
    </dgm:pt>
  </dgm:ptLst>
  <dgm:cxnLst>
    <dgm:cxn modelId="{E0C4121D-F987-4B89-8698-1A13C6663BC1}" type="presOf" srcId="{9F7147AE-BC28-4EDE-953D-7724E8611E2A}" destId="{A85CDBEE-0262-4D17-90FF-D1FBA7846690}" srcOrd="0" destOrd="0" presId="urn:microsoft.com/office/officeart/2005/8/layout/hierarchy2"/>
    <dgm:cxn modelId="{9F47413E-CBF6-4EC0-BB73-75751C999120}" srcId="{A3945D05-21B7-4E64-8291-65E17E120F78}" destId="{67A078B7-01B8-4188-A054-73FDBBBBF37A}" srcOrd="1" destOrd="0" parTransId="{2B428677-6ED0-49E0-A2E7-AF0ABF5A982C}" sibTransId="{A22644E0-1BBB-4464-9F9D-5D836FB5C189}"/>
    <dgm:cxn modelId="{4907BF48-4008-4C40-B0E5-B3931FD458B7}" type="presOf" srcId="{99BC85EB-9AC7-4D0C-A70F-948628B67A6A}" destId="{32603E4C-0D4A-4557-AD3B-5B6893B03BEE}" srcOrd="0" destOrd="0" presId="urn:microsoft.com/office/officeart/2005/8/layout/hierarchy2"/>
    <dgm:cxn modelId="{613A1750-49EB-4239-8E60-1C10EE2C5C1A}" type="presOf" srcId="{65FDEB8E-098A-45CB-BCBA-A245CEBB8CE1}" destId="{02C7B033-DEFD-4B88-8860-8F9648CF4BCB}" srcOrd="0" destOrd="0" presId="urn:microsoft.com/office/officeart/2005/8/layout/hierarchy2"/>
    <dgm:cxn modelId="{4BAF5070-935C-4822-9361-A31C6585715B}" type="presOf" srcId="{E346E887-CC1B-4D76-8F9E-6642E4F62BD2}" destId="{26C9A5B7-CA6C-430D-A8DB-F6BEBA80F734}" srcOrd="0" destOrd="0" presId="urn:microsoft.com/office/officeart/2005/8/layout/hierarchy2"/>
    <dgm:cxn modelId="{483B7871-17F9-494B-98D6-FB4A95F3A8F8}" srcId="{99BC85EB-9AC7-4D0C-A70F-948628B67A6A}" destId="{A3945D05-21B7-4E64-8291-65E17E120F78}" srcOrd="0" destOrd="0" parTransId="{EBF0779C-D274-4931-BE5A-3FEE3FF505C6}" sibTransId="{46F9E759-DC91-4119-8FA4-B79168C4CCBD}"/>
    <dgm:cxn modelId="{A1BF6D73-43CA-448F-B7B6-AF32ACAA4278}" type="presOf" srcId="{2B428677-6ED0-49E0-A2E7-AF0ABF5A982C}" destId="{6E962C1D-DE5F-4D96-87FA-1ADC2452D089}" srcOrd="0" destOrd="0" presId="urn:microsoft.com/office/officeart/2005/8/layout/hierarchy2"/>
    <dgm:cxn modelId="{83142A7E-E2B4-4088-8E8F-C179DED4F061}" srcId="{99BC85EB-9AC7-4D0C-A70F-948628B67A6A}" destId="{9F7147AE-BC28-4EDE-953D-7724E8611E2A}" srcOrd="1" destOrd="0" parTransId="{76756E7B-AC65-4DA3-A61A-D796826657D9}" sibTransId="{89970D99-4FEF-4DD2-983D-4C5BD2C91449}"/>
    <dgm:cxn modelId="{1B90F47E-D79F-49B2-AF72-AB42A647C239}" type="presOf" srcId="{7F3AB6E7-D5A3-469B-95F5-EE69B5E12EAD}" destId="{2BD38378-F9CB-49A0-A502-D9F975F96612}" srcOrd="0" destOrd="0" presId="urn:microsoft.com/office/officeart/2005/8/layout/hierarchy2"/>
    <dgm:cxn modelId="{82B58E7F-E94A-4086-9878-C4E90CBDFB0C}" type="presOf" srcId="{65FDEB8E-098A-45CB-BCBA-A245CEBB8CE1}" destId="{24C0DCC9-EE0E-4DB5-A926-263011FCDD2B}" srcOrd="1" destOrd="0" presId="urn:microsoft.com/office/officeart/2005/8/layout/hierarchy2"/>
    <dgm:cxn modelId="{95995382-656D-4244-8B95-14CDEBBBA969}" srcId="{9F7147AE-BC28-4EDE-953D-7724E8611E2A}" destId="{7F3AB6E7-D5A3-469B-95F5-EE69B5E12EAD}" srcOrd="0" destOrd="0" parTransId="{65F0FE96-A876-476E-9D55-47D69B9E99EC}" sibTransId="{B7CE106E-82E2-4F0C-B2B2-FB4909C8DBFA}"/>
    <dgm:cxn modelId="{501EDF98-7D29-4ABF-AB77-6B53E63A43A5}" srcId="{A3945D05-21B7-4E64-8291-65E17E120F78}" destId="{E346E887-CC1B-4D76-8F9E-6642E4F62BD2}" srcOrd="0" destOrd="0" parTransId="{65FDEB8E-098A-45CB-BCBA-A245CEBB8CE1}" sibTransId="{0FC1AC66-5F9B-4D49-ACC1-302892F8F2CF}"/>
    <dgm:cxn modelId="{75A902A0-43A0-46E8-A90E-307C7D56EEB6}" srcId="{9F7147AE-BC28-4EDE-953D-7724E8611E2A}" destId="{22540390-1DC5-4931-BF8B-BC8C0CF69143}" srcOrd="1" destOrd="0" parTransId="{70014E76-7090-48B3-B7F3-A5256462EB12}" sibTransId="{37F71AB5-D8CA-4ABD-BE05-EE7DA3613A8F}"/>
    <dgm:cxn modelId="{68AE05AA-B6F0-4A01-B1A7-9CDADAD11BDC}" type="presOf" srcId="{65F0FE96-A876-476E-9D55-47D69B9E99EC}" destId="{197768A0-F665-4C4B-AE94-E390CD99A199}" srcOrd="1" destOrd="0" presId="urn:microsoft.com/office/officeart/2005/8/layout/hierarchy2"/>
    <dgm:cxn modelId="{7DBBA0C2-C113-44C7-8CD0-FF86A99E4FB1}" type="presOf" srcId="{70014E76-7090-48B3-B7F3-A5256462EB12}" destId="{57E73207-CFDC-4BB4-822A-920CBE3F20E3}" srcOrd="0" destOrd="0" presId="urn:microsoft.com/office/officeart/2005/8/layout/hierarchy2"/>
    <dgm:cxn modelId="{727C3FC4-20CF-42D4-8B66-ADD6E67060E9}" type="presOf" srcId="{65F0FE96-A876-476E-9D55-47D69B9E99EC}" destId="{1D4312E7-50B6-43A7-AABD-A1632089502E}" srcOrd="0" destOrd="0" presId="urn:microsoft.com/office/officeart/2005/8/layout/hierarchy2"/>
    <dgm:cxn modelId="{FB5D6EC4-A4A7-4E1C-A860-C751B05B0A93}" type="presOf" srcId="{70014E76-7090-48B3-B7F3-A5256462EB12}" destId="{2AFCF679-907A-4B7F-955D-11953A9CBC7D}" srcOrd="1" destOrd="0" presId="urn:microsoft.com/office/officeart/2005/8/layout/hierarchy2"/>
    <dgm:cxn modelId="{83FE12C5-2F30-412E-AAB4-1209CAE1DD2C}" type="presOf" srcId="{A3945D05-21B7-4E64-8291-65E17E120F78}" destId="{35B46A02-9A80-4CD1-9BAC-347B4FA83E9A}" srcOrd="0" destOrd="0" presId="urn:microsoft.com/office/officeart/2005/8/layout/hierarchy2"/>
    <dgm:cxn modelId="{41F82CCC-4ABC-4B99-A9B6-2D16F3A98A79}" type="presOf" srcId="{67A078B7-01B8-4188-A054-73FDBBBBF37A}" destId="{ABDE9653-8601-44EB-9F6D-0DB4D7C30072}" srcOrd="0" destOrd="0" presId="urn:microsoft.com/office/officeart/2005/8/layout/hierarchy2"/>
    <dgm:cxn modelId="{438A32E9-5603-4379-97CC-752FE2B1C41C}" type="presOf" srcId="{2B428677-6ED0-49E0-A2E7-AF0ABF5A982C}" destId="{9841E08A-9C33-454B-96A1-27FDA62115E1}" srcOrd="1" destOrd="0" presId="urn:microsoft.com/office/officeart/2005/8/layout/hierarchy2"/>
    <dgm:cxn modelId="{7EE311F0-8E79-424C-99CA-C22DAB2F308F}" type="presOf" srcId="{22540390-1DC5-4931-BF8B-BC8C0CF69143}" destId="{F2426A6E-6519-4CB4-90FE-F6B225CEE0F0}" srcOrd="0" destOrd="0" presId="urn:microsoft.com/office/officeart/2005/8/layout/hierarchy2"/>
    <dgm:cxn modelId="{45BB8DED-8438-4585-90BA-587122A27E6C}" type="presParOf" srcId="{32603E4C-0D4A-4557-AD3B-5B6893B03BEE}" destId="{6CC07908-777E-4CF4-95C5-DDCAF5605B5A}" srcOrd="0" destOrd="0" presId="urn:microsoft.com/office/officeart/2005/8/layout/hierarchy2"/>
    <dgm:cxn modelId="{249D10EB-7E6F-48D3-B6CE-3E0BEE7880AD}" type="presParOf" srcId="{6CC07908-777E-4CF4-95C5-DDCAF5605B5A}" destId="{35B46A02-9A80-4CD1-9BAC-347B4FA83E9A}" srcOrd="0" destOrd="0" presId="urn:microsoft.com/office/officeart/2005/8/layout/hierarchy2"/>
    <dgm:cxn modelId="{243C868A-0EAA-48E2-9EB5-FE49EFBC8716}" type="presParOf" srcId="{6CC07908-777E-4CF4-95C5-DDCAF5605B5A}" destId="{9B279DE9-EF43-41A9-A5BF-32FC28A6B094}" srcOrd="1" destOrd="0" presId="urn:microsoft.com/office/officeart/2005/8/layout/hierarchy2"/>
    <dgm:cxn modelId="{40AD7081-2D1F-4A79-8CCC-4CF0202EAB8B}" type="presParOf" srcId="{9B279DE9-EF43-41A9-A5BF-32FC28A6B094}" destId="{02C7B033-DEFD-4B88-8860-8F9648CF4BCB}" srcOrd="0" destOrd="0" presId="urn:microsoft.com/office/officeart/2005/8/layout/hierarchy2"/>
    <dgm:cxn modelId="{E5B25FC9-92D5-4CD4-A9BF-AAA14DDC8B93}" type="presParOf" srcId="{02C7B033-DEFD-4B88-8860-8F9648CF4BCB}" destId="{24C0DCC9-EE0E-4DB5-A926-263011FCDD2B}" srcOrd="0" destOrd="0" presId="urn:microsoft.com/office/officeart/2005/8/layout/hierarchy2"/>
    <dgm:cxn modelId="{0F07341E-72A6-4E59-9F64-0767720AC45E}" type="presParOf" srcId="{9B279DE9-EF43-41A9-A5BF-32FC28A6B094}" destId="{AE3365D6-DD8D-4A98-B5B8-E8FC01478552}" srcOrd="1" destOrd="0" presId="urn:microsoft.com/office/officeart/2005/8/layout/hierarchy2"/>
    <dgm:cxn modelId="{4CD279D3-7A19-492D-86D9-EF4A26EF4519}" type="presParOf" srcId="{AE3365D6-DD8D-4A98-B5B8-E8FC01478552}" destId="{26C9A5B7-CA6C-430D-A8DB-F6BEBA80F734}" srcOrd="0" destOrd="0" presId="urn:microsoft.com/office/officeart/2005/8/layout/hierarchy2"/>
    <dgm:cxn modelId="{13E97327-1CF9-441E-8E68-2FD5B5016AA4}" type="presParOf" srcId="{AE3365D6-DD8D-4A98-B5B8-E8FC01478552}" destId="{442EA1D7-2D7F-44E3-A48C-DF20DC636F4E}" srcOrd="1" destOrd="0" presId="urn:microsoft.com/office/officeart/2005/8/layout/hierarchy2"/>
    <dgm:cxn modelId="{0307A06C-76C2-4807-B7F3-040D9B5184CB}" type="presParOf" srcId="{9B279DE9-EF43-41A9-A5BF-32FC28A6B094}" destId="{6E962C1D-DE5F-4D96-87FA-1ADC2452D089}" srcOrd="2" destOrd="0" presId="urn:microsoft.com/office/officeart/2005/8/layout/hierarchy2"/>
    <dgm:cxn modelId="{F10FDED5-EF3B-46DF-A0BE-306CD354CC6B}" type="presParOf" srcId="{6E962C1D-DE5F-4D96-87FA-1ADC2452D089}" destId="{9841E08A-9C33-454B-96A1-27FDA62115E1}" srcOrd="0" destOrd="0" presId="urn:microsoft.com/office/officeart/2005/8/layout/hierarchy2"/>
    <dgm:cxn modelId="{08029603-2E6E-4C68-B6E5-01F247AE1268}" type="presParOf" srcId="{9B279DE9-EF43-41A9-A5BF-32FC28A6B094}" destId="{41C91C76-8FF3-4ABA-A053-900E01A1379D}" srcOrd="3" destOrd="0" presId="urn:microsoft.com/office/officeart/2005/8/layout/hierarchy2"/>
    <dgm:cxn modelId="{277FC38A-9D51-4274-8D47-9BE664A408ED}" type="presParOf" srcId="{41C91C76-8FF3-4ABA-A053-900E01A1379D}" destId="{ABDE9653-8601-44EB-9F6D-0DB4D7C30072}" srcOrd="0" destOrd="0" presId="urn:microsoft.com/office/officeart/2005/8/layout/hierarchy2"/>
    <dgm:cxn modelId="{DEA57080-D833-472E-8E5D-ABB7A6E96F60}" type="presParOf" srcId="{41C91C76-8FF3-4ABA-A053-900E01A1379D}" destId="{870F76A0-25BB-4E61-885D-B6B92FEA56F6}" srcOrd="1" destOrd="0" presId="urn:microsoft.com/office/officeart/2005/8/layout/hierarchy2"/>
    <dgm:cxn modelId="{DBB321FF-9189-4170-9A94-B15A9D40208F}" type="presParOf" srcId="{32603E4C-0D4A-4557-AD3B-5B6893B03BEE}" destId="{39F090EF-7CCE-4BB7-A155-B0AC61C582F8}" srcOrd="1" destOrd="0" presId="urn:microsoft.com/office/officeart/2005/8/layout/hierarchy2"/>
    <dgm:cxn modelId="{9573873E-2B23-4F47-B8D1-67D06D261019}" type="presParOf" srcId="{39F090EF-7CCE-4BB7-A155-B0AC61C582F8}" destId="{A85CDBEE-0262-4D17-90FF-D1FBA7846690}" srcOrd="0" destOrd="0" presId="urn:microsoft.com/office/officeart/2005/8/layout/hierarchy2"/>
    <dgm:cxn modelId="{42ED123F-FE8C-46EE-ACEB-AFDF1A27E2D1}" type="presParOf" srcId="{39F090EF-7CCE-4BB7-A155-B0AC61C582F8}" destId="{FAE71BF4-3846-4718-96E3-E953DA97CE04}" srcOrd="1" destOrd="0" presId="urn:microsoft.com/office/officeart/2005/8/layout/hierarchy2"/>
    <dgm:cxn modelId="{8C8D97FB-CC3D-4ECB-A088-909632753B86}" type="presParOf" srcId="{FAE71BF4-3846-4718-96E3-E953DA97CE04}" destId="{1D4312E7-50B6-43A7-AABD-A1632089502E}" srcOrd="0" destOrd="0" presId="urn:microsoft.com/office/officeart/2005/8/layout/hierarchy2"/>
    <dgm:cxn modelId="{42DF3EC1-8874-4A30-A8C9-601BD662BADE}" type="presParOf" srcId="{1D4312E7-50B6-43A7-AABD-A1632089502E}" destId="{197768A0-F665-4C4B-AE94-E390CD99A199}" srcOrd="0" destOrd="0" presId="urn:microsoft.com/office/officeart/2005/8/layout/hierarchy2"/>
    <dgm:cxn modelId="{23879DEF-220B-4BB1-AA88-897B05AE1622}" type="presParOf" srcId="{FAE71BF4-3846-4718-96E3-E953DA97CE04}" destId="{7185485C-614D-40CA-B22B-F52F87F5BDB1}" srcOrd="1" destOrd="0" presId="urn:microsoft.com/office/officeart/2005/8/layout/hierarchy2"/>
    <dgm:cxn modelId="{51F1DD37-4EB6-4653-843D-58F18D377338}" type="presParOf" srcId="{7185485C-614D-40CA-B22B-F52F87F5BDB1}" destId="{2BD38378-F9CB-49A0-A502-D9F975F96612}" srcOrd="0" destOrd="0" presId="urn:microsoft.com/office/officeart/2005/8/layout/hierarchy2"/>
    <dgm:cxn modelId="{971718B5-03EC-4B7D-820D-6A88B8A1BD35}" type="presParOf" srcId="{7185485C-614D-40CA-B22B-F52F87F5BDB1}" destId="{1638E890-E3BB-44A8-A8B1-4D89F0ABB4C4}" srcOrd="1" destOrd="0" presId="urn:microsoft.com/office/officeart/2005/8/layout/hierarchy2"/>
    <dgm:cxn modelId="{0C238556-D554-4037-A392-02C68A6651BB}" type="presParOf" srcId="{FAE71BF4-3846-4718-96E3-E953DA97CE04}" destId="{57E73207-CFDC-4BB4-822A-920CBE3F20E3}" srcOrd="2" destOrd="0" presId="urn:microsoft.com/office/officeart/2005/8/layout/hierarchy2"/>
    <dgm:cxn modelId="{670276A6-A707-4556-80CD-359382E9E2F0}" type="presParOf" srcId="{57E73207-CFDC-4BB4-822A-920CBE3F20E3}" destId="{2AFCF679-907A-4B7F-955D-11953A9CBC7D}" srcOrd="0" destOrd="0" presId="urn:microsoft.com/office/officeart/2005/8/layout/hierarchy2"/>
    <dgm:cxn modelId="{B37AB237-3742-4921-8283-8271132FA3F5}" type="presParOf" srcId="{FAE71BF4-3846-4718-96E3-E953DA97CE04}" destId="{6077AAF5-9115-4110-89FF-C1684D37F8F8}" srcOrd="3" destOrd="0" presId="urn:microsoft.com/office/officeart/2005/8/layout/hierarchy2"/>
    <dgm:cxn modelId="{E81E73B6-8904-49F3-8347-3B00766B366B}" type="presParOf" srcId="{6077AAF5-9115-4110-89FF-C1684D37F8F8}" destId="{F2426A6E-6519-4CB4-90FE-F6B225CEE0F0}" srcOrd="0" destOrd="0" presId="urn:microsoft.com/office/officeart/2005/8/layout/hierarchy2"/>
    <dgm:cxn modelId="{9E8D46A6-88AD-415E-954A-E4B33CA040F0}" type="presParOf" srcId="{6077AAF5-9115-4110-89FF-C1684D37F8F8}" destId="{4887C2C6-94D1-4D94-A136-16F067827EF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B035957-E511-481F-8A5F-196E1A5B11E7}" type="doc">
      <dgm:prSet loTypeId="urn:microsoft.com/office/officeart/2009/3/layout/HorizontalOrganizationChart" loCatId="hierarchy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cs-CZ"/>
        </a:p>
      </dgm:t>
    </dgm:pt>
    <dgm:pt modelId="{D0B17CF8-8C95-4C8A-9466-8DE39FFB1D1E}">
      <dgm:prSet phldrT="[Text]" custT="1"/>
      <dgm:spPr/>
      <dgm:t>
        <a:bodyPr/>
        <a:lstStyle/>
        <a:p>
          <a:r>
            <a:rPr lang="cs-CZ" altLang="cs-CZ" sz="2400" b="0" dirty="0">
              <a:latin typeface="+mn-lt"/>
            </a:rPr>
            <a:t>Plátci veřejného ZP</a:t>
          </a:r>
          <a:endParaRPr lang="cs-CZ" sz="2400" b="0" dirty="0">
            <a:latin typeface="+mn-lt"/>
          </a:endParaRPr>
        </a:p>
      </dgm:t>
    </dgm:pt>
    <dgm:pt modelId="{40EF7407-E469-400E-A936-9DD6F929EF01}" type="parTrans" cxnId="{7464D2D3-F48F-4F89-81AA-2607597E3CFE}">
      <dgm:prSet/>
      <dgm:spPr/>
      <dgm:t>
        <a:bodyPr/>
        <a:lstStyle/>
        <a:p>
          <a:endParaRPr lang="cs-CZ"/>
        </a:p>
      </dgm:t>
    </dgm:pt>
    <dgm:pt modelId="{01D1769E-5032-4DF7-92BC-83AB134AE769}" type="sibTrans" cxnId="{7464D2D3-F48F-4F89-81AA-2607597E3CFE}">
      <dgm:prSet/>
      <dgm:spPr/>
      <dgm:t>
        <a:bodyPr/>
        <a:lstStyle/>
        <a:p>
          <a:endParaRPr lang="cs-CZ"/>
        </a:p>
      </dgm:t>
    </dgm:pt>
    <dgm:pt modelId="{FB411805-B7C7-476C-98A5-A13BABDDDC33}">
      <dgm:prSet phldrT="[Text]"/>
      <dgm:spPr/>
      <dgm:t>
        <a:bodyPr/>
        <a:lstStyle/>
        <a:p>
          <a:r>
            <a:rPr lang="cs-CZ" altLang="cs-CZ" dirty="0"/>
            <a:t>Zaměstnanci</a:t>
          </a:r>
          <a:endParaRPr lang="cs-CZ" dirty="0"/>
        </a:p>
      </dgm:t>
    </dgm:pt>
    <dgm:pt modelId="{33C61251-9FDE-4CCC-A52C-E3BD8642FA6D}" type="parTrans" cxnId="{CC80E4AD-92D8-4CD5-BA4C-44A1BBC63E70}">
      <dgm:prSet/>
      <dgm:spPr/>
      <dgm:t>
        <a:bodyPr/>
        <a:lstStyle/>
        <a:p>
          <a:endParaRPr lang="cs-CZ"/>
        </a:p>
      </dgm:t>
    </dgm:pt>
    <dgm:pt modelId="{89D74AF8-818C-46A0-BCEB-2F4693506F69}" type="sibTrans" cxnId="{CC80E4AD-92D8-4CD5-BA4C-44A1BBC63E70}">
      <dgm:prSet/>
      <dgm:spPr/>
      <dgm:t>
        <a:bodyPr/>
        <a:lstStyle/>
        <a:p>
          <a:endParaRPr lang="cs-CZ"/>
        </a:p>
      </dgm:t>
    </dgm:pt>
    <dgm:pt modelId="{7D09B6BB-1282-4D69-9A5C-0D77AF4535C6}">
      <dgm:prSet phldrT="[Text]"/>
      <dgm:spPr/>
      <dgm:t>
        <a:bodyPr/>
        <a:lstStyle/>
        <a:p>
          <a:r>
            <a:rPr lang="cs-CZ"/>
            <a:t>OSVČ</a:t>
          </a:r>
          <a:endParaRPr lang="cs-CZ" dirty="0"/>
        </a:p>
      </dgm:t>
    </dgm:pt>
    <dgm:pt modelId="{1D987C47-61ED-4A5D-A3F0-DEA3D26C1231}" type="parTrans" cxnId="{99786A7B-2AF8-4A5C-AC23-F35D6FF42BD7}">
      <dgm:prSet/>
      <dgm:spPr/>
      <dgm:t>
        <a:bodyPr/>
        <a:lstStyle/>
        <a:p>
          <a:endParaRPr lang="cs-CZ"/>
        </a:p>
      </dgm:t>
    </dgm:pt>
    <dgm:pt modelId="{5A52BB71-7AE1-4D49-BF46-1CDE69C7A3DC}" type="sibTrans" cxnId="{99786A7B-2AF8-4A5C-AC23-F35D6FF42BD7}">
      <dgm:prSet/>
      <dgm:spPr/>
      <dgm:t>
        <a:bodyPr/>
        <a:lstStyle/>
        <a:p>
          <a:endParaRPr lang="cs-CZ"/>
        </a:p>
      </dgm:t>
    </dgm:pt>
    <dgm:pt modelId="{8E070D45-3A41-4747-85CE-0DA71C515334}">
      <dgm:prSet phldrT="[Text]"/>
      <dgm:spPr/>
      <dgm:t>
        <a:bodyPr/>
        <a:lstStyle/>
        <a:p>
          <a:r>
            <a:rPr lang="cs-CZ" altLang="cs-CZ"/>
            <a:t>Osoby, za které je plátcem pojistného stát</a:t>
          </a:r>
          <a:endParaRPr lang="cs-CZ" dirty="0"/>
        </a:p>
      </dgm:t>
    </dgm:pt>
    <dgm:pt modelId="{A8BF5BEF-3DB7-4B87-ABCA-3FE916460888}" type="parTrans" cxnId="{FDA48718-1A1F-40C0-9D9F-8876B2EB71C0}">
      <dgm:prSet/>
      <dgm:spPr/>
      <dgm:t>
        <a:bodyPr/>
        <a:lstStyle/>
        <a:p>
          <a:endParaRPr lang="cs-CZ"/>
        </a:p>
      </dgm:t>
    </dgm:pt>
    <dgm:pt modelId="{87FDF308-0CBE-48DB-BB0E-4A5327A0FC6D}" type="sibTrans" cxnId="{FDA48718-1A1F-40C0-9D9F-8876B2EB71C0}">
      <dgm:prSet/>
      <dgm:spPr/>
      <dgm:t>
        <a:bodyPr/>
        <a:lstStyle/>
        <a:p>
          <a:endParaRPr lang="cs-CZ"/>
        </a:p>
      </dgm:t>
    </dgm:pt>
    <dgm:pt modelId="{177B0A67-C55D-4042-ADA7-494A8F0A41F8}">
      <dgm:prSet/>
      <dgm:spPr/>
      <dgm:t>
        <a:bodyPr/>
        <a:lstStyle/>
        <a:p>
          <a:r>
            <a:rPr lang="cs-CZ" altLang="cs-CZ"/>
            <a:t>Osoby bez zdanitelných příjmů</a:t>
          </a:r>
          <a:endParaRPr lang="cs-CZ" dirty="0"/>
        </a:p>
      </dgm:t>
    </dgm:pt>
    <dgm:pt modelId="{1B355A05-2CCE-43F1-88E3-182E5BCE29ED}" type="parTrans" cxnId="{A6FFA308-2FBB-4A09-9E88-7DC652CD7D3B}">
      <dgm:prSet/>
      <dgm:spPr/>
      <dgm:t>
        <a:bodyPr/>
        <a:lstStyle/>
        <a:p>
          <a:endParaRPr lang="cs-CZ"/>
        </a:p>
      </dgm:t>
    </dgm:pt>
    <dgm:pt modelId="{FD7D849D-8AF3-4CCC-BDFF-57946BB26ACD}" type="sibTrans" cxnId="{A6FFA308-2FBB-4A09-9E88-7DC652CD7D3B}">
      <dgm:prSet/>
      <dgm:spPr/>
      <dgm:t>
        <a:bodyPr/>
        <a:lstStyle/>
        <a:p>
          <a:endParaRPr lang="cs-CZ"/>
        </a:p>
      </dgm:t>
    </dgm:pt>
    <dgm:pt modelId="{C57302C9-7243-401B-8D7C-E3664EC84B37}" type="pres">
      <dgm:prSet presAssocID="{9B035957-E511-481F-8A5F-196E1A5B11E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37E55BB-CCE9-457D-8468-8C80671CB10F}" type="pres">
      <dgm:prSet presAssocID="{D0B17CF8-8C95-4C8A-9466-8DE39FFB1D1E}" presName="hierRoot1" presStyleCnt="0">
        <dgm:presLayoutVars>
          <dgm:hierBranch val="init"/>
        </dgm:presLayoutVars>
      </dgm:prSet>
      <dgm:spPr/>
    </dgm:pt>
    <dgm:pt modelId="{E27E87EE-8527-4BD6-80A0-D474ADDFE0E6}" type="pres">
      <dgm:prSet presAssocID="{D0B17CF8-8C95-4C8A-9466-8DE39FFB1D1E}" presName="rootComposite1" presStyleCnt="0"/>
      <dgm:spPr/>
    </dgm:pt>
    <dgm:pt modelId="{25912611-0CEF-4F0F-8EF3-E107A3963C39}" type="pres">
      <dgm:prSet presAssocID="{D0B17CF8-8C95-4C8A-9466-8DE39FFB1D1E}" presName="rootText1" presStyleLbl="node0" presStyleIdx="0" presStyleCnt="1" custScaleX="113046" custLinFactNeighborX="-897" custLinFactNeighborY="-7032">
        <dgm:presLayoutVars>
          <dgm:chPref val="3"/>
        </dgm:presLayoutVars>
      </dgm:prSet>
      <dgm:spPr/>
    </dgm:pt>
    <dgm:pt modelId="{EADABEFE-E0DA-4020-BFD7-84CA452D2DA7}" type="pres">
      <dgm:prSet presAssocID="{D0B17CF8-8C95-4C8A-9466-8DE39FFB1D1E}" presName="rootConnector1" presStyleLbl="node1" presStyleIdx="0" presStyleCnt="0"/>
      <dgm:spPr/>
    </dgm:pt>
    <dgm:pt modelId="{E57317A7-0E72-457C-9F7C-357ADD292641}" type="pres">
      <dgm:prSet presAssocID="{D0B17CF8-8C95-4C8A-9466-8DE39FFB1D1E}" presName="hierChild2" presStyleCnt="0"/>
      <dgm:spPr/>
    </dgm:pt>
    <dgm:pt modelId="{A9707032-5162-4EE6-B6FE-99F9D2CFBE05}" type="pres">
      <dgm:prSet presAssocID="{33C61251-9FDE-4CCC-A52C-E3BD8642FA6D}" presName="Name64" presStyleLbl="parChTrans1D2" presStyleIdx="0" presStyleCnt="4"/>
      <dgm:spPr/>
    </dgm:pt>
    <dgm:pt modelId="{B49A77AD-01C9-48D1-9323-B9EADD78B8E9}" type="pres">
      <dgm:prSet presAssocID="{FB411805-B7C7-476C-98A5-A13BABDDDC33}" presName="hierRoot2" presStyleCnt="0">
        <dgm:presLayoutVars>
          <dgm:hierBranch val="init"/>
        </dgm:presLayoutVars>
      </dgm:prSet>
      <dgm:spPr/>
    </dgm:pt>
    <dgm:pt modelId="{89DA45B3-3CAC-44FE-94FD-5E33F20B10BA}" type="pres">
      <dgm:prSet presAssocID="{FB411805-B7C7-476C-98A5-A13BABDDDC33}" presName="rootComposite" presStyleCnt="0"/>
      <dgm:spPr/>
    </dgm:pt>
    <dgm:pt modelId="{7E7A21B4-25C2-4E75-8D26-2FA5C2EA1FB0}" type="pres">
      <dgm:prSet presAssocID="{FB411805-B7C7-476C-98A5-A13BABDDDC33}" presName="rootText" presStyleLbl="node2" presStyleIdx="0" presStyleCnt="4">
        <dgm:presLayoutVars>
          <dgm:chPref val="3"/>
        </dgm:presLayoutVars>
      </dgm:prSet>
      <dgm:spPr/>
    </dgm:pt>
    <dgm:pt modelId="{53CE64A7-249F-4A1B-B3B8-7DC9D4441B30}" type="pres">
      <dgm:prSet presAssocID="{FB411805-B7C7-476C-98A5-A13BABDDDC33}" presName="rootConnector" presStyleLbl="node2" presStyleIdx="0" presStyleCnt="4"/>
      <dgm:spPr/>
    </dgm:pt>
    <dgm:pt modelId="{5E2B9265-E981-470B-9167-068E76C08E33}" type="pres">
      <dgm:prSet presAssocID="{FB411805-B7C7-476C-98A5-A13BABDDDC33}" presName="hierChild4" presStyleCnt="0"/>
      <dgm:spPr/>
    </dgm:pt>
    <dgm:pt modelId="{C5183CEB-E53F-4D59-9651-AE65EC2980CE}" type="pres">
      <dgm:prSet presAssocID="{FB411805-B7C7-476C-98A5-A13BABDDDC33}" presName="hierChild5" presStyleCnt="0"/>
      <dgm:spPr/>
    </dgm:pt>
    <dgm:pt modelId="{9E790CAB-4868-42FF-8A8A-07C1924745B9}" type="pres">
      <dgm:prSet presAssocID="{1D987C47-61ED-4A5D-A3F0-DEA3D26C1231}" presName="Name64" presStyleLbl="parChTrans1D2" presStyleIdx="1" presStyleCnt="4"/>
      <dgm:spPr/>
    </dgm:pt>
    <dgm:pt modelId="{BC6C8257-9831-4D2F-BBE0-49608CAC02A4}" type="pres">
      <dgm:prSet presAssocID="{7D09B6BB-1282-4D69-9A5C-0D77AF4535C6}" presName="hierRoot2" presStyleCnt="0">
        <dgm:presLayoutVars>
          <dgm:hierBranch val="init"/>
        </dgm:presLayoutVars>
      </dgm:prSet>
      <dgm:spPr/>
    </dgm:pt>
    <dgm:pt modelId="{DA6A982A-8656-43FF-A37E-9A91093C11D3}" type="pres">
      <dgm:prSet presAssocID="{7D09B6BB-1282-4D69-9A5C-0D77AF4535C6}" presName="rootComposite" presStyleCnt="0"/>
      <dgm:spPr/>
    </dgm:pt>
    <dgm:pt modelId="{AD6731D5-BB48-4489-820B-4426015E7A11}" type="pres">
      <dgm:prSet presAssocID="{7D09B6BB-1282-4D69-9A5C-0D77AF4535C6}" presName="rootText" presStyleLbl="node2" presStyleIdx="1" presStyleCnt="4">
        <dgm:presLayoutVars>
          <dgm:chPref val="3"/>
        </dgm:presLayoutVars>
      </dgm:prSet>
      <dgm:spPr/>
    </dgm:pt>
    <dgm:pt modelId="{BB0D24A3-8DDE-4209-BFCB-364592797E02}" type="pres">
      <dgm:prSet presAssocID="{7D09B6BB-1282-4D69-9A5C-0D77AF4535C6}" presName="rootConnector" presStyleLbl="node2" presStyleIdx="1" presStyleCnt="4"/>
      <dgm:spPr/>
    </dgm:pt>
    <dgm:pt modelId="{45EB0678-DB6E-45A8-9056-D004F85AD73E}" type="pres">
      <dgm:prSet presAssocID="{7D09B6BB-1282-4D69-9A5C-0D77AF4535C6}" presName="hierChild4" presStyleCnt="0"/>
      <dgm:spPr/>
    </dgm:pt>
    <dgm:pt modelId="{DDFF957E-42B7-4D50-A82C-C470216DAA24}" type="pres">
      <dgm:prSet presAssocID="{7D09B6BB-1282-4D69-9A5C-0D77AF4535C6}" presName="hierChild5" presStyleCnt="0"/>
      <dgm:spPr/>
    </dgm:pt>
    <dgm:pt modelId="{F7CCFCC7-8E2E-494E-8716-D5DC7191E57A}" type="pres">
      <dgm:prSet presAssocID="{1B355A05-2CCE-43F1-88E3-182E5BCE29ED}" presName="Name64" presStyleLbl="parChTrans1D2" presStyleIdx="2" presStyleCnt="4"/>
      <dgm:spPr/>
    </dgm:pt>
    <dgm:pt modelId="{4B9FD3E0-747C-4302-8D73-4D49716FF308}" type="pres">
      <dgm:prSet presAssocID="{177B0A67-C55D-4042-ADA7-494A8F0A41F8}" presName="hierRoot2" presStyleCnt="0">
        <dgm:presLayoutVars>
          <dgm:hierBranch val="init"/>
        </dgm:presLayoutVars>
      </dgm:prSet>
      <dgm:spPr/>
    </dgm:pt>
    <dgm:pt modelId="{C7EEF0B9-61B0-4CC0-90AB-E3321C9ABB17}" type="pres">
      <dgm:prSet presAssocID="{177B0A67-C55D-4042-ADA7-494A8F0A41F8}" presName="rootComposite" presStyleCnt="0"/>
      <dgm:spPr/>
    </dgm:pt>
    <dgm:pt modelId="{28028A2A-EEBC-4E34-8B17-655961474BF4}" type="pres">
      <dgm:prSet presAssocID="{177B0A67-C55D-4042-ADA7-494A8F0A41F8}" presName="rootText" presStyleLbl="node2" presStyleIdx="2" presStyleCnt="4">
        <dgm:presLayoutVars>
          <dgm:chPref val="3"/>
        </dgm:presLayoutVars>
      </dgm:prSet>
      <dgm:spPr/>
    </dgm:pt>
    <dgm:pt modelId="{B0E167BB-FF91-48A2-95FB-FD2AAF97332B}" type="pres">
      <dgm:prSet presAssocID="{177B0A67-C55D-4042-ADA7-494A8F0A41F8}" presName="rootConnector" presStyleLbl="node2" presStyleIdx="2" presStyleCnt="4"/>
      <dgm:spPr/>
    </dgm:pt>
    <dgm:pt modelId="{EFA7153F-8B49-4FE6-BE60-F5F0F9737BBF}" type="pres">
      <dgm:prSet presAssocID="{177B0A67-C55D-4042-ADA7-494A8F0A41F8}" presName="hierChild4" presStyleCnt="0"/>
      <dgm:spPr/>
    </dgm:pt>
    <dgm:pt modelId="{C448413C-59B2-43B9-BAC7-C0E58FB4AF6B}" type="pres">
      <dgm:prSet presAssocID="{177B0A67-C55D-4042-ADA7-494A8F0A41F8}" presName="hierChild5" presStyleCnt="0"/>
      <dgm:spPr/>
    </dgm:pt>
    <dgm:pt modelId="{F7BC157D-1822-49D0-869F-D733D06D488D}" type="pres">
      <dgm:prSet presAssocID="{A8BF5BEF-3DB7-4B87-ABCA-3FE916460888}" presName="Name64" presStyleLbl="parChTrans1D2" presStyleIdx="3" presStyleCnt="4"/>
      <dgm:spPr/>
    </dgm:pt>
    <dgm:pt modelId="{FFA145AD-E7BE-4258-BD20-29D7B899D188}" type="pres">
      <dgm:prSet presAssocID="{8E070D45-3A41-4747-85CE-0DA71C515334}" presName="hierRoot2" presStyleCnt="0">
        <dgm:presLayoutVars>
          <dgm:hierBranch val="init"/>
        </dgm:presLayoutVars>
      </dgm:prSet>
      <dgm:spPr/>
    </dgm:pt>
    <dgm:pt modelId="{874EFCD0-1EA3-46AF-97C9-9C0E0E36355C}" type="pres">
      <dgm:prSet presAssocID="{8E070D45-3A41-4747-85CE-0DA71C515334}" presName="rootComposite" presStyleCnt="0"/>
      <dgm:spPr/>
    </dgm:pt>
    <dgm:pt modelId="{DC23F8AF-5B90-4A92-AA23-7FE9851B74BB}" type="pres">
      <dgm:prSet presAssocID="{8E070D45-3A41-4747-85CE-0DA71C515334}" presName="rootText" presStyleLbl="node2" presStyleIdx="3" presStyleCnt="4">
        <dgm:presLayoutVars>
          <dgm:chPref val="3"/>
        </dgm:presLayoutVars>
      </dgm:prSet>
      <dgm:spPr/>
    </dgm:pt>
    <dgm:pt modelId="{1912CAED-FF04-44F4-8D5B-869FF635E950}" type="pres">
      <dgm:prSet presAssocID="{8E070D45-3A41-4747-85CE-0DA71C515334}" presName="rootConnector" presStyleLbl="node2" presStyleIdx="3" presStyleCnt="4"/>
      <dgm:spPr/>
    </dgm:pt>
    <dgm:pt modelId="{BA4A5541-7A69-4365-BBFE-522C3E58F880}" type="pres">
      <dgm:prSet presAssocID="{8E070D45-3A41-4747-85CE-0DA71C515334}" presName="hierChild4" presStyleCnt="0"/>
      <dgm:spPr/>
    </dgm:pt>
    <dgm:pt modelId="{4C85E5F2-12C7-4BDF-80CD-3DBCCF0F120B}" type="pres">
      <dgm:prSet presAssocID="{8E070D45-3A41-4747-85CE-0DA71C515334}" presName="hierChild5" presStyleCnt="0"/>
      <dgm:spPr/>
    </dgm:pt>
    <dgm:pt modelId="{6AEB369B-B1FB-4704-BC5D-DDCC385C23BD}" type="pres">
      <dgm:prSet presAssocID="{D0B17CF8-8C95-4C8A-9466-8DE39FFB1D1E}" presName="hierChild3" presStyleCnt="0"/>
      <dgm:spPr/>
    </dgm:pt>
  </dgm:ptLst>
  <dgm:cxnLst>
    <dgm:cxn modelId="{5215E902-515D-4E82-97BA-DF18F7732708}" type="presOf" srcId="{D0B17CF8-8C95-4C8A-9466-8DE39FFB1D1E}" destId="{25912611-0CEF-4F0F-8EF3-E107A3963C39}" srcOrd="0" destOrd="0" presId="urn:microsoft.com/office/officeart/2009/3/layout/HorizontalOrganizationChart"/>
    <dgm:cxn modelId="{A6FFA308-2FBB-4A09-9E88-7DC652CD7D3B}" srcId="{D0B17CF8-8C95-4C8A-9466-8DE39FFB1D1E}" destId="{177B0A67-C55D-4042-ADA7-494A8F0A41F8}" srcOrd="2" destOrd="0" parTransId="{1B355A05-2CCE-43F1-88E3-182E5BCE29ED}" sibTransId="{FD7D849D-8AF3-4CCC-BDFF-57946BB26ACD}"/>
    <dgm:cxn modelId="{C5DE330E-8980-489E-9A57-5A4C8FA9BAF8}" type="presOf" srcId="{1D987C47-61ED-4A5D-A3F0-DEA3D26C1231}" destId="{9E790CAB-4868-42FF-8A8A-07C1924745B9}" srcOrd="0" destOrd="0" presId="urn:microsoft.com/office/officeart/2009/3/layout/HorizontalOrganizationChart"/>
    <dgm:cxn modelId="{FDA48718-1A1F-40C0-9D9F-8876B2EB71C0}" srcId="{D0B17CF8-8C95-4C8A-9466-8DE39FFB1D1E}" destId="{8E070D45-3A41-4747-85CE-0DA71C515334}" srcOrd="3" destOrd="0" parTransId="{A8BF5BEF-3DB7-4B87-ABCA-3FE916460888}" sibTransId="{87FDF308-0CBE-48DB-BB0E-4A5327A0FC6D}"/>
    <dgm:cxn modelId="{31D26E22-CBB0-482D-A24B-058D2B2D7909}" type="presOf" srcId="{FB411805-B7C7-476C-98A5-A13BABDDDC33}" destId="{7E7A21B4-25C2-4E75-8D26-2FA5C2EA1FB0}" srcOrd="0" destOrd="0" presId="urn:microsoft.com/office/officeart/2009/3/layout/HorizontalOrganizationChart"/>
    <dgm:cxn modelId="{FB728B3D-45ED-4B54-B2BC-96015C115894}" type="presOf" srcId="{177B0A67-C55D-4042-ADA7-494A8F0A41F8}" destId="{28028A2A-EEBC-4E34-8B17-655961474BF4}" srcOrd="0" destOrd="0" presId="urn:microsoft.com/office/officeart/2009/3/layout/HorizontalOrganizationChart"/>
    <dgm:cxn modelId="{8362FB61-22C3-4B4B-9596-48ECFB95E791}" type="presOf" srcId="{7D09B6BB-1282-4D69-9A5C-0D77AF4535C6}" destId="{AD6731D5-BB48-4489-820B-4426015E7A11}" srcOrd="0" destOrd="0" presId="urn:microsoft.com/office/officeart/2009/3/layout/HorizontalOrganizationChart"/>
    <dgm:cxn modelId="{EAF6C347-BD21-4749-AEF9-6B96D29319F5}" type="presOf" srcId="{177B0A67-C55D-4042-ADA7-494A8F0A41F8}" destId="{B0E167BB-FF91-48A2-95FB-FD2AAF97332B}" srcOrd="1" destOrd="0" presId="urn:microsoft.com/office/officeart/2009/3/layout/HorizontalOrganizationChart"/>
    <dgm:cxn modelId="{E72E0A4C-B173-4ED9-909C-080ED8397086}" type="presOf" srcId="{33C61251-9FDE-4CCC-A52C-E3BD8642FA6D}" destId="{A9707032-5162-4EE6-B6FE-99F9D2CFBE05}" srcOrd="0" destOrd="0" presId="urn:microsoft.com/office/officeart/2009/3/layout/HorizontalOrganizationChart"/>
    <dgm:cxn modelId="{99786A7B-2AF8-4A5C-AC23-F35D6FF42BD7}" srcId="{D0B17CF8-8C95-4C8A-9466-8DE39FFB1D1E}" destId="{7D09B6BB-1282-4D69-9A5C-0D77AF4535C6}" srcOrd="1" destOrd="0" parTransId="{1D987C47-61ED-4A5D-A3F0-DEA3D26C1231}" sibTransId="{5A52BB71-7AE1-4D49-BF46-1CDE69C7A3DC}"/>
    <dgm:cxn modelId="{1D433489-C0F1-4E24-B9BB-BD3C5064E54B}" type="presOf" srcId="{FB411805-B7C7-476C-98A5-A13BABDDDC33}" destId="{53CE64A7-249F-4A1B-B3B8-7DC9D4441B30}" srcOrd="1" destOrd="0" presId="urn:microsoft.com/office/officeart/2009/3/layout/HorizontalOrganizationChart"/>
    <dgm:cxn modelId="{7DBA7695-F2A5-4488-9E04-7B66EDBEC2F3}" type="presOf" srcId="{8E070D45-3A41-4747-85CE-0DA71C515334}" destId="{1912CAED-FF04-44F4-8D5B-869FF635E950}" srcOrd="1" destOrd="0" presId="urn:microsoft.com/office/officeart/2009/3/layout/HorizontalOrganizationChart"/>
    <dgm:cxn modelId="{C7795896-0C5A-445C-B4D0-6F16B4EC5E64}" type="presOf" srcId="{1B355A05-2CCE-43F1-88E3-182E5BCE29ED}" destId="{F7CCFCC7-8E2E-494E-8716-D5DC7191E57A}" srcOrd="0" destOrd="0" presId="urn:microsoft.com/office/officeart/2009/3/layout/HorizontalOrganizationChart"/>
    <dgm:cxn modelId="{CC80E4AD-92D8-4CD5-BA4C-44A1BBC63E70}" srcId="{D0B17CF8-8C95-4C8A-9466-8DE39FFB1D1E}" destId="{FB411805-B7C7-476C-98A5-A13BABDDDC33}" srcOrd="0" destOrd="0" parTransId="{33C61251-9FDE-4CCC-A52C-E3BD8642FA6D}" sibTransId="{89D74AF8-818C-46A0-BCEB-2F4693506F69}"/>
    <dgm:cxn modelId="{164729B6-760B-4BC6-B696-41CCFE0F64C0}" type="presOf" srcId="{D0B17CF8-8C95-4C8A-9466-8DE39FFB1D1E}" destId="{EADABEFE-E0DA-4020-BFD7-84CA452D2DA7}" srcOrd="1" destOrd="0" presId="urn:microsoft.com/office/officeart/2009/3/layout/HorizontalOrganizationChart"/>
    <dgm:cxn modelId="{EFB06FBE-A816-4FD5-BED3-9DF244296356}" type="presOf" srcId="{9B035957-E511-481F-8A5F-196E1A5B11E7}" destId="{C57302C9-7243-401B-8D7C-E3664EC84B37}" srcOrd="0" destOrd="0" presId="urn:microsoft.com/office/officeart/2009/3/layout/HorizontalOrganizationChart"/>
    <dgm:cxn modelId="{5B3DEAC4-E9AF-4DBF-879C-C1E0DE10BB44}" type="presOf" srcId="{8E070D45-3A41-4747-85CE-0DA71C515334}" destId="{DC23F8AF-5B90-4A92-AA23-7FE9851B74BB}" srcOrd="0" destOrd="0" presId="urn:microsoft.com/office/officeart/2009/3/layout/HorizontalOrganizationChart"/>
    <dgm:cxn modelId="{7464D2D3-F48F-4F89-81AA-2607597E3CFE}" srcId="{9B035957-E511-481F-8A5F-196E1A5B11E7}" destId="{D0B17CF8-8C95-4C8A-9466-8DE39FFB1D1E}" srcOrd="0" destOrd="0" parTransId="{40EF7407-E469-400E-A936-9DD6F929EF01}" sibTransId="{01D1769E-5032-4DF7-92BC-83AB134AE769}"/>
    <dgm:cxn modelId="{996BFBD4-777C-4E0A-A6B2-28E964ABD5E9}" type="presOf" srcId="{7D09B6BB-1282-4D69-9A5C-0D77AF4535C6}" destId="{BB0D24A3-8DDE-4209-BFCB-364592797E02}" srcOrd="1" destOrd="0" presId="urn:microsoft.com/office/officeart/2009/3/layout/HorizontalOrganizationChart"/>
    <dgm:cxn modelId="{90F570E8-0016-40D3-9B89-E1F9058ECAE1}" type="presOf" srcId="{A8BF5BEF-3DB7-4B87-ABCA-3FE916460888}" destId="{F7BC157D-1822-49D0-869F-D733D06D488D}" srcOrd="0" destOrd="0" presId="urn:microsoft.com/office/officeart/2009/3/layout/HorizontalOrganizationChart"/>
    <dgm:cxn modelId="{AE26C1CA-5C42-470C-A8FE-6B53CD76EF8E}" type="presParOf" srcId="{C57302C9-7243-401B-8D7C-E3664EC84B37}" destId="{337E55BB-CCE9-457D-8468-8C80671CB10F}" srcOrd="0" destOrd="0" presId="urn:microsoft.com/office/officeart/2009/3/layout/HorizontalOrganizationChart"/>
    <dgm:cxn modelId="{5E136516-68E8-48FF-80C3-D5069B2384F2}" type="presParOf" srcId="{337E55BB-CCE9-457D-8468-8C80671CB10F}" destId="{E27E87EE-8527-4BD6-80A0-D474ADDFE0E6}" srcOrd="0" destOrd="0" presId="urn:microsoft.com/office/officeart/2009/3/layout/HorizontalOrganizationChart"/>
    <dgm:cxn modelId="{3AAF1E04-C98E-4F92-B876-442E5C3BDC04}" type="presParOf" srcId="{E27E87EE-8527-4BD6-80A0-D474ADDFE0E6}" destId="{25912611-0CEF-4F0F-8EF3-E107A3963C39}" srcOrd="0" destOrd="0" presId="urn:microsoft.com/office/officeart/2009/3/layout/HorizontalOrganizationChart"/>
    <dgm:cxn modelId="{FCC6755F-E068-4A0B-B63C-2BA4B6519861}" type="presParOf" srcId="{E27E87EE-8527-4BD6-80A0-D474ADDFE0E6}" destId="{EADABEFE-E0DA-4020-BFD7-84CA452D2DA7}" srcOrd="1" destOrd="0" presId="urn:microsoft.com/office/officeart/2009/3/layout/HorizontalOrganizationChart"/>
    <dgm:cxn modelId="{4A6BAEAB-BADC-43D1-B674-A32944224D7B}" type="presParOf" srcId="{337E55BB-CCE9-457D-8468-8C80671CB10F}" destId="{E57317A7-0E72-457C-9F7C-357ADD292641}" srcOrd="1" destOrd="0" presId="urn:microsoft.com/office/officeart/2009/3/layout/HorizontalOrganizationChart"/>
    <dgm:cxn modelId="{E7569E8E-499A-466F-BDC0-5031E9981234}" type="presParOf" srcId="{E57317A7-0E72-457C-9F7C-357ADD292641}" destId="{A9707032-5162-4EE6-B6FE-99F9D2CFBE05}" srcOrd="0" destOrd="0" presId="urn:microsoft.com/office/officeart/2009/3/layout/HorizontalOrganizationChart"/>
    <dgm:cxn modelId="{B2186D4F-50C8-42E3-AF99-9D8C4B358B64}" type="presParOf" srcId="{E57317A7-0E72-457C-9F7C-357ADD292641}" destId="{B49A77AD-01C9-48D1-9323-B9EADD78B8E9}" srcOrd="1" destOrd="0" presId="urn:microsoft.com/office/officeart/2009/3/layout/HorizontalOrganizationChart"/>
    <dgm:cxn modelId="{6626FFBD-B32B-43E0-8875-9CD8A170D9F1}" type="presParOf" srcId="{B49A77AD-01C9-48D1-9323-B9EADD78B8E9}" destId="{89DA45B3-3CAC-44FE-94FD-5E33F20B10BA}" srcOrd="0" destOrd="0" presId="urn:microsoft.com/office/officeart/2009/3/layout/HorizontalOrganizationChart"/>
    <dgm:cxn modelId="{E03F5B74-F48C-4EB3-8704-A859182D4057}" type="presParOf" srcId="{89DA45B3-3CAC-44FE-94FD-5E33F20B10BA}" destId="{7E7A21B4-25C2-4E75-8D26-2FA5C2EA1FB0}" srcOrd="0" destOrd="0" presId="urn:microsoft.com/office/officeart/2009/3/layout/HorizontalOrganizationChart"/>
    <dgm:cxn modelId="{18E8ACBA-F427-4F32-9F46-81FAA71CD392}" type="presParOf" srcId="{89DA45B3-3CAC-44FE-94FD-5E33F20B10BA}" destId="{53CE64A7-249F-4A1B-B3B8-7DC9D4441B30}" srcOrd="1" destOrd="0" presId="urn:microsoft.com/office/officeart/2009/3/layout/HorizontalOrganizationChart"/>
    <dgm:cxn modelId="{96820357-7109-4EC8-B596-F696ADF89619}" type="presParOf" srcId="{B49A77AD-01C9-48D1-9323-B9EADD78B8E9}" destId="{5E2B9265-E981-470B-9167-068E76C08E33}" srcOrd="1" destOrd="0" presId="urn:microsoft.com/office/officeart/2009/3/layout/HorizontalOrganizationChart"/>
    <dgm:cxn modelId="{9CA47C01-7C78-40ED-9D98-D5A927756146}" type="presParOf" srcId="{B49A77AD-01C9-48D1-9323-B9EADD78B8E9}" destId="{C5183CEB-E53F-4D59-9651-AE65EC2980CE}" srcOrd="2" destOrd="0" presId="urn:microsoft.com/office/officeart/2009/3/layout/HorizontalOrganizationChart"/>
    <dgm:cxn modelId="{D9B42D1C-6B27-4104-866A-FFFB97A3275F}" type="presParOf" srcId="{E57317A7-0E72-457C-9F7C-357ADD292641}" destId="{9E790CAB-4868-42FF-8A8A-07C1924745B9}" srcOrd="2" destOrd="0" presId="urn:microsoft.com/office/officeart/2009/3/layout/HorizontalOrganizationChart"/>
    <dgm:cxn modelId="{49EA0CE0-DF16-4BCF-8AC7-48E20BF5F513}" type="presParOf" srcId="{E57317A7-0E72-457C-9F7C-357ADD292641}" destId="{BC6C8257-9831-4D2F-BBE0-49608CAC02A4}" srcOrd="3" destOrd="0" presId="urn:microsoft.com/office/officeart/2009/3/layout/HorizontalOrganizationChart"/>
    <dgm:cxn modelId="{613E6AE0-A428-4C06-8891-41C1A989FA45}" type="presParOf" srcId="{BC6C8257-9831-4D2F-BBE0-49608CAC02A4}" destId="{DA6A982A-8656-43FF-A37E-9A91093C11D3}" srcOrd="0" destOrd="0" presId="urn:microsoft.com/office/officeart/2009/3/layout/HorizontalOrganizationChart"/>
    <dgm:cxn modelId="{1F8C21BA-948E-4E56-8AAD-5C80E2EA8867}" type="presParOf" srcId="{DA6A982A-8656-43FF-A37E-9A91093C11D3}" destId="{AD6731D5-BB48-4489-820B-4426015E7A11}" srcOrd="0" destOrd="0" presId="urn:microsoft.com/office/officeart/2009/3/layout/HorizontalOrganizationChart"/>
    <dgm:cxn modelId="{272F73CE-C59A-4963-862F-133C3727670C}" type="presParOf" srcId="{DA6A982A-8656-43FF-A37E-9A91093C11D3}" destId="{BB0D24A3-8DDE-4209-BFCB-364592797E02}" srcOrd="1" destOrd="0" presId="urn:microsoft.com/office/officeart/2009/3/layout/HorizontalOrganizationChart"/>
    <dgm:cxn modelId="{154044E9-22AE-436C-9363-CA0DA9D74561}" type="presParOf" srcId="{BC6C8257-9831-4D2F-BBE0-49608CAC02A4}" destId="{45EB0678-DB6E-45A8-9056-D004F85AD73E}" srcOrd="1" destOrd="0" presId="urn:microsoft.com/office/officeart/2009/3/layout/HorizontalOrganizationChart"/>
    <dgm:cxn modelId="{ACCB4621-830E-4D55-9F3D-E733F27443F9}" type="presParOf" srcId="{BC6C8257-9831-4D2F-BBE0-49608CAC02A4}" destId="{DDFF957E-42B7-4D50-A82C-C470216DAA24}" srcOrd="2" destOrd="0" presId="urn:microsoft.com/office/officeart/2009/3/layout/HorizontalOrganizationChart"/>
    <dgm:cxn modelId="{AE978D9D-D3F9-43C1-93C8-75B4C476FCEA}" type="presParOf" srcId="{E57317A7-0E72-457C-9F7C-357ADD292641}" destId="{F7CCFCC7-8E2E-494E-8716-D5DC7191E57A}" srcOrd="4" destOrd="0" presId="urn:microsoft.com/office/officeart/2009/3/layout/HorizontalOrganizationChart"/>
    <dgm:cxn modelId="{5A1AD571-DF54-4032-90B3-73FA6983830D}" type="presParOf" srcId="{E57317A7-0E72-457C-9F7C-357ADD292641}" destId="{4B9FD3E0-747C-4302-8D73-4D49716FF308}" srcOrd="5" destOrd="0" presId="urn:microsoft.com/office/officeart/2009/3/layout/HorizontalOrganizationChart"/>
    <dgm:cxn modelId="{484A98FB-7FCB-475F-9A64-61DF2099A4E7}" type="presParOf" srcId="{4B9FD3E0-747C-4302-8D73-4D49716FF308}" destId="{C7EEF0B9-61B0-4CC0-90AB-E3321C9ABB17}" srcOrd="0" destOrd="0" presId="urn:microsoft.com/office/officeart/2009/3/layout/HorizontalOrganizationChart"/>
    <dgm:cxn modelId="{FF204AAA-F096-4FE8-9EB3-3EE31141FA0E}" type="presParOf" srcId="{C7EEF0B9-61B0-4CC0-90AB-E3321C9ABB17}" destId="{28028A2A-EEBC-4E34-8B17-655961474BF4}" srcOrd="0" destOrd="0" presId="urn:microsoft.com/office/officeart/2009/3/layout/HorizontalOrganizationChart"/>
    <dgm:cxn modelId="{7053672D-A9AB-4452-9EAB-84E60CD334C0}" type="presParOf" srcId="{C7EEF0B9-61B0-4CC0-90AB-E3321C9ABB17}" destId="{B0E167BB-FF91-48A2-95FB-FD2AAF97332B}" srcOrd="1" destOrd="0" presId="urn:microsoft.com/office/officeart/2009/3/layout/HorizontalOrganizationChart"/>
    <dgm:cxn modelId="{AE6B454C-8FC1-4B89-998B-539DE55B8615}" type="presParOf" srcId="{4B9FD3E0-747C-4302-8D73-4D49716FF308}" destId="{EFA7153F-8B49-4FE6-BE60-F5F0F9737BBF}" srcOrd="1" destOrd="0" presId="urn:microsoft.com/office/officeart/2009/3/layout/HorizontalOrganizationChart"/>
    <dgm:cxn modelId="{B218EF7D-E9BF-43AC-B7BF-220C8815180E}" type="presParOf" srcId="{4B9FD3E0-747C-4302-8D73-4D49716FF308}" destId="{C448413C-59B2-43B9-BAC7-C0E58FB4AF6B}" srcOrd="2" destOrd="0" presId="urn:microsoft.com/office/officeart/2009/3/layout/HorizontalOrganizationChart"/>
    <dgm:cxn modelId="{3B870E5B-9F30-4A23-847D-A9EF0C0BF1E4}" type="presParOf" srcId="{E57317A7-0E72-457C-9F7C-357ADD292641}" destId="{F7BC157D-1822-49D0-869F-D733D06D488D}" srcOrd="6" destOrd="0" presId="urn:microsoft.com/office/officeart/2009/3/layout/HorizontalOrganizationChart"/>
    <dgm:cxn modelId="{1C9CEC7A-3376-4164-BAD9-C9C1821CDDFE}" type="presParOf" srcId="{E57317A7-0E72-457C-9F7C-357ADD292641}" destId="{FFA145AD-E7BE-4258-BD20-29D7B899D188}" srcOrd="7" destOrd="0" presId="urn:microsoft.com/office/officeart/2009/3/layout/HorizontalOrganizationChart"/>
    <dgm:cxn modelId="{D4739FBB-11E3-4D8F-B4D7-A812E744B732}" type="presParOf" srcId="{FFA145AD-E7BE-4258-BD20-29D7B899D188}" destId="{874EFCD0-1EA3-46AF-97C9-9C0E0E36355C}" srcOrd="0" destOrd="0" presId="urn:microsoft.com/office/officeart/2009/3/layout/HorizontalOrganizationChart"/>
    <dgm:cxn modelId="{D9527342-5F24-4A77-9968-5AC143E613C5}" type="presParOf" srcId="{874EFCD0-1EA3-46AF-97C9-9C0E0E36355C}" destId="{DC23F8AF-5B90-4A92-AA23-7FE9851B74BB}" srcOrd="0" destOrd="0" presId="urn:microsoft.com/office/officeart/2009/3/layout/HorizontalOrganizationChart"/>
    <dgm:cxn modelId="{141A5AC0-882F-4076-9115-F74D3AB9CD49}" type="presParOf" srcId="{874EFCD0-1EA3-46AF-97C9-9C0E0E36355C}" destId="{1912CAED-FF04-44F4-8D5B-869FF635E950}" srcOrd="1" destOrd="0" presId="urn:microsoft.com/office/officeart/2009/3/layout/HorizontalOrganizationChart"/>
    <dgm:cxn modelId="{6C3F5B9D-EF4A-4C02-9798-96FAD463995D}" type="presParOf" srcId="{FFA145AD-E7BE-4258-BD20-29D7B899D188}" destId="{BA4A5541-7A69-4365-BBFE-522C3E58F880}" srcOrd="1" destOrd="0" presId="urn:microsoft.com/office/officeart/2009/3/layout/HorizontalOrganizationChart"/>
    <dgm:cxn modelId="{F876182D-C6B2-486D-95BA-91C0B1520633}" type="presParOf" srcId="{FFA145AD-E7BE-4258-BD20-29D7B899D188}" destId="{4C85E5F2-12C7-4BDF-80CD-3DBCCF0F120B}" srcOrd="2" destOrd="0" presId="urn:microsoft.com/office/officeart/2009/3/layout/HorizontalOrganizationChart"/>
    <dgm:cxn modelId="{ADE122CD-FDA1-4A2C-8C4C-3FFC867FC57A}" type="presParOf" srcId="{337E55BB-CCE9-457D-8468-8C80671CB10F}" destId="{6AEB369B-B1FB-4704-BC5D-DDCC385C23BD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C84ED6-2B5F-4C42-AB4A-9AC9DD709B9E}">
      <dsp:nvSpPr>
        <dsp:cNvPr id="0" name=""/>
        <dsp:cNvSpPr/>
      </dsp:nvSpPr>
      <dsp:spPr>
        <a:xfrm>
          <a:off x="1800199" y="541577"/>
          <a:ext cx="4320481" cy="826218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rgbClr val="3D7D3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>
              <a:solidFill>
                <a:srgbClr val="307871"/>
              </a:solidFill>
            </a:rPr>
            <a:t>Daňová soustava</a:t>
          </a:r>
        </a:p>
      </dsp:txBody>
      <dsp:txXfrm>
        <a:off x="1824398" y="565776"/>
        <a:ext cx="4272083" cy="777820"/>
      </dsp:txXfrm>
    </dsp:sp>
    <dsp:sp modelId="{B7E731CE-79BC-41C4-A734-2F7CA5FBE56B}">
      <dsp:nvSpPr>
        <dsp:cNvPr id="0" name=""/>
        <dsp:cNvSpPr/>
      </dsp:nvSpPr>
      <dsp:spPr>
        <a:xfrm>
          <a:off x="1104591" y="1367796"/>
          <a:ext cx="2855848" cy="585815"/>
        </a:xfrm>
        <a:custGeom>
          <a:avLst/>
          <a:gdLst/>
          <a:ahLst/>
          <a:cxnLst/>
          <a:rect l="0" t="0" r="0" b="0"/>
          <a:pathLst>
            <a:path>
              <a:moveTo>
                <a:pt x="2855848" y="0"/>
              </a:moveTo>
              <a:lnTo>
                <a:pt x="2855848" y="292907"/>
              </a:lnTo>
              <a:lnTo>
                <a:pt x="0" y="292907"/>
              </a:lnTo>
              <a:lnTo>
                <a:pt x="0" y="5858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2FC200-0D72-4A6E-8171-C58699573AE2}">
      <dsp:nvSpPr>
        <dsp:cNvPr id="0" name=""/>
        <dsp:cNvSpPr/>
      </dsp:nvSpPr>
      <dsp:spPr>
        <a:xfrm>
          <a:off x="6188" y="1953611"/>
          <a:ext cx="2196806" cy="1033202"/>
        </a:xfrm>
        <a:prstGeom prst="roundRect">
          <a:avLst>
            <a:gd name="adj" fmla="val 10000"/>
          </a:avLst>
        </a:prstGeom>
        <a:solidFill>
          <a:srgbClr val="CCFF99"/>
        </a:solidFill>
        <a:ln w="25400" cap="flat" cmpd="sng" algn="ctr">
          <a:solidFill>
            <a:srgbClr val="FF993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>
              <a:solidFill>
                <a:srgbClr val="3D7D3D"/>
              </a:solidFill>
            </a:rPr>
            <a:t>Daně přímé</a:t>
          </a:r>
        </a:p>
      </dsp:txBody>
      <dsp:txXfrm>
        <a:off x="36449" y="1983872"/>
        <a:ext cx="2136284" cy="972680"/>
      </dsp:txXfrm>
    </dsp:sp>
    <dsp:sp modelId="{E0B795F0-55DF-4728-AC62-45668F3AC536}">
      <dsp:nvSpPr>
        <dsp:cNvPr id="0" name=""/>
        <dsp:cNvSpPr/>
      </dsp:nvSpPr>
      <dsp:spPr>
        <a:xfrm>
          <a:off x="3914720" y="1367796"/>
          <a:ext cx="91440" cy="5858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58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C1018B-D4D9-44E7-A14F-75584E5338F2}">
      <dsp:nvSpPr>
        <dsp:cNvPr id="0" name=""/>
        <dsp:cNvSpPr/>
      </dsp:nvSpPr>
      <dsp:spPr>
        <a:xfrm>
          <a:off x="2862036" y="1953611"/>
          <a:ext cx="2196806" cy="1032484"/>
        </a:xfrm>
        <a:prstGeom prst="roundRect">
          <a:avLst>
            <a:gd name="adj" fmla="val 10000"/>
          </a:avLst>
        </a:prstGeom>
        <a:solidFill>
          <a:srgbClr val="CCFF99"/>
        </a:solidFill>
        <a:ln w="25400" cap="flat" cmpd="sng" algn="ctr">
          <a:solidFill>
            <a:srgbClr val="FF993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>
              <a:solidFill>
                <a:srgbClr val="3D7D3D"/>
              </a:solidFill>
            </a:rPr>
            <a:t>Daně nepřímé</a:t>
          </a:r>
        </a:p>
      </dsp:txBody>
      <dsp:txXfrm>
        <a:off x="2892276" y="1983851"/>
        <a:ext cx="2136326" cy="972004"/>
      </dsp:txXfrm>
    </dsp:sp>
    <dsp:sp modelId="{5FDE6142-B9F6-485D-82E7-60E8F0961BE9}">
      <dsp:nvSpPr>
        <dsp:cNvPr id="0" name=""/>
        <dsp:cNvSpPr/>
      </dsp:nvSpPr>
      <dsp:spPr>
        <a:xfrm>
          <a:off x="3960440" y="1367796"/>
          <a:ext cx="2855848" cy="5858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907"/>
              </a:lnTo>
              <a:lnTo>
                <a:pt x="2855848" y="292907"/>
              </a:lnTo>
              <a:lnTo>
                <a:pt x="2855848" y="5858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7654E5-E0CB-48C1-B477-A0C8E56C5F6A}">
      <dsp:nvSpPr>
        <dsp:cNvPr id="0" name=""/>
        <dsp:cNvSpPr/>
      </dsp:nvSpPr>
      <dsp:spPr>
        <a:xfrm>
          <a:off x="5717885" y="1953611"/>
          <a:ext cx="2196806" cy="1032484"/>
        </a:xfrm>
        <a:prstGeom prst="roundRect">
          <a:avLst>
            <a:gd name="adj" fmla="val 10000"/>
          </a:avLst>
        </a:prstGeom>
        <a:solidFill>
          <a:srgbClr val="CCFF99"/>
        </a:solidFill>
        <a:ln w="25400" cap="flat" cmpd="sng" algn="ctr">
          <a:solidFill>
            <a:srgbClr val="FF993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>
              <a:solidFill>
                <a:srgbClr val="3D7D3D"/>
              </a:solidFill>
            </a:rPr>
            <a:t>tzv. quasi daně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>
              <a:solidFill>
                <a:srgbClr val="3D7D3D"/>
              </a:solidFill>
            </a:rPr>
            <a:t>Sociální pojistné</a:t>
          </a:r>
        </a:p>
      </dsp:txBody>
      <dsp:txXfrm>
        <a:off x="5748125" y="1983851"/>
        <a:ext cx="2136326" cy="9720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A7C970-805F-4695-828B-6BE0563E894B}">
      <dsp:nvSpPr>
        <dsp:cNvPr id="0" name=""/>
        <dsp:cNvSpPr/>
      </dsp:nvSpPr>
      <dsp:spPr>
        <a:xfrm>
          <a:off x="4678506" y="828330"/>
          <a:ext cx="91440" cy="5514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51423"/>
              </a:lnTo>
              <a:lnTo>
                <a:pt x="72063" y="55142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E8431-0FCF-46B3-A971-90E69A943397}">
      <dsp:nvSpPr>
        <dsp:cNvPr id="0" name=""/>
        <dsp:cNvSpPr/>
      </dsp:nvSpPr>
      <dsp:spPr>
        <a:xfrm>
          <a:off x="1867985" y="1632520"/>
          <a:ext cx="335032" cy="18999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9944"/>
              </a:lnTo>
              <a:lnTo>
                <a:pt x="335032" y="189994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8F315A-0594-41A6-9AA8-9F4DEEF6B837}">
      <dsp:nvSpPr>
        <dsp:cNvPr id="0" name=""/>
        <dsp:cNvSpPr/>
      </dsp:nvSpPr>
      <dsp:spPr>
        <a:xfrm>
          <a:off x="1867985" y="1632520"/>
          <a:ext cx="309827" cy="12480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8000"/>
              </a:lnTo>
              <a:lnTo>
                <a:pt x="309827" y="124800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0AA0D3-C24F-45B3-8231-FF472616F412}">
      <dsp:nvSpPr>
        <dsp:cNvPr id="0" name=""/>
        <dsp:cNvSpPr/>
      </dsp:nvSpPr>
      <dsp:spPr>
        <a:xfrm>
          <a:off x="1867985" y="1632520"/>
          <a:ext cx="309827" cy="530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0145"/>
              </a:lnTo>
              <a:lnTo>
                <a:pt x="309827" y="53014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F84886-46C4-4E44-B7B7-EB7A69BDA101}">
      <dsp:nvSpPr>
        <dsp:cNvPr id="0" name=""/>
        <dsp:cNvSpPr/>
      </dsp:nvSpPr>
      <dsp:spPr>
        <a:xfrm>
          <a:off x="3542195" y="828330"/>
          <a:ext cx="1182031" cy="551423"/>
        </a:xfrm>
        <a:custGeom>
          <a:avLst/>
          <a:gdLst/>
          <a:ahLst/>
          <a:cxnLst/>
          <a:rect l="0" t="0" r="0" b="0"/>
          <a:pathLst>
            <a:path>
              <a:moveTo>
                <a:pt x="1182031" y="0"/>
              </a:moveTo>
              <a:lnTo>
                <a:pt x="1182031" y="551423"/>
              </a:lnTo>
              <a:lnTo>
                <a:pt x="0" y="55142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8FF153-BF81-4E15-9FFE-0AD606057B90}">
      <dsp:nvSpPr>
        <dsp:cNvPr id="0" name=""/>
        <dsp:cNvSpPr/>
      </dsp:nvSpPr>
      <dsp:spPr>
        <a:xfrm>
          <a:off x="3042413" y="29914"/>
          <a:ext cx="3363625" cy="79841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cap="small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sociální pojištění</a:t>
          </a:r>
        </a:p>
      </dsp:txBody>
      <dsp:txXfrm>
        <a:off x="3042413" y="29914"/>
        <a:ext cx="3363625" cy="798416"/>
      </dsp:txXfrm>
    </dsp:sp>
    <dsp:sp modelId="{0F366588-7784-4719-B6DC-B1A2A4220E53}">
      <dsp:nvSpPr>
        <dsp:cNvPr id="0" name=""/>
        <dsp:cNvSpPr/>
      </dsp:nvSpPr>
      <dsp:spPr>
        <a:xfrm>
          <a:off x="193775" y="1126988"/>
          <a:ext cx="3348419" cy="50553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Sociální</a:t>
          </a:r>
          <a:r>
            <a:rPr lang="cs-CZ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zabezpečení</a:t>
          </a:r>
        </a:p>
      </dsp:txBody>
      <dsp:txXfrm>
        <a:off x="193775" y="1126988"/>
        <a:ext cx="3348419" cy="505531"/>
      </dsp:txXfrm>
    </dsp:sp>
    <dsp:sp modelId="{850C005C-E510-4F4A-8F23-63BEA7B90538}">
      <dsp:nvSpPr>
        <dsp:cNvPr id="0" name=""/>
        <dsp:cNvSpPr/>
      </dsp:nvSpPr>
      <dsp:spPr>
        <a:xfrm>
          <a:off x="2177812" y="1909900"/>
          <a:ext cx="2359093" cy="50553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Nemocenské</a:t>
          </a:r>
          <a:r>
            <a:rPr lang="cs-CZ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pojištění</a:t>
          </a:r>
        </a:p>
      </dsp:txBody>
      <dsp:txXfrm>
        <a:off x="2177812" y="1909900"/>
        <a:ext cx="2359093" cy="505531"/>
      </dsp:txXfrm>
    </dsp:sp>
    <dsp:sp modelId="{E575FE68-7673-4E1F-9E8A-6C429A6E33DE}">
      <dsp:nvSpPr>
        <dsp:cNvPr id="0" name=""/>
        <dsp:cNvSpPr/>
      </dsp:nvSpPr>
      <dsp:spPr>
        <a:xfrm>
          <a:off x="2177812" y="2627755"/>
          <a:ext cx="2335080" cy="50553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Důchodové pojištění</a:t>
          </a:r>
        </a:p>
      </dsp:txBody>
      <dsp:txXfrm>
        <a:off x="2177812" y="2627755"/>
        <a:ext cx="2335080" cy="505531"/>
      </dsp:txXfrm>
    </dsp:sp>
    <dsp:sp modelId="{FDA300A1-5DBE-4FC2-8CD9-3EA598C18C64}">
      <dsp:nvSpPr>
        <dsp:cNvPr id="0" name=""/>
        <dsp:cNvSpPr/>
      </dsp:nvSpPr>
      <dsp:spPr>
        <a:xfrm>
          <a:off x="2203018" y="3279699"/>
          <a:ext cx="2335667" cy="50553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Státní politika zaměstnanosti</a:t>
          </a:r>
        </a:p>
      </dsp:txBody>
      <dsp:txXfrm>
        <a:off x="2203018" y="3279699"/>
        <a:ext cx="2335667" cy="505531"/>
      </dsp:txXfrm>
    </dsp:sp>
    <dsp:sp modelId="{B3901419-FED7-4A5D-A625-F67D72C29BC2}">
      <dsp:nvSpPr>
        <dsp:cNvPr id="0" name=""/>
        <dsp:cNvSpPr/>
      </dsp:nvSpPr>
      <dsp:spPr>
        <a:xfrm>
          <a:off x="4750569" y="1126988"/>
          <a:ext cx="3242318" cy="50553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Veřejné zdravotní pojištění</a:t>
          </a:r>
        </a:p>
      </dsp:txBody>
      <dsp:txXfrm>
        <a:off x="4750569" y="1126988"/>
        <a:ext cx="3242318" cy="5055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1CA812-6D09-48B8-B6B0-95DEECBBB2E2}">
      <dsp:nvSpPr>
        <dsp:cNvPr id="0" name=""/>
        <dsp:cNvSpPr/>
      </dsp:nvSpPr>
      <dsp:spPr>
        <a:xfrm>
          <a:off x="0" y="288518"/>
          <a:ext cx="7272808" cy="453600"/>
        </a:xfrm>
        <a:prstGeom prst="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rgbClr val="3D7D3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2D5749-74C0-4442-AEAD-3CFE04D734EE}">
      <dsp:nvSpPr>
        <dsp:cNvPr id="0" name=""/>
        <dsp:cNvSpPr/>
      </dsp:nvSpPr>
      <dsp:spPr>
        <a:xfrm>
          <a:off x="363640" y="71823"/>
          <a:ext cx="5090965" cy="53136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rgbClr val="30787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92426" tIns="0" rIns="19242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nemocenské v případě nemoci</a:t>
          </a:r>
        </a:p>
      </dsp:txBody>
      <dsp:txXfrm>
        <a:off x="389579" y="97762"/>
        <a:ext cx="5039087" cy="479482"/>
      </dsp:txXfrm>
    </dsp:sp>
    <dsp:sp modelId="{C56309F9-3626-4370-AA1B-07E2CC1A81C8}">
      <dsp:nvSpPr>
        <dsp:cNvPr id="0" name=""/>
        <dsp:cNvSpPr/>
      </dsp:nvSpPr>
      <dsp:spPr>
        <a:xfrm>
          <a:off x="0" y="1153984"/>
          <a:ext cx="7272808" cy="453600"/>
        </a:xfrm>
        <a:prstGeom prst="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rgbClr val="3D7D3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5A1FAD-9C11-44EF-9A55-A3AF0C4969F6}">
      <dsp:nvSpPr>
        <dsp:cNvPr id="0" name=""/>
        <dsp:cNvSpPr/>
      </dsp:nvSpPr>
      <dsp:spPr>
        <a:xfrm>
          <a:off x="363640" y="888304"/>
          <a:ext cx="5090965" cy="53136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rgbClr val="30787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92426" tIns="0" rIns="19242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podpora při ošetřování člena rodiny </a:t>
          </a:r>
        </a:p>
      </dsp:txBody>
      <dsp:txXfrm>
        <a:off x="389579" y="914243"/>
        <a:ext cx="5039087" cy="479482"/>
      </dsp:txXfrm>
    </dsp:sp>
    <dsp:sp modelId="{D2241F6C-080E-4596-8342-6D34410D7840}">
      <dsp:nvSpPr>
        <dsp:cNvPr id="0" name=""/>
        <dsp:cNvSpPr/>
      </dsp:nvSpPr>
      <dsp:spPr>
        <a:xfrm>
          <a:off x="0" y="1970464"/>
          <a:ext cx="7272808" cy="453600"/>
        </a:xfrm>
        <a:prstGeom prst="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rgbClr val="3D7D3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6B13D0-0A94-48BB-919A-C779A1ACA18D}">
      <dsp:nvSpPr>
        <dsp:cNvPr id="0" name=""/>
        <dsp:cNvSpPr/>
      </dsp:nvSpPr>
      <dsp:spPr>
        <a:xfrm>
          <a:off x="363640" y="1704784"/>
          <a:ext cx="5090965" cy="53136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rgbClr val="30787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92426" tIns="0" rIns="19242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peněžitá pomoc v mateřství</a:t>
          </a:r>
        </a:p>
      </dsp:txBody>
      <dsp:txXfrm>
        <a:off x="389579" y="1730723"/>
        <a:ext cx="5039087" cy="479482"/>
      </dsp:txXfrm>
    </dsp:sp>
    <dsp:sp modelId="{D7173D18-0A3E-4A8D-A762-674F52A16F88}">
      <dsp:nvSpPr>
        <dsp:cNvPr id="0" name=""/>
        <dsp:cNvSpPr/>
      </dsp:nvSpPr>
      <dsp:spPr>
        <a:xfrm>
          <a:off x="0" y="2786944"/>
          <a:ext cx="7272808" cy="453600"/>
        </a:xfrm>
        <a:prstGeom prst="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rgbClr val="3D7D3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40F960-88A9-4883-9B5C-B8FBAD529D72}">
      <dsp:nvSpPr>
        <dsp:cNvPr id="0" name=""/>
        <dsp:cNvSpPr/>
      </dsp:nvSpPr>
      <dsp:spPr>
        <a:xfrm>
          <a:off x="363640" y="2521264"/>
          <a:ext cx="5090965" cy="53136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rgbClr val="30787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92426" tIns="0" rIns="19242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vyrovnávací příspěvek v těhotenství a mateřství</a:t>
          </a:r>
        </a:p>
      </dsp:txBody>
      <dsp:txXfrm>
        <a:off x="389579" y="2547203"/>
        <a:ext cx="5039087" cy="4794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1CA812-6D09-48B8-B6B0-95DEECBBB2E2}">
      <dsp:nvSpPr>
        <dsp:cNvPr id="0" name=""/>
        <dsp:cNvSpPr/>
      </dsp:nvSpPr>
      <dsp:spPr>
        <a:xfrm>
          <a:off x="0" y="275451"/>
          <a:ext cx="8291264" cy="478800"/>
        </a:xfrm>
        <a:prstGeom prst="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rgbClr val="3D7D3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2D5749-74C0-4442-AEAD-3CFE04D734EE}">
      <dsp:nvSpPr>
        <dsp:cNvPr id="0" name=""/>
        <dsp:cNvSpPr/>
      </dsp:nvSpPr>
      <dsp:spPr>
        <a:xfrm>
          <a:off x="370383" y="59479"/>
          <a:ext cx="5803884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D7D3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373" tIns="0" rIns="21937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kern="1200" dirty="0"/>
            <a:t>důchody starobní</a:t>
          </a:r>
        </a:p>
      </dsp:txBody>
      <dsp:txXfrm>
        <a:off x="397763" y="86859"/>
        <a:ext cx="5749124" cy="506120"/>
      </dsp:txXfrm>
    </dsp:sp>
    <dsp:sp modelId="{C56309F9-3626-4370-AA1B-07E2CC1A81C8}">
      <dsp:nvSpPr>
        <dsp:cNvPr id="0" name=""/>
        <dsp:cNvSpPr/>
      </dsp:nvSpPr>
      <dsp:spPr>
        <a:xfrm>
          <a:off x="0" y="1164382"/>
          <a:ext cx="8291264" cy="478800"/>
        </a:xfrm>
        <a:prstGeom prst="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rgbClr val="3D7D3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5A1FAD-9C11-44EF-9A55-A3AF0C4969F6}">
      <dsp:nvSpPr>
        <dsp:cNvPr id="0" name=""/>
        <dsp:cNvSpPr/>
      </dsp:nvSpPr>
      <dsp:spPr>
        <a:xfrm>
          <a:off x="414563" y="883942"/>
          <a:ext cx="6536625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D7D3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373" tIns="0" rIns="21937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kern="1200" dirty="0"/>
            <a:t>invalidní</a:t>
          </a:r>
        </a:p>
      </dsp:txBody>
      <dsp:txXfrm>
        <a:off x="441943" y="911322"/>
        <a:ext cx="6481865" cy="506120"/>
      </dsp:txXfrm>
    </dsp:sp>
    <dsp:sp modelId="{D2241F6C-080E-4596-8342-6D34410D7840}">
      <dsp:nvSpPr>
        <dsp:cNvPr id="0" name=""/>
        <dsp:cNvSpPr/>
      </dsp:nvSpPr>
      <dsp:spPr>
        <a:xfrm>
          <a:off x="0" y="2026222"/>
          <a:ext cx="8291264" cy="478800"/>
        </a:xfrm>
        <a:prstGeom prst="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rgbClr val="3D7D3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6B13D0-0A94-48BB-919A-C779A1ACA18D}">
      <dsp:nvSpPr>
        <dsp:cNvPr id="0" name=""/>
        <dsp:cNvSpPr/>
      </dsp:nvSpPr>
      <dsp:spPr>
        <a:xfrm>
          <a:off x="414563" y="1745782"/>
          <a:ext cx="7100008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D7D3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373" tIns="0" rIns="21937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kern="1200" dirty="0"/>
            <a:t>vdovské, vdovecké, sirotčí (tzv. pozůstalostní)</a:t>
          </a:r>
        </a:p>
      </dsp:txBody>
      <dsp:txXfrm>
        <a:off x="441943" y="1773162"/>
        <a:ext cx="7045248" cy="5061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1CA812-6D09-48B8-B6B0-95DEECBBB2E2}">
      <dsp:nvSpPr>
        <dsp:cNvPr id="0" name=""/>
        <dsp:cNvSpPr/>
      </dsp:nvSpPr>
      <dsp:spPr>
        <a:xfrm>
          <a:off x="0" y="266971"/>
          <a:ext cx="7427168" cy="428400"/>
        </a:xfrm>
        <a:prstGeom prst="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rgbClr val="3D7D3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2D5749-74C0-4442-AEAD-3CFE04D734EE}">
      <dsp:nvSpPr>
        <dsp:cNvPr id="0" name=""/>
        <dsp:cNvSpPr/>
      </dsp:nvSpPr>
      <dsp:spPr>
        <a:xfrm>
          <a:off x="368380" y="112068"/>
          <a:ext cx="6917864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D7D3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510" tIns="0" rIns="19651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zřizování společensky účelných pracovních míst a vytváření veřejně prospěšných prací</a:t>
          </a:r>
        </a:p>
      </dsp:txBody>
      <dsp:txXfrm>
        <a:off x="392878" y="136566"/>
        <a:ext cx="6868868" cy="452844"/>
      </dsp:txXfrm>
    </dsp:sp>
    <dsp:sp modelId="{C56309F9-3626-4370-AA1B-07E2CC1A81C8}">
      <dsp:nvSpPr>
        <dsp:cNvPr id="0" name=""/>
        <dsp:cNvSpPr/>
      </dsp:nvSpPr>
      <dsp:spPr>
        <a:xfrm>
          <a:off x="0" y="1084355"/>
          <a:ext cx="7427168" cy="428400"/>
        </a:xfrm>
        <a:prstGeom prst="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rgbClr val="3D7D3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5A1FAD-9C11-44EF-9A55-A3AF0C4969F6}">
      <dsp:nvSpPr>
        <dsp:cNvPr id="0" name=""/>
        <dsp:cNvSpPr/>
      </dsp:nvSpPr>
      <dsp:spPr>
        <a:xfrm>
          <a:off x="353588" y="833435"/>
          <a:ext cx="7071759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D7D3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510" tIns="0" rIns="19651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bezplatně poskytovanou informační, poradenskou a zprostředkovatelskou činnost </a:t>
          </a:r>
        </a:p>
      </dsp:txBody>
      <dsp:txXfrm>
        <a:off x="378086" y="857933"/>
        <a:ext cx="7022763" cy="452844"/>
      </dsp:txXfrm>
    </dsp:sp>
    <dsp:sp modelId="{D2241F6C-080E-4596-8342-6D34410D7840}">
      <dsp:nvSpPr>
        <dsp:cNvPr id="0" name=""/>
        <dsp:cNvSpPr/>
      </dsp:nvSpPr>
      <dsp:spPr>
        <a:xfrm>
          <a:off x="0" y="1855476"/>
          <a:ext cx="7427168" cy="428400"/>
        </a:xfrm>
        <a:prstGeom prst="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rgbClr val="3D7D3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6B13D0-0A94-48BB-919A-C779A1ACA18D}">
      <dsp:nvSpPr>
        <dsp:cNvPr id="0" name=""/>
        <dsp:cNvSpPr/>
      </dsp:nvSpPr>
      <dsp:spPr>
        <a:xfrm>
          <a:off x="353588" y="1604555"/>
          <a:ext cx="7071759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D7D3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510" tIns="0" rIns="19651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poradenství pro volbu povolání</a:t>
          </a:r>
          <a:r>
            <a:rPr lang="cs-CZ" sz="2100" kern="1200" dirty="0"/>
            <a:t> </a:t>
          </a:r>
        </a:p>
      </dsp:txBody>
      <dsp:txXfrm>
        <a:off x="378086" y="1629053"/>
        <a:ext cx="7022763" cy="452844"/>
      </dsp:txXfrm>
    </dsp:sp>
    <dsp:sp modelId="{D7173D18-0A3E-4A8D-A762-674F52A16F88}">
      <dsp:nvSpPr>
        <dsp:cNvPr id="0" name=""/>
        <dsp:cNvSpPr/>
      </dsp:nvSpPr>
      <dsp:spPr>
        <a:xfrm>
          <a:off x="0" y="2626596"/>
          <a:ext cx="7427168" cy="428400"/>
        </a:xfrm>
        <a:prstGeom prst="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rgbClr val="3D7D3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40F960-88A9-4883-9B5C-B8FBAD529D72}">
      <dsp:nvSpPr>
        <dsp:cNvPr id="0" name=""/>
        <dsp:cNvSpPr/>
      </dsp:nvSpPr>
      <dsp:spPr>
        <a:xfrm>
          <a:off x="353588" y="2375676"/>
          <a:ext cx="7071759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D7D3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510" tIns="0" rIns="19651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hmotné zabezpečení občanů ucházejících se o zaměstnání a při rekvalifikaci</a:t>
          </a:r>
        </a:p>
      </dsp:txBody>
      <dsp:txXfrm>
        <a:off x="378086" y="2400174"/>
        <a:ext cx="7022763" cy="452844"/>
      </dsp:txXfrm>
    </dsp:sp>
    <dsp:sp modelId="{D0D4CB15-A492-4C0C-BDBA-1AC017EBD648}">
      <dsp:nvSpPr>
        <dsp:cNvPr id="0" name=""/>
        <dsp:cNvSpPr/>
      </dsp:nvSpPr>
      <dsp:spPr>
        <a:xfrm>
          <a:off x="0" y="3397716"/>
          <a:ext cx="7427168" cy="428400"/>
        </a:xfrm>
        <a:prstGeom prst="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rgbClr val="3D7D3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990848-5417-45DA-860E-276B083EE52B}">
      <dsp:nvSpPr>
        <dsp:cNvPr id="0" name=""/>
        <dsp:cNvSpPr/>
      </dsp:nvSpPr>
      <dsp:spPr>
        <a:xfrm>
          <a:off x="353588" y="3146796"/>
          <a:ext cx="7071759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D7D3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510" tIns="0" rIns="19651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systém evidence volných pracovních míst a občanů ucházejících se o zaměstnání….</a:t>
          </a:r>
          <a:endParaRPr lang="cs-CZ" sz="2100" kern="1200" dirty="0"/>
        </a:p>
      </dsp:txBody>
      <dsp:txXfrm>
        <a:off x="378086" y="3171294"/>
        <a:ext cx="7022763" cy="45284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B46A02-9A80-4CD1-9BAC-347B4FA83E9A}">
      <dsp:nvSpPr>
        <dsp:cNvPr id="0" name=""/>
        <dsp:cNvSpPr/>
      </dsp:nvSpPr>
      <dsp:spPr>
        <a:xfrm>
          <a:off x="360039" y="475189"/>
          <a:ext cx="2559284" cy="8248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solidFill>
                <a:srgbClr val="981E3A"/>
              </a:solidFill>
            </a:rPr>
            <a:t>Samostatná výdělečná činnost</a:t>
          </a:r>
        </a:p>
      </dsp:txBody>
      <dsp:txXfrm>
        <a:off x="384198" y="499348"/>
        <a:ext cx="2510966" cy="776539"/>
      </dsp:txXfrm>
    </dsp:sp>
    <dsp:sp modelId="{02C7B033-DEFD-4B88-8860-8F9648CF4BCB}">
      <dsp:nvSpPr>
        <dsp:cNvPr id="0" name=""/>
        <dsp:cNvSpPr/>
      </dsp:nvSpPr>
      <dsp:spPr>
        <a:xfrm rot="19457599">
          <a:off x="2842940" y="630256"/>
          <a:ext cx="81265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812651" y="20214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228950" y="630155"/>
        <a:ext cx="40632" cy="40632"/>
      </dsp:txXfrm>
    </dsp:sp>
    <dsp:sp modelId="{26C9A5B7-CA6C-430D-A8DB-F6BEBA80F734}">
      <dsp:nvSpPr>
        <dsp:cNvPr id="0" name=""/>
        <dsp:cNvSpPr/>
      </dsp:nvSpPr>
      <dsp:spPr>
        <a:xfrm>
          <a:off x="3579209" y="896"/>
          <a:ext cx="1649714" cy="8248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solidFill>
                <a:srgbClr val="981E3A"/>
              </a:solidFill>
            </a:rPr>
            <a:t>Hlavní</a:t>
          </a:r>
        </a:p>
      </dsp:txBody>
      <dsp:txXfrm>
        <a:off x="3603368" y="25055"/>
        <a:ext cx="1601396" cy="776539"/>
      </dsp:txXfrm>
    </dsp:sp>
    <dsp:sp modelId="{6E962C1D-DE5F-4D96-87FA-1ADC2452D089}">
      <dsp:nvSpPr>
        <dsp:cNvPr id="0" name=""/>
        <dsp:cNvSpPr/>
      </dsp:nvSpPr>
      <dsp:spPr>
        <a:xfrm rot="2142401">
          <a:off x="2842940" y="1104549"/>
          <a:ext cx="81265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812651" y="20214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228950" y="1104448"/>
        <a:ext cx="40632" cy="40632"/>
      </dsp:txXfrm>
    </dsp:sp>
    <dsp:sp modelId="{ABDE9653-8601-44EB-9F6D-0DB4D7C30072}">
      <dsp:nvSpPr>
        <dsp:cNvPr id="0" name=""/>
        <dsp:cNvSpPr/>
      </dsp:nvSpPr>
      <dsp:spPr>
        <a:xfrm>
          <a:off x="3579209" y="949482"/>
          <a:ext cx="1649714" cy="8248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Vedlejší</a:t>
          </a:r>
          <a:endParaRPr lang="cs-CZ" sz="1900" kern="1200" dirty="0"/>
        </a:p>
      </dsp:txBody>
      <dsp:txXfrm>
        <a:off x="3603368" y="973641"/>
        <a:ext cx="1601396" cy="776539"/>
      </dsp:txXfrm>
    </dsp:sp>
    <dsp:sp modelId="{A85CDBEE-0262-4D17-90FF-D1FBA7846690}">
      <dsp:nvSpPr>
        <dsp:cNvPr id="0" name=""/>
        <dsp:cNvSpPr/>
      </dsp:nvSpPr>
      <dsp:spPr>
        <a:xfrm>
          <a:off x="360039" y="2372361"/>
          <a:ext cx="2415264" cy="8248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SVČ je považována za </a:t>
          </a:r>
          <a:r>
            <a:rPr lang="cs-CZ" sz="1900" b="1" u="sng" kern="1200"/>
            <a:t>vedlejší</a:t>
          </a:r>
          <a:r>
            <a:rPr lang="cs-CZ" sz="1900" b="1" kern="1200"/>
            <a:t>:</a:t>
          </a:r>
          <a:endParaRPr lang="cs-CZ" sz="1900" b="1" kern="1200" dirty="0"/>
        </a:p>
      </dsp:txBody>
      <dsp:txXfrm>
        <a:off x="384198" y="2396520"/>
        <a:ext cx="2366946" cy="776539"/>
      </dsp:txXfrm>
    </dsp:sp>
    <dsp:sp modelId="{1D4312E7-50B6-43A7-AABD-A1632089502E}">
      <dsp:nvSpPr>
        <dsp:cNvPr id="0" name=""/>
        <dsp:cNvSpPr/>
      </dsp:nvSpPr>
      <dsp:spPr>
        <a:xfrm rot="19457599">
          <a:off x="2698920" y="2527428"/>
          <a:ext cx="81265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812651" y="20214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084930" y="2527327"/>
        <a:ext cx="40632" cy="40632"/>
      </dsp:txXfrm>
    </dsp:sp>
    <dsp:sp modelId="{2BD38378-F9CB-49A0-A502-D9F975F96612}">
      <dsp:nvSpPr>
        <dsp:cNvPr id="0" name=""/>
        <dsp:cNvSpPr/>
      </dsp:nvSpPr>
      <dsp:spPr>
        <a:xfrm>
          <a:off x="3435189" y="1898068"/>
          <a:ext cx="3321056" cy="8248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/>
            <a:t> souběh  SVČ a zaměstnání </a:t>
          </a:r>
          <a:endParaRPr lang="cs-CZ" sz="1900" b="0" kern="1200" dirty="0"/>
        </a:p>
      </dsp:txBody>
      <dsp:txXfrm>
        <a:off x="3459348" y="1922227"/>
        <a:ext cx="3272738" cy="776539"/>
      </dsp:txXfrm>
    </dsp:sp>
    <dsp:sp modelId="{57E73207-CFDC-4BB4-822A-920CBE3F20E3}">
      <dsp:nvSpPr>
        <dsp:cNvPr id="0" name=""/>
        <dsp:cNvSpPr/>
      </dsp:nvSpPr>
      <dsp:spPr>
        <a:xfrm rot="2142401">
          <a:off x="2698920" y="3001721"/>
          <a:ext cx="81265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812651" y="20214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084930" y="3001620"/>
        <a:ext cx="40632" cy="40632"/>
      </dsp:txXfrm>
    </dsp:sp>
    <dsp:sp modelId="{F2426A6E-6519-4CB4-90FE-F6B225CEE0F0}">
      <dsp:nvSpPr>
        <dsp:cNvPr id="0" name=""/>
        <dsp:cNvSpPr/>
      </dsp:nvSpPr>
      <dsp:spPr>
        <a:xfrm>
          <a:off x="3435189" y="2846654"/>
          <a:ext cx="3981635" cy="8248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/>
            <a:t> tzv. sociálně uznané situace</a:t>
          </a:r>
          <a:r>
            <a:rPr lang="cs-CZ" sz="1900" kern="1200"/>
            <a:t>.</a:t>
          </a:r>
          <a:endParaRPr lang="cs-CZ" sz="1900" kern="1200" dirty="0"/>
        </a:p>
      </dsp:txBody>
      <dsp:txXfrm>
        <a:off x="3459348" y="2870813"/>
        <a:ext cx="3933317" cy="77653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C157D-1822-49D0-869F-D733D06D488D}">
      <dsp:nvSpPr>
        <dsp:cNvPr id="0" name=""/>
        <dsp:cNvSpPr/>
      </dsp:nvSpPr>
      <dsp:spPr>
        <a:xfrm>
          <a:off x="2603844" y="1713476"/>
          <a:ext cx="460820" cy="1469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0300" y="0"/>
              </a:lnTo>
              <a:lnTo>
                <a:pt x="240300" y="1469650"/>
              </a:lnTo>
              <a:lnTo>
                <a:pt x="460820" y="146965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CCFCC7-8E2E-494E-8716-D5DC7191E57A}">
      <dsp:nvSpPr>
        <dsp:cNvPr id="0" name=""/>
        <dsp:cNvSpPr/>
      </dsp:nvSpPr>
      <dsp:spPr>
        <a:xfrm>
          <a:off x="2603844" y="1713476"/>
          <a:ext cx="460820" cy="5214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0300" y="0"/>
              </a:lnTo>
              <a:lnTo>
                <a:pt x="240300" y="521414"/>
              </a:lnTo>
              <a:lnTo>
                <a:pt x="460820" y="521414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790CAB-4868-42FF-8A8A-07C1924745B9}">
      <dsp:nvSpPr>
        <dsp:cNvPr id="0" name=""/>
        <dsp:cNvSpPr/>
      </dsp:nvSpPr>
      <dsp:spPr>
        <a:xfrm>
          <a:off x="2603844" y="1286654"/>
          <a:ext cx="460820" cy="426821"/>
        </a:xfrm>
        <a:custGeom>
          <a:avLst/>
          <a:gdLst/>
          <a:ahLst/>
          <a:cxnLst/>
          <a:rect l="0" t="0" r="0" b="0"/>
          <a:pathLst>
            <a:path>
              <a:moveTo>
                <a:pt x="0" y="426821"/>
              </a:moveTo>
              <a:lnTo>
                <a:pt x="240300" y="426821"/>
              </a:lnTo>
              <a:lnTo>
                <a:pt x="240300" y="0"/>
              </a:lnTo>
              <a:lnTo>
                <a:pt x="460820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707032-5162-4EE6-B6FE-99F9D2CFBE05}">
      <dsp:nvSpPr>
        <dsp:cNvPr id="0" name=""/>
        <dsp:cNvSpPr/>
      </dsp:nvSpPr>
      <dsp:spPr>
        <a:xfrm>
          <a:off x="2603844" y="338418"/>
          <a:ext cx="460820" cy="1375058"/>
        </a:xfrm>
        <a:custGeom>
          <a:avLst/>
          <a:gdLst/>
          <a:ahLst/>
          <a:cxnLst/>
          <a:rect l="0" t="0" r="0" b="0"/>
          <a:pathLst>
            <a:path>
              <a:moveTo>
                <a:pt x="0" y="1375058"/>
              </a:moveTo>
              <a:lnTo>
                <a:pt x="240300" y="1375058"/>
              </a:lnTo>
              <a:lnTo>
                <a:pt x="240300" y="0"/>
              </a:lnTo>
              <a:lnTo>
                <a:pt x="460820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912611-0CEF-4F0F-8EF3-E107A3963C39}">
      <dsp:nvSpPr>
        <dsp:cNvPr id="0" name=""/>
        <dsp:cNvSpPr/>
      </dsp:nvSpPr>
      <dsp:spPr>
        <a:xfrm>
          <a:off x="110952" y="1377183"/>
          <a:ext cx="2492891" cy="6725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400" b="0" kern="1200" dirty="0">
              <a:latin typeface="+mn-lt"/>
            </a:rPr>
            <a:t>Plátci veřejného ZP</a:t>
          </a:r>
          <a:endParaRPr lang="cs-CZ" sz="2400" b="0" kern="1200" dirty="0">
            <a:latin typeface="+mn-lt"/>
          </a:endParaRPr>
        </a:p>
      </dsp:txBody>
      <dsp:txXfrm>
        <a:off x="110952" y="1377183"/>
        <a:ext cx="2492891" cy="672586"/>
      </dsp:txXfrm>
    </dsp:sp>
    <dsp:sp modelId="{7E7A21B4-25C2-4E75-8D26-2FA5C2EA1FB0}">
      <dsp:nvSpPr>
        <dsp:cNvPr id="0" name=""/>
        <dsp:cNvSpPr/>
      </dsp:nvSpPr>
      <dsp:spPr>
        <a:xfrm>
          <a:off x="3064665" y="2125"/>
          <a:ext cx="2205201" cy="6725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800" kern="1200" dirty="0"/>
            <a:t>Zaměstnanci</a:t>
          </a:r>
          <a:endParaRPr lang="cs-CZ" sz="1800" kern="1200" dirty="0"/>
        </a:p>
      </dsp:txBody>
      <dsp:txXfrm>
        <a:off x="3064665" y="2125"/>
        <a:ext cx="2205201" cy="672586"/>
      </dsp:txXfrm>
    </dsp:sp>
    <dsp:sp modelId="{AD6731D5-BB48-4489-820B-4426015E7A11}">
      <dsp:nvSpPr>
        <dsp:cNvPr id="0" name=""/>
        <dsp:cNvSpPr/>
      </dsp:nvSpPr>
      <dsp:spPr>
        <a:xfrm>
          <a:off x="3064665" y="950361"/>
          <a:ext cx="2205201" cy="6725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OSVČ</a:t>
          </a:r>
          <a:endParaRPr lang="cs-CZ" sz="1800" kern="1200" dirty="0"/>
        </a:p>
      </dsp:txBody>
      <dsp:txXfrm>
        <a:off x="3064665" y="950361"/>
        <a:ext cx="2205201" cy="672586"/>
      </dsp:txXfrm>
    </dsp:sp>
    <dsp:sp modelId="{28028A2A-EEBC-4E34-8B17-655961474BF4}">
      <dsp:nvSpPr>
        <dsp:cNvPr id="0" name=""/>
        <dsp:cNvSpPr/>
      </dsp:nvSpPr>
      <dsp:spPr>
        <a:xfrm>
          <a:off x="3064665" y="1898598"/>
          <a:ext cx="2205201" cy="6725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800" kern="1200"/>
            <a:t>Osoby bez zdanitelných příjmů</a:t>
          </a:r>
          <a:endParaRPr lang="cs-CZ" sz="1800" kern="1200" dirty="0"/>
        </a:p>
      </dsp:txBody>
      <dsp:txXfrm>
        <a:off x="3064665" y="1898598"/>
        <a:ext cx="2205201" cy="672586"/>
      </dsp:txXfrm>
    </dsp:sp>
    <dsp:sp modelId="{DC23F8AF-5B90-4A92-AA23-7FE9851B74BB}">
      <dsp:nvSpPr>
        <dsp:cNvPr id="0" name=""/>
        <dsp:cNvSpPr/>
      </dsp:nvSpPr>
      <dsp:spPr>
        <a:xfrm>
          <a:off x="3064665" y="2846834"/>
          <a:ext cx="2205201" cy="6725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800" kern="1200"/>
            <a:t>Osoby, za které je plátcem pojistného stát</a:t>
          </a:r>
          <a:endParaRPr lang="cs-CZ" sz="1800" kern="1200" dirty="0"/>
        </a:p>
      </dsp:txBody>
      <dsp:txXfrm>
        <a:off x="3064665" y="2846834"/>
        <a:ext cx="2205201" cy="6725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11.02.2025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64B9B6-564A-49F4-CE6A-50689979B6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B00ACC7A-05D1-3124-6633-3343CB5F3D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3CA3A832-34CC-9B2B-B6EA-036C712B2D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F42FF81-4F95-5C6B-C0A9-823EBC1BF4E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3442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31B57F-EB18-91FD-B645-D001C29667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A03E9EF6-EE6A-28B5-9DC4-2D08389E15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F58276E8-D2C1-C1D8-0D6F-651CCB4918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692F1DA-338C-BC15-D0C8-E637B86141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631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27B9F0-5EBF-5CD6-4C5C-01776D9146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3BE44531-F956-5C9F-8AEB-AF8BDAB036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DC35D1C7-3F95-5D75-4B19-DB8C463229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F64DEFD-024C-C565-46C8-E745101093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2013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473944-68AF-4331-83A2-C807C1813B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2FDB7F12-39ED-BD68-16B6-4598147C4C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85D45E67-6819-D297-9051-EBCAE981AC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9D1E09E-5B7F-128E-5AD2-E96B4BEDF0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4750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7CF1C3-AE1D-E2CA-A07E-99675E1817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6970548C-E59B-9076-E7C2-A8AD705EBE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354ED7C-7167-C86F-EE55-81B8626420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D466474-7875-99B4-0FA1-A03489F300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0481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1340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1BEF90-BDD4-BC1D-FDE8-48DD9DAC4B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0D5E73CF-201C-7D18-9FB4-26538B6EB4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BB432FC-0F71-B83A-8018-FEE3F0ED5C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EB5E1B1-3808-CA17-73E5-D2544E3C06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2657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FCB172-13E2-7807-5216-BDFADB24C8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6B89F0FE-40C5-FE97-4C76-2A071E20CF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F75CB76-5528-A636-2741-B95AE66EC7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2830667-8C71-6688-8121-8B7C113FF7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8247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31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920732-38BE-EFC0-3B03-96922E3180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4D9CAA33-2FF9-80F9-BA2A-1F70CED7FE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D72FA2B-38C8-4FAD-3BC9-F7178564FD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264BBAC-1F42-6246-7979-2568832049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803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Novou dávkou vyplácenou ze systému nemocenského pojištění je </a:t>
            </a:r>
            <a:r>
              <a:rPr lang="cs-CZ" b="1" dirty="0"/>
              <a:t>od 1. června 2018 dlouhodobé ošetřovné</a:t>
            </a:r>
            <a:r>
              <a:rPr lang="cs-CZ" dirty="0"/>
              <a:t>. </a:t>
            </a:r>
            <a:br>
              <a:rPr lang="cs-CZ" dirty="0"/>
            </a:br>
            <a:r>
              <a:rPr lang="cs-CZ" dirty="0"/>
              <a:t>Nárok na dlouhodobé ošetřovné má pojištěnec, který </a:t>
            </a:r>
            <a:r>
              <a:rPr lang="cs-CZ" b="1" dirty="0"/>
              <a:t>dlouhodobě pečuje o osobu, která potřebuje poskytovat dlouhodobou péči v domácím prostředí</a:t>
            </a:r>
            <a:r>
              <a:rPr lang="cs-CZ" dirty="0"/>
              <a:t>.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174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15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9353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FF9BAD-D3BB-B798-5276-36B539374E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13062E9-9616-908A-AC8E-C33184C8FF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9726839A-78D0-341A-7E9A-8489B45FD4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C75E525-52DA-A4EA-93B6-97C1BA0BA5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0067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38AC07-A7FF-B50F-35C1-3D5BFDD44A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314DCED7-0E58-03BF-266F-3D9BEB67D6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FD648870-C9C3-A0A9-2C93-BD5C58F85E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F0251F6-7DAE-CF6C-1AFE-529C9B7060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0803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E59862-D2C6-21D9-744F-1BE3B7EA24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F8DD6A2F-33F4-FD0D-02DD-310E01741AA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984B489E-F1C9-DF5F-B055-7576DBCDA9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DEACE6-3544-6953-5B47-3F24575F75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9475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2169E2-D42A-BBBD-1382-5D103EA1C1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6A16CE4B-ED9F-CEA1-5F93-A4B791F434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3B7B2AC4-70F5-10A9-DA66-535FA314F5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1308433-5012-845B-ACA8-8E73800E12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057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3" name="Zástupný symbol pro datum 6">
            <a:extLst>
              <a:ext uri="{FF2B5EF4-FFF2-40B4-BE49-F238E27FC236}">
                <a16:creationId xmlns:a16="http://schemas.microsoft.com/office/drawing/2014/main" id="{93B7F29E-6E01-C7F8-8553-8B24ED980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8">
            <a:extLst>
              <a:ext uri="{FF2B5EF4-FFF2-40B4-BE49-F238E27FC236}">
                <a16:creationId xmlns:a16="http://schemas.microsoft.com/office/drawing/2014/main" id="{342E4FBB-F87A-7C5B-04E0-FE0ED6AC13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4C1E64-910E-42FB-925B-B57AAA1E7D7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9">
            <a:extLst>
              <a:ext uri="{FF2B5EF4-FFF2-40B4-BE49-F238E27FC236}">
                <a16:creationId xmlns:a16="http://schemas.microsoft.com/office/drawing/2014/main" id="{8D4A0640-4C2E-D154-FD36-362BF4268AC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21953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773057" y="2859782"/>
            <a:ext cx="5112568" cy="1497918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pojištění v ČR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407162" y="4357700"/>
            <a:ext cx="2538516" cy="4909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Ing. Jana Janoušková, Ph.D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4C9253-FD5D-F249-8848-40263AD895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13115F-ACA0-6351-9FA5-2C7CDD425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altLang="cs-CZ" dirty="0">
                <a:latin typeface="+mn-lt"/>
              </a:rPr>
              <a:t>Státní politika zaměstnanosti-</a:t>
            </a:r>
            <a:r>
              <a:rPr lang="cs-CZ" altLang="cs-CZ" b="1" dirty="0"/>
              <a:t> </a:t>
            </a:r>
            <a:r>
              <a:rPr lang="cs-CZ" altLang="cs-CZ" sz="1800" b="1" dirty="0"/>
              <a:t>Aktivní politika zaměstnanosti </a:t>
            </a:r>
            <a:endParaRPr lang="en-US" sz="1800" dirty="0">
              <a:latin typeface="+mn-lt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3402D7A8-AE7A-4DEF-F87E-F71DDF8F2295}"/>
              </a:ext>
            </a:extLst>
          </p:cNvPr>
          <p:cNvSpPr/>
          <p:nvPr/>
        </p:nvSpPr>
        <p:spPr>
          <a:xfrm>
            <a:off x="395536" y="671978"/>
            <a:ext cx="84249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000" dirty="0"/>
              <a:t>Státní politika zaměstnanosti usiluje: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cs-CZ" sz="2000" dirty="0"/>
              <a:t>o dosažení rovnováhy mezi nabídkou a poptávkou po práci,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cs-CZ" sz="2000" dirty="0"/>
              <a:t>o produktivní využití zdrojů pracovních sil,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cs-CZ" sz="2000" dirty="0"/>
              <a:t>o zabezpečení práva občanů na zaměstnání.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endParaRPr lang="cs-CZ" sz="2000" dirty="0"/>
          </a:p>
          <a:p>
            <a:pPr>
              <a:defRPr/>
            </a:pPr>
            <a:r>
              <a:rPr lang="cs-CZ" altLang="cs-CZ" sz="2000" b="1" dirty="0"/>
              <a:t>Aktivní politika zaměstnanosti </a:t>
            </a:r>
            <a:r>
              <a:rPr lang="cs-CZ" altLang="cs-CZ" sz="2000" dirty="0"/>
              <a:t>omezuje nezaměstnanost a podporuje rovnováhu práce ve státě, zatímco </a:t>
            </a:r>
            <a:r>
              <a:rPr lang="cs-CZ" altLang="cs-CZ" sz="2000" b="1" dirty="0"/>
              <a:t>pasivní politika zaměstnanosti </a:t>
            </a:r>
            <a:r>
              <a:rPr lang="cs-CZ" altLang="cs-CZ" sz="2000" dirty="0"/>
              <a:t>tlumí následky, díky vyplácení podpor v nezaměstnanosti. </a:t>
            </a:r>
          </a:p>
        </p:txBody>
      </p:sp>
    </p:spTree>
    <p:extLst>
      <p:ext uri="{BB962C8B-B14F-4D97-AF65-F5344CB8AC3E}">
        <p14:creationId xmlns:p14="http://schemas.microsoft.com/office/powerpoint/2010/main" val="595472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Aktivní politika zaměstnanosti</a:t>
            </a:r>
            <a:endParaRPr lang="en-US" dirty="0"/>
          </a:p>
        </p:txBody>
      </p:sp>
      <p:graphicFrame>
        <p:nvGraphicFramePr>
          <p:cNvPr id="6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9672943"/>
              </p:ext>
            </p:extLst>
          </p:nvPr>
        </p:nvGraphicFramePr>
        <p:xfrm>
          <a:off x="457200" y="771550"/>
          <a:ext cx="7427168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2026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148EAC-365E-AE72-43B4-D978B280A1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996962-D0BB-9038-2F19-BB813C48F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768752" cy="507703"/>
          </a:xfrm>
        </p:spPr>
        <p:txBody>
          <a:bodyPr/>
          <a:lstStyle/>
          <a:p>
            <a:r>
              <a:rPr lang="cs-CZ" altLang="cs-CZ" dirty="0">
                <a:latin typeface="+mn-lt"/>
              </a:rPr>
              <a:t>Financování důchodového pojištění</a:t>
            </a:r>
            <a:endParaRPr lang="en-US" dirty="0">
              <a:latin typeface="+mn-lt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12FC379-3849-FC5D-5486-C086C3F9DC5A}"/>
              </a:ext>
            </a:extLst>
          </p:cNvPr>
          <p:cNvSpPr/>
          <p:nvPr/>
        </p:nvSpPr>
        <p:spPr>
          <a:xfrm>
            <a:off x="395536" y="735945"/>
            <a:ext cx="7632848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000" dirty="0">
                <a:solidFill>
                  <a:srgbClr val="307871"/>
                </a:solidFill>
              </a:rPr>
              <a:t>Všechny vyspělé země čelí tzv. „stárnutí populace“(prodlužuje se průměrný věk a snižuje se porodnost) → rostoucí výdaje na důchody → potřeba důchodové reformy </a:t>
            </a:r>
          </a:p>
          <a:p>
            <a:pPr>
              <a:defRPr/>
            </a:pPr>
            <a:endParaRPr lang="cs-CZ" sz="2000" b="1" dirty="0">
              <a:solidFill>
                <a:srgbClr val="3D7D3D"/>
              </a:solidFill>
            </a:endParaRPr>
          </a:p>
          <a:p>
            <a:pPr>
              <a:defRPr/>
            </a:pPr>
            <a:r>
              <a:rPr lang="cs-CZ" b="1" dirty="0">
                <a:solidFill>
                  <a:srgbClr val="307871"/>
                </a:solidFill>
              </a:rPr>
              <a:t>Světová banka (1994) tři pilíře systému důchodového zabezpečení:</a:t>
            </a:r>
            <a:endParaRPr lang="cs-CZ" dirty="0">
              <a:solidFill>
                <a:srgbClr val="30787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I. pilíř - veřejnoprávní, státní systém důchodového pojištění s průběžným financováním,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dirty="0"/>
              <a:t>II.  pilíř - fondový systém, založený na povinnosti účastníků důchodového pojištění přispívat do vybraných fondů; vyžaduje komerční síť soukromé správy finančních prostředků,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III. pilíř - individuální aktivita a iniciativa občanů ve formě komerčního, investičního nebo kapitálového životního pojištění, různé formy spoření, apod.</a:t>
            </a:r>
            <a:endParaRPr lang="cs-CZ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957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3D7D3D"/>
                </a:solidFill>
                <a:ea typeface="Calibri"/>
                <a:cs typeface="Times New Roman"/>
              </a:rPr>
              <a:t>I. pilíř – (</a:t>
            </a:r>
            <a:r>
              <a:rPr lang="cs-CZ" dirty="0" err="1">
                <a:solidFill>
                  <a:srgbClr val="3D7D3D"/>
                </a:solidFill>
                <a:ea typeface="Calibri"/>
                <a:cs typeface="Times New Roman"/>
              </a:rPr>
              <a:t>pay</a:t>
            </a:r>
            <a:r>
              <a:rPr lang="cs-CZ" dirty="0">
                <a:solidFill>
                  <a:srgbClr val="3D7D3D"/>
                </a:solidFill>
                <a:ea typeface="Calibri"/>
                <a:cs typeface="Times New Roman"/>
              </a:rPr>
              <a:t>-as-</a:t>
            </a:r>
            <a:r>
              <a:rPr lang="cs-CZ" dirty="0" err="1">
                <a:solidFill>
                  <a:srgbClr val="3D7D3D"/>
                </a:solidFill>
                <a:ea typeface="Calibri"/>
                <a:cs typeface="Times New Roman"/>
              </a:rPr>
              <a:t>you</a:t>
            </a:r>
            <a:r>
              <a:rPr lang="cs-CZ" dirty="0">
                <a:solidFill>
                  <a:srgbClr val="3D7D3D"/>
                </a:solidFill>
                <a:ea typeface="Calibri"/>
                <a:cs typeface="Times New Roman"/>
              </a:rPr>
              <a:t>-go) </a:t>
            </a:r>
            <a:endParaRPr lang="en-US" dirty="0"/>
          </a:p>
        </p:txBody>
      </p:sp>
      <p:graphicFrame>
        <p:nvGraphicFramePr>
          <p:cNvPr id="3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7497754"/>
              </p:ext>
            </p:extLst>
          </p:nvPr>
        </p:nvGraphicFramePr>
        <p:xfrm>
          <a:off x="179512" y="1203598"/>
          <a:ext cx="8785673" cy="2692401"/>
        </p:xfrm>
        <a:graphic>
          <a:graphicData uri="http://schemas.openxmlformats.org/drawingml/2006/table">
            <a:tbl>
              <a:tblPr/>
              <a:tblGrid>
                <a:gridCol w="1117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20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20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20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27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20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206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27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27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2934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934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2934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29342">
                  <a:extLst>
                    <a:ext uri="{9D8B030D-6E8A-4147-A177-3AD203B41FA5}">
                      <a16:colId xmlns:a16="http://schemas.microsoft.com/office/drawing/2014/main" val="2377576681"/>
                    </a:ext>
                  </a:extLst>
                </a:gridCol>
              </a:tblGrid>
              <a:tr h="722987">
                <a:tc gridSpan="14">
                  <a:txBody>
                    <a:bodyPr/>
                    <a:lstStyle/>
                    <a:p>
                      <a:pPr marL="59055" indent="-285750" algn="just">
                        <a:spcAft>
                          <a:spcPts val="0"/>
                        </a:spcAft>
                        <a:buNone/>
                      </a:pPr>
                      <a:endParaRPr lang="cs-CZ" sz="12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59055" indent="-285750" algn="just">
                        <a:spcAft>
                          <a:spcPts val="0"/>
                        </a:spcAft>
                        <a:buNone/>
                      </a:pPr>
                      <a:r>
                        <a:rPr lang="cs-CZ" sz="2000" dirty="0">
                          <a:latin typeface="+mj-lt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cs-CZ" sz="2000" b="1" dirty="0">
                          <a:latin typeface="+mj-lt"/>
                          <a:ea typeface="Calibri"/>
                          <a:cs typeface="Times New Roman"/>
                        </a:rPr>
                        <a:t>. pilíř –</a:t>
                      </a:r>
                      <a:r>
                        <a:rPr lang="cs-CZ" sz="2000" b="1" baseline="0" dirty="0">
                          <a:latin typeface="+mj-lt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cs-CZ" sz="2000" b="1" baseline="0" dirty="0" err="1">
                          <a:latin typeface="+mj-lt"/>
                          <a:ea typeface="Calibri"/>
                          <a:cs typeface="Times New Roman"/>
                        </a:rPr>
                        <a:t>pay</a:t>
                      </a:r>
                      <a:r>
                        <a:rPr lang="cs-CZ" sz="2000" b="1" baseline="0" dirty="0">
                          <a:latin typeface="+mj-lt"/>
                          <a:ea typeface="Calibri"/>
                          <a:cs typeface="Times New Roman"/>
                        </a:rPr>
                        <a:t>-as-</a:t>
                      </a:r>
                      <a:r>
                        <a:rPr lang="cs-CZ" sz="2000" b="1" baseline="0" dirty="0" err="1">
                          <a:latin typeface="+mj-lt"/>
                          <a:ea typeface="Calibri"/>
                          <a:cs typeface="Times New Roman"/>
                        </a:rPr>
                        <a:t>you</a:t>
                      </a:r>
                      <a:r>
                        <a:rPr lang="cs-CZ" sz="2000" b="1" baseline="0" dirty="0">
                          <a:latin typeface="+mj-lt"/>
                          <a:ea typeface="Calibri"/>
                          <a:cs typeface="Times New Roman"/>
                        </a:rPr>
                        <a:t>-go) – Hospodaření systému důchodového pojištění</a:t>
                      </a: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59055" indent="-285750" algn="just">
                        <a:spcAft>
                          <a:spcPts val="0"/>
                        </a:spcAft>
                        <a:buNone/>
                      </a:pPr>
                      <a:endParaRPr lang="cs-CZ" sz="2000" baseline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59055" indent="-285750" algn="just">
                        <a:spcAft>
                          <a:spcPts val="0"/>
                        </a:spcAft>
                        <a:buNone/>
                      </a:pPr>
                      <a:endParaRPr lang="cs-CZ" sz="2000" baseline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8" marR="68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59055" indent="-285750" algn="just">
                        <a:spcAft>
                          <a:spcPts val="0"/>
                        </a:spcAft>
                        <a:buNone/>
                      </a:pPr>
                      <a:endParaRPr lang="cs-CZ" sz="2000" b="1" baseline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884">
                <a:tc>
                  <a:txBody>
                    <a:bodyPr/>
                    <a:lstStyle/>
                    <a:p>
                      <a:pPr indent="-226695"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+mj-lt"/>
                          <a:ea typeface="Calibri"/>
                          <a:cs typeface="Times New Roman"/>
                        </a:rPr>
                        <a:t>Rok</a:t>
                      </a: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1996</a:t>
                      </a:r>
                      <a:endParaRPr lang="cs-CZ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1997</a:t>
                      </a:r>
                      <a:endParaRPr lang="cs-CZ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1998</a:t>
                      </a:r>
                      <a:endParaRPr lang="cs-CZ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1999</a:t>
                      </a:r>
                      <a:endParaRPr lang="cs-CZ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2000</a:t>
                      </a:r>
                      <a:endParaRPr lang="cs-CZ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2001</a:t>
                      </a:r>
                      <a:endParaRPr lang="cs-CZ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2002</a:t>
                      </a:r>
                      <a:endParaRPr lang="cs-CZ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2003</a:t>
                      </a:r>
                      <a:endParaRPr lang="cs-CZ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2004</a:t>
                      </a:r>
                      <a:endParaRPr lang="cs-CZ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2005</a:t>
                      </a:r>
                      <a:endParaRPr lang="cs-CZ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2006</a:t>
                      </a:r>
                      <a:endParaRPr lang="cs-CZ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2007</a:t>
                      </a:r>
                      <a:endParaRPr lang="cs-CZ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2008</a:t>
                      </a:r>
                      <a:endParaRPr lang="cs-CZ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6995">
                <a:tc>
                  <a:txBody>
                    <a:bodyPr/>
                    <a:lstStyle/>
                    <a:p>
                      <a:pPr indent="-226695"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+mj-lt"/>
                          <a:ea typeface="Calibri"/>
                          <a:cs typeface="Times New Roman"/>
                        </a:rPr>
                        <a:t>Saldo hospodaření</a:t>
                      </a: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30787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4,4</a:t>
                      </a:r>
                      <a:endParaRPr lang="cs-CZ" sz="1400" dirty="0">
                        <a:solidFill>
                          <a:srgbClr val="30787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30787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-6,5</a:t>
                      </a:r>
                      <a:endParaRPr lang="cs-CZ" sz="1400" dirty="0">
                        <a:solidFill>
                          <a:srgbClr val="30787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30787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-12,5</a:t>
                      </a:r>
                      <a:endParaRPr lang="cs-CZ" sz="1400" dirty="0">
                        <a:solidFill>
                          <a:srgbClr val="30787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30787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-19,4</a:t>
                      </a:r>
                      <a:endParaRPr lang="cs-CZ" sz="1400" dirty="0">
                        <a:solidFill>
                          <a:srgbClr val="30787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30787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-19,7</a:t>
                      </a:r>
                      <a:endParaRPr lang="cs-CZ" sz="1400" dirty="0">
                        <a:solidFill>
                          <a:srgbClr val="30787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30787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-18,5</a:t>
                      </a:r>
                      <a:endParaRPr lang="cs-CZ" sz="1400" dirty="0">
                        <a:solidFill>
                          <a:srgbClr val="30787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30787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-18,9</a:t>
                      </a:r>
                      <a:endParaRPr lang="cs-CZ" sz="1400" dirty="0">
                        <a:solidFill>
                          <a:srgbClr val="30787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30787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-19,9</a:t>
                      </a:r>
                      <a:endParaRPr lang="cs-CZ" sz="1400" dirty="0">
                        <a:solidFill>
                          <a:srgbClr val="30787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30787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8,3</a:t>
                      </a:r>
                      <a:endParaRPr lang="cs-CZ" sz="1400" dirty="0">
                        <a:solidFill>
                          <a:srgbClr val="30787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30787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6,6</a:t>
                      </a:r>
                      <a:endParaRPr lang="cs-CZ" sz="1400" dirty="0">
                        <a:solidFill>
                          <a:srgbClr val="30787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30787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-0,9</a:t>
                      </a:r>
                      <a:endParaRPr lang="cs-CZ" sz="1400" dirty="0">
                        <a:solidFill>
                          <a:srgbClr val="30787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30787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9,9</a:t>
                      </a:r>
                      <a:endParaRPr lang="cs-CZ" sz="1400" dirty="0">
                        <a:solidFill>
                          <a:srgbClr val="30787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307871"/>
                          </a:solidFill>
                          <a:latin typeface="+mj-lt"/>
                          <a:ea typeface="Times New Roman"/>
                          <a:cs typeface="Calibri" panose="020F0502020204030204" pitchFamily="34" charset="0"/>
                        </a:rPr>
                        <a:t>2,6</a:t>
                      </a:r>
                      <a:endParaRPr lang="cs-CZ" sz="1400" dirty="0">
                        <a:solidFill>
                          <a:srgbClr val="307871"/>
                        </a:solidFill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884">
                <a:tc>
                  <a:txBody>
                    <a:bodyPr/>
                    <a:lstStyle/>
                    <a:p>
                      <a:pPr indent="-226695"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+mj-lt"/>
                          <a:ea typeface="Calibri"/>
                          <a:cs typeface="Times New Roman"/>
                        </a:rPr>
                        <a:t>Rok</a:t>
                      </a: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2009</a:t>
                      </a:r>
                      <a:endParaRPr lang="cs-CZ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2010</a:t>
                      </a:r>
                      <a:endParaRPr lang="cs-CZ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2011</a:t>
                      </a:r>
                      <a:endParaRPr lang="cs-CZ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2012</a:t>
                      </a:r>
                      <a:endParaRPr lang="cs-CZ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2013</a:t>
                      </a:r>
                      <a:endParaRPr lang="cs-CZ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2014</a:t>
                      </a:r>
                      <a:endParaRPr lang="cs-CZ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2015</a:t>
                      </a:r>
                      <a:endParaRPr lang="cs-CZ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2018</a:t>
                      </a:r>
                      <a:endParaRPr lang="cs-CZ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Calibri" panose="020F0502020204030204" pitchFamily="34" charset="0"/>
                        </a:rPr>
                        <a:t>2019</a:t>
                      </a: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+mj-lt"/>
                          <a:cs typeface="Calibri" panose="020F0502020204030204" pitchFamily="34" charset="0"/>
                        </a:rPr>
                        <a:t>2020</a:t>
                      </a: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Calibri" panose="020F0502020204030204" pitchFamily="34" charset="0"/>
                        </a:rPr>
                        <a:t>2021</a:t>
                      </a: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Calibri" panose="020F0502020204030204" pitchFamily="34" charset="0"/>
                        </a:rPr>
                        <a:t>2022</a:t>
                      </a: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Calibri" panose="020F0502020204030204" pitchFamily="34" charset="0"/>
                        </a:rPr>
                        <a:t>2023</a:t>
                      </a: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651">
                <a:tc>
                  <a:txBody>
                    <a:bodyPr/>
                    <a:lstStyle/>
                    <a:p>
                      <a:pPr indent="-226695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+mj-lt"/>
                          <a:ea typeface="Calibri"/>
                          <a:cs typeface="Times New Roman"/>
                        </a:rPr>
                        <a:t>Saldo hospodaření</a:t>
                      </a: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307871"/>
                          </a:solidFill>
                          <a:latin typeface="+mj-lt"/>
                          <a:ea typeface="Times New Roman"/>
                          <a:cs typeface="Calibri" panose="020F0502020204030204" pitchFamily="34" charset="0"/>
                        </a:rPr>
                        <a:t>-36,8</a:t>
                      </a:r>
                      <a:endParaRPr lang="cs-CZ" sz="1400" dirty="0">
                        <a:solidFill>
                          <a:srgbClr val="307871"/>
                        </a:solidFill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307871"/>
                          </a:solidFill>
                          <a:latin typeface="+mj-lt"/>
                          <a:ea typeface="Times New Roman"/>
                          <a:cs typeface="Calibri" panose="020F0502020204030204" pitchFamily="34" charset="0"/>
                        </a:rPr>
                        <a:t>-35,6</a:t>
                      </a:r>
                      <a:endParaRPr lang="cs-CZ" sz="1400" dirty="0">
                        <a:solidFill>
                          <a:srgbClr val="307871"/>
                        </a:solidFill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307871"/>
                          </a:solidFill>
                          <a:latin typeface="+mj-lt"/>
                          <a:ea typeface="Times New Roman"/>
                          <a:cs typeface="Calibri" panose="020F0502020204030204" pitchFamily="34" charset="0"/>
                        </a:rPr>
                        <a:t>-45,4</a:t>
                      </a:r>
                      <a:endParaRPr lang="cs-CZ" sz="1400" dirty="0">
                        <a:solidFill>
                          <a:srgbClr val="307871"/>
                        </a:solidFill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307871"/>
                          </a:solidFill>
                          <a:latin typeface="+mj-lt"/>
                          <a:ea typeface="Times New Roman"/>
                          <a:cs typeface="Calibri" panose="020F0502020204030204" pitchFamily="34" charset="0"/>
                        </a:rPr>
                        <a:t>-26,2</a:t>
                      </a:r>
                      <a:endParaRPr lang="cs-CZ" sz="1400" dirty="0">
                        <a:solidFill>
                          <a:srgbClr val="307871"/>
                        </a:solidFill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307871"/>
                          </a:solidFill>
                          <a:latin typeface="+mj-lt"/>
                          <a:ea typeface="Times New Roman"/>
                          <a:cs typeface="Calibri" panose="020F0502020204030204" pitchFamily="34" charset="0"/>
                        </a:rPr>
                        <a:t>-29,3</a:t>
                      </a:r>
                      <a:endParaRPr lang="cs-CZ" sz="1400" dirty="0">
                        <a:solidFill>
                          <a:srgbClr val="307871"/>
                        </a:solidFill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307871"/>
                          </a:solidFill>
                          <a:latin typeface="+mj-lt"/>
                          <a:ea typeface="Times New Roman"/>
                          <a:cs typeface="Calibri" panose="020F0502020204030204" pitchFamily="34" charset="0"/>
                        </a:rPr>
                        <a:t>-22,0</a:t>
                      </a:r>
                      <a:endParaRPr lang="cs-CZ" sz="1400" dirty="0">
                        <a:solidFill>
                          <a:srgbClr val="307871"/>
                        </a:solidFill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307871"/>
                          </a:solidFill>
                          <a:latin typeface="+mj-lt"/>
                          <a:ea typeface="Times New Roman"/>
                          <a:cs typeface="Calibri" panose="020F0502020204030204" pitchFamily="34" charset="0"/>
                        </a:rPr>
                        <a:t>-28,2</a:t>
                      </a:r>
                      <a:endParaRPr lang="cs-CZ" sz="1400" dirty="0">
                        <a:solidFill>
                          <a:srgbClr val="307871"/>
                        </a:solidFill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307871"/>
                          </a:solidFill>
                          <a:latin typeface="+mj-lt"/>
                          <a:ea typeface="Times New Roman"/>
                          <a:cs typeface="Calibri" panose="020F0502020204030204" pitchFamily="34" charset="0"/>
                        </a:rPr>
                        <a:t>+18,6</a:t>
                      </a:r>
                      <a:endParaRPr lang="cs-CZ" sz="1400" dirty="0">
                        <a:solidFill>
                          <a:srgbClr val="307871"/>
                        </a:solidFill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307871"/>
                          </a:solidFill>
                          <a:latin typeface="+mj-lt"/>
                          <a:ea typeface="Calibri"/>
                          <a:cs typeface="Calibri" panose="020F0502020204030204" pitchFamily="34" charset="0"/>
                        </a:rPr>
                        <a:t>+16,4</a:t>
                      </a: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rgbClr val="307871"/>
                          </a:solidFill>
                          <a:latin typeface="+mj-lt"/>
                          <a:cs typeface="Calibri" panose="020F0502020204030204" pitchFamily="34" charset="0"/>
                        </a:rPr>
                        <a:t>-40,5</a:t>
                      </a: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307871"/>
                          </a:solidFill>
                          <a:latin typeface="+mj-lt"/>
                          <a:ea typeface="Calibri"/>
                          <a:cs typeface="Calibri" panose="020F0502020204030204" pitchFamily="34" charset="0"/>
                        </a:rPr>
                        <a:t>-2,3</a:t>
                      </a: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307871"/>
                          </a:solidFill>
                          <a:latin typeface="+mj-lt"/>
                          <a:ea typeface="Calibri"/>
                          <a:cs typeface="Calibri" panose="020F0502020204030204" pitchFamily="34" charset="0"/>
                        </a:rPr>
                        <a:t>- 21,5</a:t>
                      </a: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307871"/>
                          </a:solidFill>
                          <a:latin typeface="+mj-lt"/>
                          <a:ea typeface="Calibri"/>
                          <a:cs typeface="Calibri" panose="020F0502020204030204" pitchFamily="34" charset="0"/>
                        </a:rPr>
                        <a:t>-72,8</a:t>
                      </a: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179512" y="4743390"/>
            <a:ext cx="82810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1000" dirty="0">
                <a:solidFill>
                  <a:srgbClr val="008000"/>
                </a:solidFill>
              </a:rPr>
              <a:t>zdroj: https://www.mfcr.cz/cs/rozpoctova-politika/statni-rozpocet/hospodareni-systemu-duchodoveho-pojisten</a:t>
            </a:r>
            <a:br>
              <a:rPr lang="cs-CZ" altLang="cs-CZ" sz="1000" dirty="0">
                <a:solidFill>
                  <a:srgbClr val="008000"/>
                </a:solidFill>
              </a:rPr>
            </a:br>
            <a:r>
              <a:rPr lang="cs-CZ" altLang="cs-CZ" sz="1000" dirty="0">
                <a:solidFill>
                  <a:srgbClr val="008000"/>
                </a:solidFill>
              </a:rPr>
              <a:t>www.mpsv.cz</a:t>
            </a:r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1499423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II. Pilíř  ČR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428596" y="785800"/>
            <a:ext cx="7743804" cy="2720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dirty="0">
                <a:solidFill>
                  <a:srgbClr val="307871"/>
                </a:solidFill>
              </a:rPr>
              <a:t>Byl založen na fondovém spoření ovšem svou funkci nesplnil.</a:t>
            </a:r>
          </a:p>
          <a:p>
            <a:pPr>
              <a:lnSpc>
                <a:spcPct val="80000"/>
              </a:lnSpc>
              <a:defRPr/>
            </a:pPr>
            <a:endParaRPr lang="cs-CZ" altLang="cs-CZ" dirty="0">
              <a:solidFill>
                <a:srgbClr val="307871"/>
              </a:solidFill>
            </a:endParaRPr>
          </a:p>
          <a:p>
            <a:r>
              <a:rPr lang="cs-CZ" altLang="cs-CZ" dirty="0"/>
              <a:t>Byl zaveden v r. 2013 a ukončen rokem 2015. </a:t>
            </a:r>
          </a:p>
          <a:p>
            <a:endParaRPr lang="cs-CZ" altLang="cs-CZ" dirty="0"/>
          </a:p>
          <a:p>
            <a:r>
              <a:rPr lang="cs-CZ" altLang="cs-CZ" dirty="0"/>
              <a:t>Hlavním problémem byl nezájem ze strany občanů. Přibližně za 2 roky přilákal necelých 84 tisíc účastníků důchodového spoření, kteří mají ve fondech naspořené přibližně 3 miliardy Kč. </a:t>
            </a:r>
          </a:p>
          <a:p>
            <a:endParaRPr lang="cs-CZ" altLang="cs-CZ" dirty="0"/>
          </a:p>
          <a:p>
            <a:r>
              <a:rPr lang="cs-CZ" altLang="cs-CZ" dirty="0"/>
              <a:t>Přitom lidí v produktivním věku žije v Česku více než 5 milionů. </a:t>
            </a:r>
          </a:p>
          <a:p>
            <a:pPr lvl="0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540958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369515-62FA-B278-606C-1F3A2DB5F0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053266-BA89-42BA-CFA3-240F9C986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768752" cy="507703"/>
          </a:xfrm>
        </p:spPr>
        <p:txBody>
          <a:bodyPr/>
          <a:lstStyle/>
          <a:p>
            <a:r>
              <a:rPr lang="cs-CZ" altLang="cs-CZ" dirty="0">
                <a:latin typeface="+mn-lt"/>
              </a:rPr>
              <a:t>Daňový systém v ČR – podpora III. pilíře</a:t>
            </a:r>
            <a:endParaRPr lang="en-US" dirty="0">
              <a:latin typeface="+mn-lt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1DB9C1D3-6B60-7AE4-0FD4-1FAC0FD9AE12}"/>
              </a:ext>
            </a:extLst>
          </p:cNvPr>
          <p:cNvSpPr/>
          <p:nvPr/>
        </p:nvSpPr>
        <p:spPr>
          <a:xfrm>
            <a:off x="395536" y="1347614"/>
            <a:ext cx="849694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000" dirty="0"/>
              <a:t>Poskytuje podporu spoření na důchod u občanů (tzv. produkty spoření na stáří):</a:t>
            </a:r>
          </a:p>
          <a:p>
            <a:pPr marL="742950" lvl="1" indent="-285750">
              <a:buFont typeface="Wingdings" panose="05000000000000000000" pitchFamily="2" charset="2"/>
              <a:buChar char="Ø"/>
              <a:defRPr/>
            </a:pPr>
            <a:r>
              <a:rPr lang="cs-CZ" dirty="0"/>
              <a:t>ve formě odečitatelných položek od základu daně,</a:t>
            </a:r>
          </a:p>
          <a:p>
            <a:pPr marL="742950" lvl="1" indent="-285750">
              <a:buFont typeface="Wingdings" panose="05000000000000000000" pitchFamily="2" charset="2"/>
              <a:buChar char="Ø"/>
              <a:defRPr/>
            </a:pPr>
            <a:r>
              <a:rPr lang="cs-CZ" dirty="0"/>
              <a:t>státním příspěvkem při splnění zákonných podmínek u podporovaného finančního produktu, který je osvobozen od zdanění.</a:t>
            </a:r>
          </a:p>
          <a:p>
            <a:pPr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/>
              <a:t>Zvýhodněný zaměstnanecký benefit (p</a:t>
            </a:r>
            <a:r>
              <a:rPr lang="pl-PL" sz="2000" dirty="0"/>
              <a:t>rodukt spoření </a:t>
            </a:r>
            <a:r>
              <a:rPr lang="pl-PL" sz="2000"/>
              <a:t>na stáří včetně životního pojištění)</a:t>
            </a:r>
            <a:r>
              <a:rPr lang="cs-CZ" sz="2000" dirty="0"/>
              <a:t> – u zaměstnavatele daňový výdaj  u zaměstnance osvobozený od daně z příjmu</a:t>
            </a:r>
            <a:r>
              <a:rPr lang="pl-PL" sz="2000" dirty="0"/>
              <a:t>, a to </a:t>
            </a:r>
            <a:r>
              <a:rPr lang="pl-PL" sz="2000" b="1" dirty="0"/>
              <a:t>do výše limitu 50 000 Kč</a:t>
            </a:r>
            <a:r>
              <a:rPr lang="cs-CZ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1749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992CDC-6249-0845-2BD8-04302630AF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F8362E-49AE-62E9-2F45-78282725C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zabezpečení</a:t>
            </a:r>
            <a:endParaRPr lang="en-US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FEBA4B9C-60B8-69C9-FA27-C9219BCB3667}"/>
              </a:ext>
            </a:extLst>
          </p:cNvPr>
          <p:cNvSpPr/>
          <p:nvPr/>
        </p:nvSpPr>
        <p:spPr>
          <a:xfrm>
            <a:off x="395536" y="1109811"/>
            <a:ext cx="7286676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eaLnBrk="1" hangingPunct="1">
              <a:buFont typeface="Wingdings" panose="05000000000000000000" pitchFamily="2" charset="2"/>
              <a:buChar char="Ø"/>
            </a:pPr>
            <a:r>
              <a:rPr lang="cs-CZ" altLang="cs-CZ" dirty="0"/>
              <a:t>Vybrané pojistné na </a:t>
            </a:r>
            <a:r>
              <a:rPr lang="cs-CZ" altLang="cs-CZ" b="1" dirty="0"/>
              <a:t>sociální zabezpečení</a:t>
            </a:r>
            <a:r>
              <a:rPr lang="cs-CZ" altLang="cs-CZ" dirty="0"/>
              <a:t> plyne do státního rozpočtu. </a:t>
            </a:r>
          </a:p>
          <a:p>
            <a:pPr marL="285750" indent="-285750" eaLnBrk="1" hangingPunct="1"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 marL="285750" indent="-285750" eaLnBrk="1" hangingPunct="1">
              <a:buFont typeface="Wingdings" panose="05000000000000000000" pitchFamily="2" charset="2"/>
              <a:buChar char="Ø"/>
            </a:pPr>
            <a:r>
              <a:rPr lang="cs-CZ" altLang="cs-CZ" dirty="0"/>
              <a:t>Od roku 1996 se ve státním rozpočtu příjmy z pojistného na důchodové pojištění evidují tak, že případný přebytek pojistného na důchodové pojištění musí být uložen ve státních finančních aktivech. </a:t>
            </a:r>
          </a:p>
          <a:p>
            <a:pPr marL="285750" indent="-285750" eaLnBrk="1" hangingPunct="1">
              <a:buFont typeface="Wingdings" panose="05000000000000000000" pitchFamily="2" charset="2"/>
              <a:buChar char="Ø"/>
            </a:pPr>
            <a:endParaRPr lang="cs-CZ" altLang="cs-CZ" sz="1600" dirty="0"/>
          </a:p>
          <a:p>
            <a:pPr marL="285750" indent="-285750" eaLnBrk="1" hangingPunct="1">
              <a:buFont typeface="Wingdings" panose="05000000000000000000" pitchFamily="2" charset="2"/>
              <a:buChar char="Ø"/>
            </a:pPr>
            <a:r>
              <a:rPr lang="cs-CZ" altLang="cs-CZ" sz="1600" dirty="0"/>
              <a:t>aktuální a praktické informace viz web České správy sociálního zabezpečení nebo Ministerstva práce a sociálních věcí: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s-CZ" altLang="cs-CZ" sz="1600" dirty="0"/>
              <a:t>www.cssz.cz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s-CZ" altLang="cs-CZ" sz="1600" dirty="0"/>
              <a:t>www.mpsv.cz</a:t>
            </a:r>
            <a:br>
              <a:rPr lang="cs-CZ" altLang="cs-CZ" sz="1600" dirty="0"/>
            </a:br>
            <a:endParaRPr lang="cs-CZ" altLang="cs-CZ" sz="1600" dirty="0"/>
          </a:p>
          <a:p>
            <a:pPr lvl="0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518179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20876" cy="507703"/>
          </a:xfrm>
        </p:spPr>
        <p:txBody>
          <a:bodyPr/>
          <a:lstStyle/>
          <a:p>
            <a:r>
              <a:rPr lang="cs-CZ" altLang="cs-CZ" dirty="0"/>
              <a:t>Sociální pojištění - zaměstnanec</a:t>
            </a:r>
            <a:endParaRPr lang="en-US" dirty="0">
              <a:solidFill>
                <a:srgbClr val="307871"/>
              </a:solidFill>
            </a:endParaRPr>
          </a:p>
        </p:txBody>
      </p:sp>
      <p:graphicFrame>
        <p:nvGraphicFramePr>
          <p:cNvPr id="5" name="Group 46">
            <a:extLst>
              <a:ext uri="{FF2B5EF4-FFF2-40B4-BE49-F238E27FC236}">
                <a16:creationId xmlns:a16="http://schemas.microsoft.com/office/drawing/2014/main" id="{9C3BAF26-D033-4E42-B494-F08F3BBE04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4245579"/>
              </p:ext>
            </p:extLst>
          </p:nvPr>
        </p:nvGraphicFramePr>
        <p:xfrm>
          <a:off x="431800" y="843559"/>
          <a:ext cx="7380560" cy="3324724"/>
        </p:xfrm>
        <a:graphic>
          <a:graphicData uri="http://schemas.openxmlformats.org/drawingml/2006/table">
            <a:tbl>
              <a:tblPr/>
              <a:tblGrid>
                <a:gridCol w="2214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5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06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60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Pojistné (v %)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Hradí zaměstnavatel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Hradí zaměstnanec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6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Celkem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24,8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7,1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0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Nemocenské pojištění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0,6*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0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Důchodové pojištění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21,50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6,5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0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Státní politika zaměstnanosti 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1,20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--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7C402ECC-FD46-3BAD-840E-21AA0B38AE64}"/>
              </a:ext>
            </a:extLst>
          </p:cNvPr>
          <p:cNvSpPr txBox="1"/>
          <p:nvPr/>
        </p:nvSpPr>
        <p:spPr>
          <a:xfrm>
            <a:off x="431800" y="429994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307871"/>
                </a:solidFill>
              </a:rPr>
              <a:t>* Změna od 1. 1. 2024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838EE2-E628-44B4-0CE4-A2766AA464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31EF2F-7A3B-0B47-9BBE-2A85AB68A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320876" cy="507703"/>
          </a:xfrm>
        </p:spPr>
        <p:txBody>
          <a:bodyPr/>
          <a:lstStyle/>
          <a:p>
            <a:r>
              <a:rPr lang="cs-CZ" altLang="cs-CZ" dirty="0"/>
              <a:t>Sociální pojištění</a:t>
            </a:r>
            <a:endParaRPr lang="en-US" dirty="0">
              <a:solidFill>
                <a:srgbClr val="307871"/>
              </a:solidFill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2536386B-CD36-6C90-75B5-270E5C16F7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087243"/>
              </p:ext>
            </p:extLst>
          </p:nvPr>
        </p:nvGraphicFramePr>
        <p:xfrm>
          <a:off x="251520" y="711539"/>
          <a:ext cx="4824536" cy="430847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57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6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69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Období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Výše v Kč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9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2008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 1 034 880    (86 240/měsíc)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9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2009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  1 130 640    (94 220/měsíc)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9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2010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   1 707 048    (142 254/měsíc)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9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2011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   1 781 280    (148 440/měsíc)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9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2012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1 206 576  (48násobek průměrné mzdy) sociální pojištění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99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1 809 864 (72násobek průměrné mzdy) zdravotní pojištění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9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2013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1 242 432 (48násobek průměrné mzdy) sociální pojištění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99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200" b="0" dirty="0">
                          <a:solidFill>
                            <a:srgbClr val="C00000"/>
                          </a:solidFill>
                          <a:effectLst/>
                        </a:rPr>
                        <a:t>Zrušení stropů - zdravotní pojištění</a:t>
                      </a:r>
                      <a:endParaRPr lang="cs-CZ" sz="12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55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1 296 288 (48násobek průměrné mzdy) sociální pojištění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55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2017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1 355 136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55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2018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1 438 992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55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2019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1 569 552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55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1 672 080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55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1 701 168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55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1 867 728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55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2023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1 935 552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55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2 110 416</a:t>
                      </a: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55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200" dirty="0">
                          <a:solidFill>
                            <a:srgbClr val="307871"/>
                          </a:solidFill>
                        </a:rPr>
                        <a:t>2 234 736</a:t>
                      </a:r>
                      <a:endParaRPr lang="cs-CZ" sz="1200" b="0" dirty="0">
                        <a:solidFill>
                          <a:srgbClr val="30787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20" marR="604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875386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FF973A25-0AA2-0ACE-EE6C-7D9052D5C229}"/>
              </a:ext>
            </a:extLst>
          </p:cNvPr>
          <p:cNvSpPr txBox="1"/>
          <p:nvPr/>
        </p:nvSpPr>
        <p:spPr>
          <a:xfrm>
            <a:off x="5148064" y="843558"/>
            <a:ext cx="3528392" cy="2973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600" dirty="0"/>
              <a:t>Má své </a:t>
            </a:r>
            <a:r>
              <a:rPr lang="cs-CZ" altLang="cs-CZ" sz="1600" b="1" dirty="0">
                <a:solidFill>
                  <a:srgbClr val="CC0000"/>
                </a:solidFill>
              </a:rPr>
              <a:t>minimum</a:t>
            </a:r>
            <a:r>
              <a:rPr lang="cs-CZ" altLang="cs-CZ" sz="1600" dirty="0"/>
              <a:t> (minimální vyměřovací základ) - stát stanoví nejmenší tolerovanou spoluúčast na financování příslušného druhu pojistné ochrany.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600" dirty="0"/>
              <a:t>(U zaměstnanců  se využívá minimálního vyměřovacího základu jen u veřejného zdravotního pojištění)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1600" b="1" dirty="0">
                <a:solidFill>
                  <a:srgbClr val="CC0000"/>
                </a:solidFill>
              </a:rPr>
              <a:t>Horní mez</a:t>
            </a:r>
            <a:r>
              <a:rPr lang="cs-CZ" altLang="cs-CZ" sz="1600" dirty="0"/>
              <a:t>  </a:t>
            </a:r>
            <a:r>
              <a:rPr lang="cs-CZ" altLang="cs-CZ" sz="1600" dirty="0">
                <a:sym typeface="Wingdings" panose="05000000000000000000" pitchFamily="2" charset="2"/>
              </a:rPr>
              <a:t> </a:t>
            </a:r>
            <a:r>
              <a:rPr lang="cs-CZ" altLang="cs-CZ" sz="1600" dirty="0"/>
              <a:t>stát respektuje omezenou míru pojistné ochrany.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600" dirty="0"/>
              <a:t>U zaměstnanců se v ČR maximální vyměřovací základ používá od r. 2008. </a:t>
            </a:r>
          </a:p>
        </p:txBody>
      </p:sp>
    </p:spTree>
    <p:extLst>
      <p:ext uri="{BB962C8B-B14F-4D97-AF65-F5344CB8AC3E}">
        <p14:creationId xmlns:p14="http://schemas.microsoft.com/office/powerpoint/2010/main" val="34276861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DA5EBB-3D9C-5AA6-FF2C-488C06B886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62364D-1770-D45D-9635-771254471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320876" cy="507703"/>
          </a:xfrm>
        </p:spPr>
        <p:txBody>
          <a:bodyPr/>
          <a:lstStyle/>
          <a:p>
            <a:r>
              <a:rPr lang="cs-CZ" altLang="cs-CZ" dirty="0"/>
              <a:t>Zdanitelné příjmy a sociální pojištění</a:t>
            </a:r>
            <a:endParaRPr lang="en-US" dirty="0">
              <a:solidFill>
                <a:srgbClr val="307871"/>
              </a:solidFill>
            </a:endParaRPr>
          </a:p>
        </p:txBody>
      </p:sp>
      <p:graphicFrame>
        <p:nvGraphicFramePr>
          <p:cNvPr id="5" name="Group 46">
            <a:extLst>
              <a:ext uri="{FF2B5EF4-FFF2-40B4-BE49-F238E27FC236}">
                <a16:creationId xmlns:a16="http://schemas.microsoft.com/office/drawing/2014/main" id="{BEED2DB3-A0BC-9364-3CEE-E1427848EA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9643748"/>
              </p:ext>
            </p:extLst>
          </p:nvPr>
        </p:nvGraphicFramePr>
        <p:xfrm>
          <a:off x="323528" y="1025683"/>
          <a:ext cx="8208912" cy="3579599"/>
        </p:xfrm>
        <a:graphic>
          <a:graphicData uri="http://schemas.openxmlformats.org/drawingml/2006/table">
            <a:tbl>
              <a:tblPr/>
              <a:tblGrid>
                <a:gridCol w="2598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2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71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3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Dílčí základ daně z příjmů fyzických osob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Typ zdanitelného příjmu z hlediska sociálního pojištění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Kdo hradí: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sociální pojištění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3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Příjmy ze závislé činnosti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Příjmy ze zaměstnání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Zaměstnanec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Zaměstnavatel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3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Příjmy ze samostatné činnosti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Příjmy ze samostatné výdělečné činnosti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Osoba samostatně výdělečně činná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3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Příjmy z kapitálového majetku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xxx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Osoba bez zdanitelných příjmů 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973489"/>
                  </a:ext>
                </a:extLst>
              </a:tr>
              <a:tr h="512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Příjmy z nájmů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xxx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1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Ostatní příjmy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xxx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6146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401956710"/>
              </p:ext>
            </p:extLst>
          </p:nvPr>
        </p:nvGraphicFramePr>
        <p:xfrm>
          <a:off x="755576" y="987574"/>
          <a:ext cx="7920880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70142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C03681-BA47-DCED-A2A7-D965C97AF6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9BBB91-C471-436E-AC64-B192AC4BB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320876" cy="507703"/>
          </a:xfrm>
        </p:spPr>
        <p:txBody>
          <a:bodyPr/>
          <a:lstStyle/>
          <a:p>
            <a:r>
              <a:rPr lang="cs-CZ" altLang="cs-CZ" dirty="0"/>
              <a:t>Sociální pojištění - OSVČ</a:t>
            </a:r>
            <a:endParaRPr lang="en-US" dirty="0">
              <a:solidFill>
                <a:srgbClr val="307871"/>
              </a:solidFill>
            </a:endParaRPr>
          </a:p>
        </p:txBody>
      </p:sp>
      <p:graphicFrame>
        <p:nvGraphicFramePr>
          <p:cNvPr id="5" name="Group 46">
            <a:extLst>
              <a:ext uri="{FF2B5EF4-FFF2-40B4-BE49-F238E27FC236}">
                <a16:creationId xmlns:a16="http://schemas.microsoft.com/office/drawing/2014/main" id="{4882DAFF-D5A4-369E-9413-AE3D39FFAB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5069342"/>
              </p:ext>
            </p:extLst>
          </p:nvPr>
        </p:nvGraphicFramePr>
        <p:xfrm>
          <a:off x="395536" y="1110244"/>
          <a:ext cx="4536504" cy="2576260"/>
        </p:xfrm>
        <a:graphic>
          <a:graphicData uri="http://schemas.openxmlformats.org/drawingml/2006/table">
            <a:tbl>
              <a:tblPr/>
              <a:tblGrid>
                <a:gridCol w="2385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1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Pojistné (v %)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Hradí OSVČ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4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Celkem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31,9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Nemocenské pojištění *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2,7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Důchodové pojištění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64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Státní politika zaměstnanosti 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9B781A29-F3CB-865D-5170-3D7E847041DF}"/>
              </a:ext>
            </a:extLst>
          </p:cNvPr>
          <p:cNvSpPr txBox="1"/>
          <p:nvPr/>
        </p:nvSpPr>
        <p:spPr>
          <a:xfrm>
            <a:off x="114720" y="4371950"/>
            <a:ext cx="498986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dirty="0"/>
              <a:t>* Účast na nemocenském pojištění je u OSVČ dobrovolná.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FFDEDF7-F57B-404A-504F-20DA05942837}"/>
              </a:ext>
            </a:extLst>
          </p:cNvPr>
          <p:cNvSpPr txBox="1"/>
          <p:nvPr/>
        </p:nvSpPr>
        <p:spPr>
          <a:xfrm>
            <a:off x="5364088" y="1102572"/>
            <a:ext cx="345638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K hlavním povinnostem OSVČ patří: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placení pojistného na důchodové pojištění a příspěvku na st. politiku zaměstnanosti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a podávání Přehledu o příjmech a výdajích  OSVČ za kalendářní rok.</a:t>
            </a:r>
          </a:p>
        </p:txBody>
      </p:sp>
    </p:spTree>
    <p:extLst>
      <p:ext uri="{BB962C8B-B14F-4D97-AF65-F5344CB8AC3E}">
        <p14:creationId xmlns:p14="http://schemas.microsoft.com/office/powerpoint/2010/main" val="28755609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B3FE9E-38EC-9F20-738F-2624ECB140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4F636-DF30-7685-96B8-98F99F07C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sz="2000" dirty="0"/>
              <a:t>Vyměřovací základ pro sociální zabezpečení a veřejné zdravotní pojištění</a:t>
            </a:r>
            <a:endParaRPr lang="en-US" sz="200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1EE73D6-D7D5-140D-E5B4-C425FEE6DD27}"/>
              </a:ext>
            </a:extLst>
          </p:cNvPr>
          <p:cNvSpPr/>
          <p:nvPr/>
        </p:nvSpPr>
        <p:spPr>
          <a:xfrm>
            <a:off x="428596" y="785800"/>
            <a:ext cx="788782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eaLnBrk="1" hangingPunct="1">
              <a:buFont typeface="Wingdings" panose="05000000000000000000" pitchFamily="2" charset="2"/>
              <a:buChar char="Ø"/>
            </a:pPr>
            <a:r>
              <a:rPr lang="cs-CZ" altLang="cs-CZ" dirty="0"/>
              <a:t>V souvislosti s reformou veřejných financí rostl vyměřovací základ u OSVČ mezi lety 2004 až 2006 (každoročně o 5 %).</a:t>
            </a:r>
          </a:p>
          <a:p>
            <a:pPr marL="285750" indent="-285750" eaLnBrk="1" hangingPunct="1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 eaLnBrk="1" hangingPunct="1">
              <a:buFont typeface="Wingdings" panose="05000000000000000000" pitchFamily="2" charset="2"/>
              <a:buChar char="Ø"/>
            </a:pPr>
            <a:r>
              <a:rPr lang="cs-CZ" dirty="0"/>
              <a:t>Vyměřovacím základem je u OSVČ částka kterou si určí, ne však méně než 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/>
              <a:t>40 % daňového základu ze samostatné výdělečné činnosti v roce 2004,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/>
              <a:t>45 % daňového základu ze samostatné výdělečné činnosti v roce 2005,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/>
              <a:t>50 %  daňového základu od roku 2006 </a:t>
            </a:r>
          </a:p>
          <a:p>
            <a:pPr marL="285750" indent="-285750" eaLnBrk="1" hangingPunct="1">
              <a:buFont typeface="Wingdings" panose="05000000000000000000" pitchFamily="2" charset="2"/>
              <a:buChar char="Ø"/>
            </a:pPr>
            <a:endParaRPr lang="cs-CZ" sz="1600" dirty="0"/>
          </a:p>
          <a:p>
            <a:pPr algn="ctr" eaLnBrk="1" hangingPunct="1"/>
            <a:r>
              <a:rPr lang="cs-CZ" sz="2000" dirty="0">
                <a:solidFill>
                  <a:srgbClr val="981E3A"/>
                </a:solidFill>
              </a:rPr>
              <a:t>Roční vyměřovací základ od roku 2024 je 55 % daňového základu ze samostatné výdělečné činnosti pro sociální zabezpečení.</a:t>
            </a:r>
          </a:p>
          <a:p>
            <a:pPr algn="ctr" eaLnBrk="1" hangingPunct="1"/>
            <a:r>
              <a:rPr lang="cs-CZ" sz="2000" dirty="0">
                <a:solidFill>
                  <a:srgbClr val="981E3A"/>
                </a:solidFill>
              </a:rPr>
              <a:t> </a:t>
            </a:r>
          </a:p>
          <a:p>
            <a:pPr algn="ctr" eaLnBrk="1" hangingPunct="1"/>
            <a:r>
              <a:rPr lang="cs-CZ" sz="2000" dirty="0">
                <a:solidFill>
                  <a:srgbClr val="981E3A"/>
                </a:solidFill>
              </a:rPr>
              <a:t>Pro zdravotní pojištění zůstává 50 %. </a:t>
            </a:r>
          </a:p>
        </p:txBody>
      </p:sp>
    </p:spTree>
    <p:extLst>
      <p:ext uri="{BB962C8B-B14F-4D97-AF65-F5344CB8AC3E}">
        <p14:creationId xmlns:p14="http://schemas.microsoft.com/office/powerpoint/2010/main" val="879378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182939-3CA6-E7B7-17AF-FEC6085B6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/>
              <a:t>Rozdělení samostatné výdělečné činnosti</a:t>
            </a:r>
          </a:p>
        </p:txBody>
      </p:sp>
      <p:graphicFrame>
        <p:nvGraphicFramePr>
          <p:cNvPr id="3" name="Zástupný symbol pro obsah 3">
            <a:extLst>
              <a:ext uri="{FF2B5EF4-FFF2-40B4-BE49-F238E27FC236}">
                <a16:creationId xmlns:a16="http://schemas.microsoft.com/office/drawing/2014/main" id="{93D11594-27A9-BE8C-7B7E-82C276E6F8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9747847"/>
              </p:ext>
            </p:extLst>
          </p:nvPr>
        </p:nvGraphicFramePr>
        <p:xfrm>
          <a:off x="107504" y="987575"/>
          <a:ext cx="7776864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68584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EA6A25-CDDC-168F-9363-57F0D44015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02C819-DCEE-5A4E-11B8-AA262A5C7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Důvody, kdy je SVČ považována za vedlejší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473F6FFD-E0D4-61EB-457C-3BFA00938D02}"/>
              </a:ext>
            </a:extLst>
          </p:cNvPr>
          <p:cNvSpPr/>
          <p:nvPr/>
        </p:nvSpPr>
        <p:spPr>
          <a:xfrm>
            <a:off x="428596" y="915566"/>
            <a:ext cx="839187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eaLnBrk="1" hangingPunct="1">
              <a:buFont typeface="Wingdings" panose="05000000000000000000" pitchFamily="2" charset="2"/>
              <a:buChar char="Ø"/>
            </a:pPr>
            <a:r>
              <a:rPr lang="cs-CZ" altLang="cs-CZ" dirty="0"/>
              <a:t>OSVČ má v kalendářním roce nárok na výplatu částečného, plného invalidního či starobního důchodu, </a:t>
            </a:r>
          </a:p>
          <a:p>
            <a:pPr marL="285750" indent="-285750" eaLnBrk="1" hangingPunct="1"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 marL="285750" indent="-285750" eaLnBrk="1" hangingPunct="1">
              <a:buFont typeface="Wingdings" panose="05000000000000000000" pitchFamily="2" charset="2"/>
              <a:buChar char="Ø"/>
            </a:pPr>
            <a:r>
              <a:rPr lang="cs-CZ" altLang="cs-CZ" dirty="0"/>
              <a:t>OSVČ má v kalendářním roce nárok na rodičovský příspěvek, příspěvek při péči o blízkou nebo jinou osobu,</a:t>
            </a:r>
          </a:p>
          <a:p>
            <a:pPr marL="285750" indent="-285750" eaLnBrk="1" hangingPunct="1"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 marL="285750" indent="-285750" eaLnBrk="1" hangingPunct="1">
              <a:buFont typeface="Wingdings" panose="05000000000000000000" pitchFamily="2" charset="2"/>
              <a:buChar char="Ø"/>
            </a:pPr>
            <a:r>
              <a:rPr lang="cs-CZ" altLang="cs-CZ" dirty="0"/>
              <a:t>OSVČ vykonávala zaměstnání a příjem z tohoto zaměstnání činil alespoň dvanáctinásobek minimální mzdy,</a:t>
            </a:r>
          </a:p>
          <a:p>
            <a:pPr marL="285750" indent="-285750" eaLnBrk="1" hangingPunct="1"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 marL="285750" indent="-285750" eaLnBrk="1" hangingPunct="1">
              <a:buFont typeface="Wingdings" panose="05000000000000000000" pitchFamily="2" charset="2"/>
              <a:buChar char="Ø"/>
            </a:pPr>
            <a:r>
              <a:rPr lang="cs-CZ" altLang="cs-CZ" dirty="0"/>
              <a:t>OSVČ byla nezaopatřeným dítětem (studium),</a:t>
            </a:r>
          </a:p>
          <a:p>
            <a:pPr marL="285750" indent="-285750" eaLnBrk="1" hangingPunct="1"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 marL="285750" indent="-285750" eaLnBrk="1" hangingPunct="1">
              <a:buFont typeface="Wingdings" panose="05000000000000000000" pitchFamily="2" charset="2"/>
              <a:buChar char="Ø"/>
            </a:pPr>
            <a:r>
              <a:rPr lang="cs-CZ" altLang="cs-CZ" dirty="0"/>
              <a:t>OSVČ byla ve vazbě nebo výkonu trestu odnětí svobody déle než tři po sobě jdoucí kalendářní měsíce. </a:t>
            </a:r>
          </a:p>
          <a:p>
            <a:pPr marL="285750" indent="-285750" eaLnBrk="1" hangingPunct="1">
              <a:buFont typeface="Wingdings" panose="05000000000000000000" pitchFamily="2" charset="2"/>
              <a:buChar char="Ø"/>
            </a:pPr>
            <a:endParaRPr lang="cs-CZ" sz="16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50E63D2-D426-A892-8071-F3D0874A223E}"/>
              </a:ext>
            </a:extLst>
          </p:cNvPr>
          <p:cNvSpPr txBox="1"/>
          <p:nvPr/>
        </p:nvSpPr>
        <p:spPr>
          <a:xfrm>
            <a:off x="441555" y="4515966"/>
            <a:ext cx="576307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000" dirty="0">
                <a:solidFill>
                  <a:schemeClr val="bg1">
                    <a:lumMod val="50000"/>
                  </a:schemeClr>
                </a:solidFill>
              </a:rPr>
              <a:t>(zákon č. 155/1995 Sb., o důchodovém pojištění)</a:t>
            </a:r>
          </a:p>
        </p:txBody>
      </p:sp>
    </p:spTree>
    <p:extLst>
      <p:ext uri="{BB962C8B-B14F-4D97-AF65-F5344CB8AC3E}">
        <p14:creationId xmlns:p14="http://schemas.microsoft.com/office/powerpoint/2010/main" val="31553789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993A83-0264-1EAE-71EF-BD26ED360E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288264-2F2C-11D3-7C52-0B58F0C5D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sz="2000" dirty="0">
                <a:solidFill>
                  <a:srgbClr val="307871"/>
                </a:solidFill>
              </a:rPr>
              <a:t>Rozhodná částka pro odvod sociálního pojištění u vedlejší činnosti</a:t>
            </a:r>
            <a:endParaRPr lang="en-US" sz="2000" dirty="0">
              <a:solidFill>
                <a:srgbClr val="307871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FCD7A48B-C829-4CA8-6BCF-D528627281D2}"/>
              </a:ext>
            </a:extLst>
          </p:cNvPr>
          <p:cNvSpPr/>
          <p:nvPr/>
        </p:nvSpPr>
        <p:spPr>
          <a:xfrm>
            <a:off x="428596" y="785800"/>
            <a:ext cx="7286676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307871"/>
                </a:solidFill>
              </a:rPr>
              <a:t>2020 činí rozhodná částka 83 603 Kč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307871"/>
                </a:solidFill>
              </a:rPr>
              <a:t>2021 činí rozhodná částka 85 059 Kč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307871"/>
                </a:solidFill>
              </a:rPr>
              <a:t>2022 činí rozhodná částka 93 387 Kč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307871"/>
                </a:solidFill>
              </a:rPr>
              <a:t>2023 činí rozhodná částka 96 777 Kč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307871"/>
                </a:solidFill>
              </a:rPr>
              <a:t>2024 činí rozhodná částka 105 520 Kč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981E3A"/>
                </a:solidFill>
              </a:rPr>
              <a:t>2025 činí rozhodná částka </a:t>
            </a:r>
            <a:r>
              <a:rPr lang="cs-CZ" dirty="0">
                <a:solidFill>
                  <a:srgbClr val="C00000"/>
                </a:solidFill>
              </a:rPr>
              <a:t>111 736 Kč</a:t>
            </a:r>
          </a:p>
          <a:p>
            <a:pPr algn="ctr">
              <a:defRPr/>
            </a:pPr>
            <a:endParaRPr lang="cs-CZ" dirty="0">
              <a:solidFill>
                <a:srgbClr val="3D7D3D"/>
              </a:solidFill>
            </a:endParaRPr>
          </a:p>
          <a:p>
            <a:pPr algn="ctr">
              <a:defRPr/>
            </a:pPr>
            <a:r>
              <a:rPr lang="cs-CZ" altLang="cs-CZ" dirty="0">
                <a:solidFill>
                  <a:srgbClr val="307871"/>
                </a:solidFill>
              </a:rPr>
              <a:t>Tuto částku je třeba sledovat, protože se mění a doporučuji sledovat internetové stránky ČSSZ</a:t>
            </a:r>
          </a:p>
          <a:p>
            <a:pPr eaLnBrk="1" hangingPunct="1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9402618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FFC65C-C28B-6C74-ADB9-4F90C8E981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12A9A0-D370-1CD0-6B9A-9D8D3FBD7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Veřejné zdravotní pojištění</a:t>
            </a:r>
            <a:endParaRPr lang="en-US" dirty="0">
              <a:solidFill>
                <a:srgbClr val="307871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09DB111-4E56-04D5-C14A-957F236C89BA}"/>
              </a:ext>
            </a:extLst>
          </p:cNvPr>
          <p:cNvSpPr/>
          <p:nvPr/>
        </p:nvSpPr>
        <p:spPr>
          <a:xfrm>
            <a:off x="428596" y="785800"/>
            <a:ext cx="77438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/>
              <a:t>Slouží ke krytí výdajů spojených s financováním nutné zdravotní péče v rozsahu daném zákonnými pravidly. </a:t>
            </a:r>
          </a:p>
          <a:p>
            <a:endParaRPr lang="cs-CZ" sz="1600" dirty="0"/>
          </a:p>
          <a:p>
            <a:r>
              <a:rPr lang="cs-CZ" sz="1600" dirty="0"/>
              <a:t>Rok 1989 znamenal změny v oblasti zdravotnictví → příprava reformy tohoto systému. </a:t>
            </a:r>
          </a:p>
          <a:p>
            <a:r>
              <a:rPr lang="cs-CZ" sz="1600" dirty="0"/>
              <a:t>Rok 1992 zaveden systém všeobecného zdravotního pojištění jako způsob úhrady zdravotní péče. </a:t>
            </a:r>
          </a:p>
          <a:p>
            <a:endParaRPr lang="cs-CZ" sz="1600" dirty="0"/>
          </a:p>
          <a:p>
            <a:r>
              <a:rPr lang="cs-CZ" sz="1600" dirty="0"/>
              <a:t>Tento způsob úhrady zdravotní péče vycházel z článku 31 Listiny základních práv a svobod, podle kterého mají občané právo na bezplatnou zdravotní péči na základě veřejného pojištění za podmínek, které stanoví zákon. </a:t>
            </a:r>
          </a:p>
          <a:p>
            <a:endParaRPr lang="cs-CZ" sz="1600" dirty="0"/>
          </a:p>
          <a:p>
            <a:r>
              <a:rPr lang="cs-CZ" sz="1600" dirty="0">
                <a:solidFill>
                  <a:srgbClr val="C00000"/>
                </a:solidFill>
              </a:rPr>
              <a:t>Stát a zdravotní pojišťovny garantují občanům rovný přístup, kvalitu a dostupnost zdravotní péče. </a:t>
            </a:r>
          </a:p>
          <a:p>
            <a:r>
              <a:rPr lang="cs-CZ" sz="1600" dirty="0">
                <a:solidFill>
                  <a:srgbClr val="C00000"/>
                </a:solidFill>
              </a:rPr>
              <a:t>Každý pojištěnec má možnost svobodné volby lékaře, nemocnice a dalších specializovaných  zdravotnických zařízení. </a:t>
            </a:r>
          </a:p>
        </p:txBody>
      </p:sp>
    </p:spTree>
    <p:extLst>
      <p:ext uri="{BB962C8B-B14F-4D97-AF65-F5344CB8AC3E}">
        <p14:creationId xmlns:p14="http://schemas.microsoft.com/office/powerpoint/2010/main" val="5779967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DAF7C1-35DB-16ED-0968-3D96EF3C22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F1912-377D-405F-1D92-9015789F2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8136904" cy="507703"/>
          </a:xfrm>
        </p:spPr>
        <p:txBody>
          <a:bodyPr/>
          <a:lstStyle/>
          <a:p>
            <a:r>
              <a:rPr lang="cs-CZ" sz="1800" dirty="0">
                <a:solidFill>
                  <a:srgbClr val="3D7D3D"/>
                </a:solidFill>
              </a:rPr>
              <a:t>Vznikla Všeobecná zdravotní pojišťovna →povinně pojištěni všichni občané</a:t>
            </a:r>
            <a:r>
              <a:rPr lang="cs-CZ" dirty="0">
                <a:solidFill>
                  <a:srgbClr val="3D7D3D"/>
                </a:solidFill>
              </a:rPr>
              <a:t>.</a:t>
            </a:r>
            <a:endParaRPr lang="en-US" dirty="0">
              <a:solidFill>
                <a:srgbClr val="307871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1D99951E-5DFB-CEB9-E3DD-E2A2F7FA686E}"/>
              </a:ext>
            </a:extLst>
          </p:cNvPr>
          <p:cNvSpPr/>
          <p:nvPr/>
        </p:nvSpPr>
        <p:spPr>
          <a:xfrm>
            <a:off x="460610" y="703189"/>
            <a:ext cx="807183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dirty="0"/>
              <a:t>Rokem 1993 začaly vznikat další podnikové či oborové pojišťovny. </a:t>
            </a:r>
          </a:p>
          <a:p>
            <a:r>
              <a:rPr lang="cs-CZ" altLang="cs-CZ" dirty="0"/>
              <a:t>(RBP, Vojenská zdrav. poj., ZP ministerstva vnitra, Oborová zdrav. pojišťovna, </a:t>
            </a:r>
            <a:r>
              <a:rPr lang="cs-CZ" altLang="cs-CZ" dirty="0" err="1"/>
              <a:t>apod</a:t>
            </a:r>
            <a:r>
              <a:rPr lang="cs-CZ" altLang="cs-CZ" dirty="0"/>
              <a:t>).  </a:t>
            </a:r>
          </a:p>
          <a:p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V České republice tvoří systém zdravotní péče pojištěnec (příjemce zdravotní péče), poskytovatel zdravotních služeb (zprostředkovatel zdravotní péče) a zdravotní pojišťovna (plátce zdravotní péče). V rámci zdravotního pojištění má pojištěnec právo si vybrat jednu ze sedmi zdravotních pojišťoven. Změnu zdravotní pojišťovny je možné provést jednou za 12 měsíců, a to vždy jen k 1. dni kalendářního pololetí.</a:t>
            </a:r>
            <a:endParaRPr lang="cs-CZ" sz="16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7790" y="2859782"/>
            <a:ext cx="7994650" cy="1584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sz="2000" dirty="0">
                <a:latin typeface="Arial" charset="0"/>
              </a:rPr>
              <a:t>Stát a zdravotní pojišťovny garantují občanům rovný přístup,</a:t>
            </a:r>
          </a:p>
          <a:p>
            <a:pPr algn="ctr" eaLnBrk="1" hangingPunct="1">
              <a:defRPr/>
            </a:pPr>
            <a:r>
              <a:rPr lang="cs-CZ" sz="2000" dirty="0">
                <a:latin typeface="Arial" charset="0"/>
              </a:rPr>
              <a:t> kvalitu a dostupnost zdravotní péče. </a:t>
            </a:r>
          </a:p>
          <a:p>
            <a:pPr algn="ctr" eaLnBrk="1" hangingPunct="1">
              <a:defRPr/>
            </a:pPr>
            <a:r>
              <a:rPr lang="cs-CZ" sz="2000" dirty="0">
                <a:latin typeface="Arial" charset="0"/>
              </a:rPr>
              <a:t>Každý pojištěnec má možnost svobodné volby lékaře, nemocnice a dalších specializovaných  zdravotnických zařízení.</a:t>
            </a:r>
          </a:p>
        </p:txBody>
      </p:sp>
    </p:spTree>
    <p:extLst>
      <p:ext uri="{BB962C8B-B14F-4D97-AF65-F5344CB8AC3E}">
        <p14:creationId xmlns:p14="http://schemas.microsoft.com/office/powerpoint/2010/main" val="13768258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8510C2-C943-2E36-3C49-0D9B8AD13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b="0" dirty="0">
                <a:latin typeface="+mn-lt"/>
              </a:rPr>
              <a:t>Plátci veřejného ZP</a:t>
            </a:r>
            <a:br>
              <a:rPr lang="cs-CZ" sz="2400" b="0" dirty="0">
                <a:latin typeface="+mn-lt"/>
              </a:rPr>
            </a:br>
            <a:endParaRPr lang="cs-CZ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BAD7C39-692E-ADC9-51ED-7F881F6BC5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7198132"/>
              </p:ext>
            </p:extLst>
          </p:nvPr>
        </p:nvGraphicFramePr>
        <p:xfrm>
          <a:off x="467544" y="915566"/>
          <a:ext cx="5400600" cy="35215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6021D24B-4092-C7DE-9DCC-AF2B0385225C}"/>
              </a:ext>
            </a:extLst>
          </p:cNvPr>
          <p:cNvSpPr txBox="1"/>
          <p:nvPr/>
        </p:nvSpPr>
        <p:spPr>
          <a:xfrm>
            <a:off x="6156176" y="1140589"/>
            <a:ext cx="244827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dirty="0"/>
              <a:t>Stát přebírá povinnost za některé skupiny osob platit za ně pojistné. </a:t>
            </a:r>
            <a:br>
              <a:rPr lang="cs-CZ" altLang="cs-CZ" dirty="0"/>
            </a:br>
            <a:endParaRPr lang="cs-CZ" altLang="cs-CZ" dirty="0"/>
          </a:p>
          <a:p>
            <a:pPr eaLnBrk="1" hangingPunct="1"/>
            <a:r>
              <a:rPr lang="cs-CZ" altLang="cs-CZ" dirty="0"/>
              <a:t>Ostatní osoby jsou povinny do tohoto systému přispívat samy. </a:t>
            </a:r>
            <a:br>
              <a:rPr lang="cs-CZ" altLang="cs-CZ" dirty="0"/>
            </a:br>
            <a:endParaRPr lang="cs-CZ" altLang="cs-CZ" dirty="0"/>
          </a:p>
          <a:p>
            <a:pPr eaLnBrk="1" hangingPunct="1"/>
            <a:r>
              <a:rPr lang="cs-CZ" altLang="cs-CZ" dirty="0"/>
              <a:t>Pojištěncem se stáváme svým narozením.</a:t>
            </a:r>
          </a:p>
        </p:txBody>
      </p:sp>
    </p:spTree>
    <p:extLst>
      <p:ext uri="{BB962C8B-B14F-4D97-AF65-F5344CB8AC3E}">
        <p14:creationId xmlns:p14="http://schemas.microsoft.com/office/powerpoint/2010/main" val="35826657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86A8D3-222F-46E8-AE09-3B918DA28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Zdravotní pojištění - zaměstnanec</a:t>
            </a:r>
            <a:endParaRPr lang="cs-CZ" dirty="0"/>
          </a:p>
        </p:txBody>
      </p:sp>
      <p:graphicFrame>
        <p:nvGraphicFramePr>
          <p:cNvPr id="4" name="Group 19">
            <a:extLst>
              <a:ext uri="{FF2B5EF4-FFF2-40B4-BE49-F238E27FC236}">
                <a16:creationId xmlns:a16="http://schemas.microsoft.com/office/drawing/2014/main" id="{29E0AF31-7D65-42E0-AFD2-8E6D9826A3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6933486"/>
              </p:ext>
            </p:extLst>
          </p:nvPr>
        </p:nvGraphicFramePr>
        <p:xfrm>
          <a:off x="323528" y="971550"/>
          <a:ext cx="7344816" cy="1312168"/>
        </p:xfrm>
        <a:graphic>
          <a:graphicData uri="http://schemas.openxmlformats.org/drawingml/2006/table">
            <a:tbl>
              <a:tblPr/>
              <a:tblGrid>
                <a:gridCol w="2458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3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2750">
                  <a:extLst>
                    <a:ext uri="{9D8B030D-6E8A-4147-A177-3AD203B41FA5}">
                      <a16:colId xmlns:a16="http://schemas.microsoft.com/office/drawing/2014/main" val="3355729157"/>
                    </a:ext>
                  </a:extLst>
                </a:gridCol>
              </a:tblGrid>
              <a:tr h="6235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Hradí zaměstnavatel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Hradí zaměstnanec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Celkem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8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9 %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4,5 %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13,5 %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9C9F5021-F6A7-CE65-7249-A222CFD6EDDB}"/>
              </a:ext>
            </a:extLst>
          </p:cNvPr>
          <p:cNvSpPr txBox="1"/>
          <p:nvPr/>
        </p:nvSpPr>
        <p:spPr>
          <a:xfrm>
            <a:off x="323528" y="2840111"/>
            <a:ext cx="731361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dirty="0"/>
              <a:t>Minimální vyměřovací základ u zaměstnanců je dán </a:t>
            </a:r>
            <a:r>
              <a:rPr lang="cs-CZ" altLang="cs-CZ" b="1" i="1" dirty="0"/>
              <a:t>minimální mzdou</a:t>
            </a:r>
            <a:r>
              <a:rPr lang="cs-CZ" altLang="cs-CZ" dirty="0"/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 </a:t>
            </a:r>
          </a:p>
          <a:p>
            <a:pPr eaLnBrk="1" hangingPunct="1"/>
            <a:r>
              <a:rPr lang="cs-CZ" altLang="cs-CZ" dirty="0"/>
              <a:t>Pokud má zaměstnanec více zaměstnavatelů, tak ustanovení o minimálním vyměřovacím základu použije jen u jednoho z nich. </a:t>
            </a:r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9691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177BC6-3CDD-EF26-55AE-6884168003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70522E-69F4-364B-86C9-BAF2B957B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Zdravotní pojištění - OSVČ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96BC632-2429-2190-3FBB-E0CFCF627543}"/>
              </a:ext>
            </a:extLst>
          </p:cNvPr>
          <p:cNvSpPr txBox="1"/>
          <p:nvPr/>
        </p:nvSpPr>
        <p:spPr>
          <a:xfrm>
            <a:off x="179512" y="757985"/>
            <a:ext cx="842493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altLang="cs-CZ" dirty="0"/>
              <a:t>Za osoby samostatně výdělečně činné (OSVČ) se pro účely zdravotního pojištění považují osoby, které mají příjmy uvedené v § 7 odst. 1 a 2 ZDP a osoby s nimi spolupracující, na které jsou rozdělovány příjmy dosažené výkonem spolupráce a výdaje vynaložené na jejich dosažení, zajištění a udržení.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Výše pojistného u OSVČ </a:t>
            </a:r>
            <a:r>
              <a:rPr lang="cs-CZ" altLang="cs-CZ" b="1" dirty="0"/>
              <a:t>13,5 % z vyměřovacího základu</a:t>
            </a:r>
            <a:r>
              <a:rPr lang="cs-CZ" altLang="cs-CZ" dirty="0"/>
              <a:t>.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Vyměřovacím základem u osoby samostatně výdělečně činné je </a:t>
            </a:r>
            <a:r>
              <a:rPr lang="cs-CZ" altLang="cs-CZ" dirty="0">
                <a:solidFill>
                  <a:srgbClr val="C00000"/>
                </a:solidFill>
              </a:rPr>
              <a:t>50 % daňového základu</a:t>
            </a:r>
            <a:r>
              <a:rPr lang="cs-CZ" altLang="cs-CZ" dirty="0"/>
              <a:t>. </a:t>
            </a:r>
          </a:p>
          <a:p>
            <a:pPr eaLnBrk="1" hangingPunct="1"/>
            <a:r>
              <a:rPr lang="cs-CZ" altLang="cs-CZ" dirty="0"/>
              <a:t>Je-li dosažený vyměřovací základ osoby samostatně výdělečně činné nižší než minimální vyměřovací základ, je OSVČ (až na výjimky) povinna odvést pojistné z minimálního vyměřovacího základu.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>
                <a:solidFill>
                  <a:srgbClr val="C00000"/>
                </a:solidFill>
              </a:rPr>
              <a:t>Od 1. ledna 2025 je </a:t>
            </a:r>
            <a:r>
              <a:rPr lang="cs-CZ" altLang="cs-CZ" b="1" dirty="0">
                <a:solidFill>
                  <a:srgbClr val="C00000"/>
                </a:solidFill>
              </a:rPr>
              <a:t>minimální měsíční vyměřovací základ </a:t>
            </a:r>
            <a:r>
              <a:rPr lang="cs-CZ" b="1" dirty="0">
                <a:solidFill>
                  <a:srgbClr val="C00000"/>
                </a:solidFill>
              </a:rPr>
              <a:t>23 278,50 </a:t>
            </a:r>
            <a:r>
              <a:rPr lang="cs-CZ" altLang="cs-CZ" dirty="0">
                <a:solidFill>
                  <a:srgbClr val="C00000"/>
                </a:solidFill>
              </a:rPr>
              <a:t>Kč a z toho </a:t>
            </a:r>
            <a:r>
              <a:rPr lang="cs-CZ" altLang="cs-CZ" b="1" dirty="0">
                <a:solidFill>
                  <a:srgbClr val="C00000"/>
                </a:solidFill>
              </a:rPr>
              <a:t>minimální měsíční záloha</a:t>
            </a:r>
            <a:r>
              <a:rPr lang="cs-CZ" altLang="cs-CZ" dirty="0">
                <a:solidFill>
                  <a:srgbClr val="C00000"/>
                </a:solidFill>
              </a:rPr>
              <a:t> na pojistné je 3 143 Kč.</a:t>
            </a:r>
          </a:p>
        </p:txBody>
      </p:sp>
    </p:spTree>
    <p:extLst>
      <p:ext uri="{BB962C8B-B14F-4D97-AF65-F5344CB8AC3E}">
        <p14:creationId xmlns:p14="http://schemas.microsoft.com/office/powerpoint/2010/main" val="461071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34926" cy="507703"/>
          </a:xfrm>
        </p:spPr>
        <p:txBody>
          <a:bodyPr/>
          <a:lstStyle/>
          <a:p>
            <a:r>
              <a:rPr lang="cs-CZ" dirty="0"/>
              <a:t>Pojistné na sociální pojištění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843558"/>
            <a:ext cx="781467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pl-PL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z ekonomického hlediska chápáno jako daň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Pojistné je povinnou platbou do veřejného rozpočtu  → ale má určité prvky </a:t>
            </a:r>
            <a:r>
              <a:rPr lang="cs-CZ" altLang="cs-CZ" sz="2000" b="1" dirty="0">
                <a:solidFill>
                  <a:srgbClr val="C00000"/>
                </a:solidFill>
              </a:rPr>
              <a:t>účelovosti.</a:t>
            </a:r>
            <a:r>
              <a:rPr lang="cs-CZ" altLang="cs-CZ" sz="2000" dirty="0">
                <a:solidFill>
                  <a:srgbClr val="C00000"/>
                </a:solidFill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 dirty="0">
              <a:sym typeface="Wingdings" panose="05000000000000000000" pitchFamily="2" charset="2"/>
            </a:endParaRPr>
          </a:p>
          <a:p>
            <a:pPr eaLnBrk="1" hangingPunct="1">
              <a:buFont typeface="Wingdings" panose="05000000000000000000" pitchFamily="2" charset="2"/>
              <a:buChar char="à"/>
            </a:pPr>
            <a:r>
              <a:rPr lang="cs-CZ" altLang="cs-CZ" sz="2000" dirty="0"/>
              <a:t> Pojistné (tj. platby do veřejného rozpočtu) je na jedné straně </a:t>
            </a:r>
            <a:r>
              <a:rPr lang="cs-CZ" altLang="cs-CZ" sz="2000" b="1" dirty="0">
                <a:solidFill>
                  <a:srgbClr val="C00000"/>
                </a:solidFill>
              </a:rPr>
              <a:t>platbou</a:t>
            </a:r>
            <a:r>
              <a:rPr lang="cs-CZ" altLang="cs-CZ" sz="2000" b="1" dirty="0"/>
              <a:t>,</a:t>
            </a:r>
            <a:r>
              <a:rPr lang="cs-CZ" altLang="cs-CZ" sz="2000" dirty="0"/>
              <a:t> </a:t>
            </a:r>
          </a:p>
          <a:p>
            <a:pPr eaLnBrk="1" hangingPunct="1">
              <a:buFont typeface="Wingdings" panose="05000000000000000000" pitchFamily="2" charset="2"/>
              <a:buChar char="à"/>
            </a:pPr>
            <a:endParaRPr lang="cs-CZ" altLang="cs-CZ" sz="2000" dirty="0"/>
          </a:p>
          <a:p>
            <a:pPr eaLnBrk="1" hangingPunct="1">
              <a:buFont typeface="Wingdings" panose="05000000000000000000" pitchFamily="2" charset="2"/>
              <a:buChar char="à"/>
            </a:pPr>
            <a:r>
              <a:rPr lang="cs-CZ" altLang="cs-CZ" sz="2000" dirty="0"/>
              <a:t> ale na druhé straně představují </a:t>
            </a:r>
            <a:r>
              <a:rPr lang="cs-CZ" altLang="cs-CZ" sz="2000" b="1" dirty="0"/>
              <a:t>dávky</a:t>
            </a:r>
            <a:r>
              <a:rPr lang="cs-CZ" altLang="cs-CZ" sz="2000" dirty="0"/>
              <a:t>, které účastníkům plynou, a na které jim vzniká </a:t>
            </a:r>
            <a:r>
              <a:rPr lang="cs-CZ" altLang="cs-CZ" sz="2000" b="1" dirty="0">
                <a:solidFill>
                  <a:srgbClr val="C00000"/>
                </a:solidFill>
              </a:rPr>
              <a:t>nárok</a:t>
            </a:r>
            <a:r>
              <a:rPr lang="cs-CZ" altLang="cs-CZ" sz="2000" dirty="0"/>
              <a:t> (zajištěný legislativní normou).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cs-CZ" altLang="cs-CZ" sz="2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601851-5ED5-F7F4-37BD-A26F4FFD52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144DD2-EC8E-06C9-949D-3BF8D9279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dirty="0"/>
              <a:t>Osoby bez zdanitelných příjmů (OBZ)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5D8E705-D1D9-BBA8-3197-6BA2373B4560}"/>
              </a:ext>
            </a:extLst>
          </p:cNvPr>
          <p:cNvSpPr txBox="1"/>
          <p:nvPr/>
        </p:nvSpPr>
        <p:spPr>
          <a:xfrm>
            <a:off x="251520" y="627534"/>
            <a:ext cx="7488832" cy="4185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Osobou bez zdanitelných příjmů se stává ten, kdo po celý kalendářní měsíc nemá příjmy ze zaměstnání, ze samostatné výdělečné činnosti a není za něj plátcem pojistného stát. OBZ je povinna si platit sama zdravotní pojištění v zákonem stanovené výši (stejné jako u zaměstnanců)</a:t>
            </a:r>
          </a:p>
          <a:p>
            <a:endParaRPr lang="cs-CZ" dirty="0"/>
          </a:p>
          <a:p>
            <a:r>
              <a:rPr lang="cs-CZ" dirty="0"/>
              <a:t>Do kategorie OBZP se zařadí např.: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400" dirty="0"/>
              <a:t>žena v domácnosti, která </a:t>
            </a:r>
            <a:r>
              <a:rPr lang="cs-CZ" sz="1400" b="1" dirty="0">
                <a:solidFill>
                  <a:srgbClr val="C00000"/>
                </a:solidFill>
              </a:rPr>
              <a:t>nepečuje</a:t>
            </a:r>
            <a:r>
              <a:rPr lang="cs-CZ" sz="1400" dirty="0"/>
              <a:t> celodenně osobně a řádně o dítě do 7 let nebo o dvě děti do 15 let, nepobírá žádný důchod z českého důchodového zabezpečení, ani není v evidenci úřadu práce jako uchazeč o zaměstnání, to znamená, ani za ni není plátcem stát z jiného důvodu,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400" dirty="0"/>
              <a:t>pojištěnec, který má jen takové příjmy, které nepodléhají dani z příjmů,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400" dirty="0"/>
              <a:t>pojištěnec, který má  příjem na základě dohody o provedení práce do 11 500 Kč měsíčně, nebo příjem z dohody o pracovní činnosti, který nedosáhne v kalendářním měsíci výše 4 500 Kč,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400" dirty="0"/>
              <a:t>pojištěnec, který má jen takové příjmy, které jsou zdaňovány podle § 8, § 9 nebo § 10 ZDP,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400" dirty="0"/>
              <a:t>nezaměstnaný, který není v evidenci úřadu práce,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400" dirty="0"/>
              <a:t>student, který po ukončení školy nenastoupí ihned po prázdninách do zaměstnání nebo nezačne podnikat.</a:t>
            </a:r>
          </a:p>
          <a:p>
            <a:r>
              <a:rPr lang="cs-CZ" dirty="0"/>
              <a:t>Za předpokladu, že tyto skutečnosti trvají po celý kalendářní měsíc.</a:t>
            </a:r>
          </a:p>
        </p:txBody>
      </p:sp>
    </p:spTree>
    <p:extLst>
      <p:ext uri="{BB962C8B-B14F-4D97-AF65-F5344CB8AC3E}">
        <p14:creationId xmlns:p14="http://schemas.microsoft.com/office/powerpoint/2010/main" val="33119962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dirty="0"/>
              <a:t>Osoby, za které je plátcem pojistného </a:t>
            </a:r>
            <a:r>
              <a:rPr lang="cs-CZ" b="1" dirty="0"/>
              <a:t>vždy</a:t>
            </a:r>
            <a:r>
              <a:rPr lang="cs-CZ" dirty="0"/>
              <a:t> stát: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3D9A610-66E0-774A-CD09-A755CA2AAC9E}"/>
              </a:ext>
            </a:extLst>
          </p:cNvPr>
          <p:cNvSpPr txBox="1"/>
          <p:nvPr/>
        </p:nvSpPr>
        <p:spPr>
          <a:xfrm>
            <a:off x="395536" y="987574"/>
            <a:ext cx="712879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/>
              <a:t>nezaopatřené děti,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/>
              <a:t>osoby pobírající důchod z důchodového pojištění,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/>
              <a:t>příjemci rodičovského příspěvku (do čtyř let dítěte),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/>
              <a:t>osoba na mateřské a rodičovské dovolené,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/>
              <a:t>osoby evidované na úřadu práce jako nezaměstnaní,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/>
              <a:t>osoby pobírající dávky sociální péče,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/>
              <a:t>osoby převážně nebo úplně bezmocné a osoby pečující o převážně nebo úplně bezmocnou osobu,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/>
              <a:t>vojáci základní vojenské služby,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/>
              <a:t>osoby ve vazbě, výkonu trestu odnětí svobody.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753671-9543-7FF0-8214-C12E6EB66B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157425-CD93-534F-EFE0-ED153977C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7494"/>
            <a:ext cx="7416824" cy="864096"/>
          </a:xfrm>
        </p:spPr>
        <p:txBody>
          <a:bodyPr/>
          <a:lstStyle/>
          <a:p>
            <a:r>
              <a:rPr lang="cs-CZ" dirty="0"/>
              <a:t>Osoby, za které je plátcem pojistného stát za předpokladu, že nemají příjmy ze zaměstnání nebo jako OSVČ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AA0ED5A-BE2C-266F-F1FF-AD14F78A53DF}"/>
              </a:ext>
            </a:extLst>
          </p:cNvPr>
          <p:cNvSpPr txBox="1"/>
          <p:nvPr/>
        </p:nvSpPr>
        <p:spPr>
          <a:xfrm>
            <a:off x="395536" y="1347614"/>
            <a:ext cx="849694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/>
              <a:t>osoby, které dosáhly věku potřebného pro nárok na starobní důchod, avšak nesplňují další podmínky pro jeho přiznání,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/>
              <a:t>osoby, které se osobně a celodenně starají o jedno dítě ve věku do 7 let nebo dvě děti ve věku do 15 let, apod.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dirty="0"/>
          </a:p>
          <a:p>
            <a:r>
              <a:rPr lang="cs-CZ" dirty="0">
                <a:solidFill>
                  <a:srgbClr val="C00000"/>
                </a:solidFill>
              </a:rPr>
              <a:t>Mají-li tyto osoby započitatelné příjmy, stát za ně pojistné neplatí, ale nevztahuje se na ně ustanovení o minimálním vyměřovacím základu.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9114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632848" cy="507703"/>
          </a:xfrm>
        </p:spPr>
        <p:txBody>
          <a:bodyPr/>
          <a:lstStyle/>
          <a:p>
            <a:r>
              <a:rPr lang="cs-CZ" dirty="0"/>
              <a:t>Pojistné na sociální pojištění - </a:t>
            </a:r>
            <a:r>
              <a:rPr lang="cs-CZ" sz="2000" dirty="0"/>
              <a:t>řazeno mezi jiné fiskální platby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843558"/>
            <a:ext cx="781467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Mezi daně se řadí: 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pro jeho povinnost a pravidelnost placení,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výše platby pojistného je odvozována od výše důchodu poplatníka,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ale jen v malé míře se od výše příspěvků odvozuje plnění pojištění.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(Např. u zdravotní péče nezávisí na výši příspěvku konkrétního poplatníka).</a:t>
            </a:r>
          </a:p>
          <a:p>
            <a:pPr algn="ctr"/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20855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sz="2800" dirty="0"/>
              <a:t>Pojistné na sociální pojištění – </a:t>
            </a:r>
            <a:r>
              <a:rPr lang="cs-CZ" sz="2000" dirty="0"/>
              <a:t>jedny z nejmladších daní </a:t>
            </a:r>
            <a:br>
              <a:rPr lang="cs-CZ" altLang="cs-CZ" sz="2800" b="1" dirty="0">
                <a:solidFill>
                  <a:srgbClr val="307871"/>
                </a:solidFill>
              </a:rPr>
            </a:br>
            <a:endParaRPr lang="en-US" dirty="0">
              <a:solidFill>
                <a:srgbClr val="30787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95154" y="771550"/>
            <a:ext cx="734481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Poprvé bylo zavedeno v roku 1880 v </a:t>
            </a:r>
            <a:r>
              <a:rPr lang="cs-CZ" altLang="cs-CZ" sz="2000" dirty="0" err="1"/>
              <a:t>bismarckovském</a:t>
            </a:r>
            <a:r>
              <a:rPr lang="cs-CZ" altLang="cs-CZ" sz="2000" dirty="0"/>
              <a:t> Německu a to pro státní zaměstnance. 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cs-CZ" altLang="cs-CZ" sz="2000" dirty="0"/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Postupně začalo vznikat pro průmyslové dělnictvo a pak i pro ostatní profese.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cs-CZ" altLang="cs-CZ" sz="2000" dirty="0"/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K masivnímu zavádění došlo v západní Evropě po II. světové válce. 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cs-CZ" altLang="cs-CZ" sz="2000" dirty="0"/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Dnes se sociální pojištění  vztahuje nejen na zaměstnance, ale i na osoby samostatně podnikající.</a:t>
            </a:r>
            <a:endParaRPr lang="cs-CZ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/>
              <a:t>Systém sociálního pojištění v Čechách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771550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>
                <a:solidFill>
                  <a:srgbClr val="981E3A"/>
                </a:solidFill>
              </a:rPr>
              <a:t>Souvisel s poměrně dobrou ekonomickou úrovní a tradičně kvalitní vzdělanostní strukturou.</a:t>
            </a:r>
          </a:p>
          <a:p>
            <a:pPr algn="ctr"/>
            <a:r>
              <a:rPr lang="cs-CZ" dirty="0">
                <a:solidFill>
                  <a:srgbClr val="981E3A"/>
                </a:solidFill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307871"/>
                </a:solidFill>
              </a:rPr>
              <a:t>Povinný systém nemocenského pojištění byl nastolen rokem 1888 pro průmyslové dělníky.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307871"/>
                </a:solidFill>
              </a:rPr>
              <a:t>Ve dvacátých letech minulého století byl zaveden pro všechny námezdně pracující.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307871"/>
                </a:solidFill>
              </a:rPr>
              <a:t>V roce 1948 došlo ke sjednocení nemocenského a zdravotního pojištění do jednoho systému.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307871"/>
                </a:solidFill>
              </a:rPr>
              <a:t>Pojistné bylo hrazeno zaměstnavatelem.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307871"/>
                </a:solidFill>
              </a:rPr>
              <a:t>Postupně docházelo k zestátnění všech zdravotních zařízení (vznikaly tzv. KÚNZ a OÚNZ – krajské a okresní ústavy národního zdraví).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dirty="0">
              <a:solidFill>
                <a:srgbClr val="307871"/>
              </a:solidFill>
            </a:endParaRPr>
          </a:p>
          <a:p>
            <a:pPr algn="ctr"/>
            <a:r>
              <a:rPr lang="cs-CZ" dirty="0">
                <a:solidFill>
                  <a:srgbClr val="C00000"/>
                </a:solidFill>
              </a:rPr>
              <a:t>Stát se stává garantem bezplatné zdravotní a sociální péče, která byla financována z daní.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6562EC-7F4C-4DB6-AB75-82CACCCC6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05979"/>
            <a:ext cx="8640960" cy="493563"/>
          </a:xfrm>
        </p:spPr>
        <p:txBody>
          <a:bodyPr>
            <a:noAutofit/>
          </a:bodyPr>
          <a:lstStyle/>
          <a:p>
            <a:pPr algn="l">
              <a:defRPr/>
            </a:pPr>
            <a:br>
              <a:rPr lang="cs-CZ" sz="2100" b="1" dirty="0">
                <a:solidFill>
                  <a:srgbClr val="3D7D3D"/>
                </a:solidFill>
              </a:rPr>
            </a:br>
            <a:endParaRPr lang="cs-CZ" sz="2100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9A345DCB-DB7B-4B8E-84EE-65DBE369CE66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70688637"/>
              </p:ext>
            </p:extLst>
          </p:nvPr>
        </p:nvGraphicFramePr>
        <p:xfrm>
          <a:off x="431540" y="807316"/>
          <a:ext cx="7992888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6E0F0D51-CD85-A571-5BD1-585080821CD2}"/>
              </a:ext>
            </a:extLst>
          </p:cNvPr>
          <p:cNvSpPr txBox="1"/>
          <p:nvPr/>
        </p:nvSpPr>
        <p:spPr>
          <a:xfrm>
            <a:off x="395536" y="313753"/>
            <a:ext cx="74888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solidFill>
                  <a:srgbClr val="3D7D3D"/>
                </a:solidFill>
              </a:rPr>
              <a:t>Jednotný systém sociálního pojištění  se po roce 1989 rozdělil: </a:t>
            </a:r>
            <a:endParaRPr lang="cs-CZ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626AFA-34D3-4922-6F65-1519FB580A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66455F-4A10-926C-9D9A-EA44F866F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Nemocenské pojištění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0142AA9-DE6D-6FD7-0167-FECF698033E1}"/>
              </a:ext>
            </a:extLst>
          </p:cNvPr>
          <p:cNvSpPr txBox="1"/>
          <p:nvPr/>
        </p:nvSpPr>
        <p:spPr>
          <a:xfrm>
            <a:off x="272680" y="703189"/>
            <a:ext cx="768369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zabezpečuje výdělečně činné osoby při </a:t>
            </a:r>
            <a:r>
              <a:rPr lang="cs-CZ" b="1" dirty="0"/>
              <a:t>krátkodobé ztrátě výdělku: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41525952"/>
              </p:ext>
            </p:extLst>
          </p:nvPr>
        </p:nvGraphicFramePr>
        <p:xfrm>
          <a:off x="899592" y="1419622"/>
          <a:ext cx="7272808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68689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latin typeface="+mn-lt"/>
              </a:rPr>
              <a:t>Důchodové pojištění</a:t>
            </a:r>
            <a:endParaRPr lang="en-US" dirty="0">
              <a:latin typeface="+mn-lt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95536" y="735945"/>
            <a:ext cx="7704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b="1" dirty="0">
                <a:solidFill>
                  <a:srgbClr val="981E3A"/>
                </a:solidFill>
              </a:rPr>
              <a:t>Z hlediska potřeby finančních prostředků - nejvýznamnějším článkem </a:t>
            </a:r>
          </a:p>
          <a:p>
            <a:pPr>
              <a:defRPr/>
            </a:pPr>
            <a:r>
              <a:rPr lang="cs-CZ" altLang="cs-CZ" dirty="0">
                <a:solidFill>
                  <a:srgbClr val="981E3A"/>
                </a:solidFill>
              </a:rPr>
              <a:t>Pomáhá v případech  dlouhodobé  či </a:t>
            </a:r>
            <a:r>
              <a:rPr lang="cs-CZ" altLang="cs-CZ" b="1" u="sng" dirty="0">
                <a:solidFill>
                  <a:srgbClr val="981E3A"/>
                </a:solidFill>
              </a:rPr>
              <a:t>trvalé</a:t>
            </a:r>
            <a:r>
              <a:rPr lang="cs-CZ" altLang="cs-CZ" dirty="0">
                <a:solidFill>
                  <a:srgbClr val="981E3A"/>
                </a:solidFill>
              </a:rPr>
              <a:t> neschopnosti pracovat (stáří, invalidita). </a:t>
            </a:r>
            <a:br>
              <a:rPr lang="cs-CZ" altLang="cs-CZ" dirty="0">
                <a:solidFill>
                  <a:srgbClr val="981E3A"/>
                </a:solidFill>
              </a:rPr>
            </a:br>
            <a:endParaRPr lang="cs-CZ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6662491"/>
              </p:ext>
            </p:extLst>
          </p:nvPr>
        </p:nvGraphicFramePr>
        <p:xfrm>
          <a:off x="457200" y="2204865"/>
          <a:ext cx="8291264" cy="252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3185</TotalTime>
  <Words>2539</Words>
  <Application>Microsoft Office PowerPoint</Application>
  <PresentationFormat>Předvádění na obrazovce (16:9)</PresentationFormat>
  <Paragraphs>392</Paragraphs>
  <Slides>32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Calibri</vt:lpstr>
      <vt:lpstr>Times New Roman</vt:lpstr>
      <vt:lpstr>Wingdings</vt:lpstr>
      <vt:lpstr>SLU</vt:lpstr>
      <vt:lpstr>Sociální pojištění v ČR</vt:lpstr>
      <vt:lpstr>Prezentace aplikace PowerPoint</vt:lpstr>
      <vt:lpstr>Pojistné na sociální pojištění </vt:lpstr>
      <vt:lpstr>Pojistné na sociální pojištění - řazeno mezi jiné fiskální platby</vt:lpstr>
      <vt:lpstr>Pojistné na sociální pojištění – jedny z nejmladších daní  </vt:lpstr>
      <vt:lpstr>Systém sociálního pojištění v Čechách</vt:lpstr>
      <vt:lpstr> </vt:lpstr>
      <vt:lpstr>Nemocenské pojištění </vt:lpstr>
      <vt:lpstr>Důchodové pojištění</vt:lpstr>
      <vt:lpstr>Státní politika zaměstnanosti- Aktivní politika zaměstnanosti </vt:lpstr>
      <vt:lpstr>Aktivní politika zaměstnanosti</vt:lpstr>
      <vt:lpstr>Financování důchodového pojištění</vt:lpstr>
      <vt:lpstr>I. pilíř – (pay-as-you-go) </vt:lpstr>
      <vt:lpstr>II. Pilíř  ČR</vt:lpstr>
      <vt:lpstr>Daňový systém v ČR – podpora III. pilíře</vt:lpstr>
      <vt:lpstr>Sociální zabezpečení</vt:lpstr>
      <vt:lpstr>Sociální pojištění - zaměstnanec</vt:lpstr>
      <vt:lpstr>Sociální pojištění</vt:lpstr>
      <vt:lpstr>Zdanitelné příjmy a sociální pojištění</vt:lpstr>
      <vt:lpstr>Sociální pojištění - OSVČ</vt:lpstr>
      <vt:lpstr>Vyměřovací základ pro sociální zabezpečení a veřejné zdravotní pojištění</vt:lpstr>
      <vt:lpstr>Rozdělení samostatné výdělečné činnosti</vt:lpstr>
      <vt:lpstr>Důvody, kdy je SVČ považována za vedlejší</vt:lpstr>
      <vt:lpstr>Rozhodná částka pro odvod sociálního pojištění u vedlejší činnosti</vt:lpstr>
      <vt:lpstr>Veřejné zdravotní pojištění</vt:lpstr>
      <vt:lpstr>Vznikla Všeobecná zdravotní pojišťovna →povinně pojištěni všichni občané.</vt:lpstr>
      <vt:lpstr>Plátci veřejného ZP </vt:lpstr>
      <vt:lpstr>Zdravotní pojištění - zaměstnanec</vt:lpstr>
      <vt:lpstr>Zdravotní pojištění - OSVČ</vt:lpstr>
      <vt:lpstr>Osoby bez zdanitelných příjmů (OBZ)</vt:lpstr>
      <vt:lpstr>Osoby, za které je plátcem pojistného vždy stát:</vt:lpstr>
      <vt:lpstr>Osoby, za které je plátcem pojistného stát za předpokladu, že nemají příjmy ze zaměstnání nebo jako OSVČ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Jana Janoušková</cp:lastModifiedBy>
  <cp:revision>185</cp:revision>
  <dcterms:created xsi:type="dcterms:W3CDTF">2016-07-06T15:42:34Z</dcterms:created>
  <dcterms:modified xsi:type="dcterms:W3CDTF">2025-02-11T20:47:52Z</dcterms:modified>
</cp:coreProperties>
</file>