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1" r:id="rId2"/>
    <p:sldId id="267" r:id="rId3"/>
    <p:sldId id="304" r:id="rId4"/>
    <p:sldId id="266" r:id="rId5"/>
    <p:sldId id="299" r:id="rId6"/>
    <p:sldId id="310" r:id="rId7"/>
    <p:sldId id="306" r:id="rId8"/>
    <p:sldId id="312" r:id="rId9"/>
    <p:sldId id="313" r:id="rId10"/>
    <p:sldId id="315" r:id="rId11"/>
    <p:sldId id="316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A"/>
    <a:srgbClr val="307871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0" autoAdjust="0"/>
  </p:normalViewPr>
  <p:slideViewPr>
    <p:cSldViewPr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0B578-1656-4AAB-B4D1-063BBD3AB29F}" type="doc">
      <dgm:prSet loTypeId="urn:microsoft.com/office/officeart/2005/8/layout/list1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7191296-3B07-41EE-9460-F9BE9CE3B003}">
      <dgm:prSet phldrT="[Text]" custT="1"/>
      <dgm:spPr/>
      <dgm:t>
        <a:bodyPr/>
        <a:lstStyle/>
        <a:p>
          <a:r>
            <a:rPr lang="cs-CZ" sz="1400" dirty="0"/>
            <a:t>Úhrn příjmů od všech zaměstnavatelů</a:t>
          </a:r>
        </a:p>
      </dgm:t>
    </dgm:pt>
    <dgm:pt modelId="{B2BEBC75-7AFC-431B-BA51-9B2959314F3F}" type="parTrans" cxnId="{1F6C3C98-698C-4E57-B309-D60AC1B7A886}">
      <dgm:prSet/>
      <dgm:spPr/>
      <dgm:t>
        <a:bodyPr/>
        <a:lstStyle/>
        <a:p>
          <a:endParaRPr lang="cs-CZ"/>
        </a:p>
      </dgm:t>
    </dgm:pt>
    <dgm:pt modelId="{05C4CAF4-BE0E-4DFA-8102-8D7B432125D0}" type="sibTrans" cxnId="{1F6C3C98-698C-4E57-B309-D60AC1B7A886}">
      <dgm:prSet/>
      <dgm:spPr/>
      <dgm:t>
        <a:bodyPr/>
        <a:lstStyle/>
        <a:p>
          <a:endParaRPr lang="cs-CZ"/>
        </a:p>
      </dgm:t>
    </dgm:pt>
    <dgm:pt modelId="{A450A324-DF76-4065-9B05-39395FC43707}">
      <dgm:prSet phldrT="[Text]" custT="1"/>
      <dgm:spPr/>
      <dgm:t>
        <a:bodyPr/>
        <a:lstStyle/>
        <a:p>
          <a:r>
            <a:rPr lang="cs-CZ" sz="1400" dirty="0"/>
            <a:t>* Sazba daně (dle § 16 ZDP)</a:t>
          </a:r>
        </a:p>
      </dgm:t>
    </dgm:pt>
    <dgm:pt modelId="{0064EEDF-1329-408B-B4C6-F0943E86AF6D}" type="parTrans" cxnId="{BD6F2543-17E7-4F73-94AC-00FAF49DF54C}">
      <dgm:prSet/>
      <dgm:spPr/>
      <dgm:t>
        <a:bodyPr/>
        <a:lstStyle/>
        <a:p>
          <a:endParaRPr lang="cs-CZ"/>
        </a:p>
      </dgm:t>
    </dgm:pt>
    <dgm:pt modelId="{719BE994-D010-4F50-9389-00B2C371185D}" type="sibTrans" cxnId="{BD6F2543-17E7-4F73-94AC-00FAF49DF54C}">
      <dgm:prSet/>
      <dgm:spPr/>
      <dgm:t>
        <a:bodyPr/>
        <a:lstStyle/>
        <a:p>
          <a:endParaRPr lang="cs-CZ"/>
        </a:p>
      </dgm:t>
    </dgm:pt>
    <dgm:pt modelId="{3457DD6B-F87D-424B-880D-D2A2969BAEDD}">
      <dgm:prSet phldrT="[Text]" custT="1"/>
      <dgm:spPr/>
      <dgm:t>
        <a:bodyPr/>
        <a:lstStyle/>
        <a:p>
          <a:r>
            <a:rPr lang="cs-CZ" sz="1400" dirty="0"/>
            <a:t>= Vypočtená daň</a:t>
          </a:r>
        </a:p>
      </dgm:t>
    </dgm:pt>
    <dgm:pt modelId="{F6C3B8FD-7CB4-4838-8BA1-587750D9809B}" type="parTrans" cxnId="{CC7C371A-A0E3-4A18-8A8F-E76AA07170DD}">
      <dgm:prSet/>
      <dgm:spPr/>
      <dgm:t>
        <a:bodyPr/>
        <a:lstStyle/>
        <a:p>
          <a:endParaRPr lang="cs-CZ"/>
        </a:p>
      </dgm:t>
    </dgm:pt>
    <dgm:pt modelId="{6576ABF7-CEE9-40BF-BABA-D924BD98FBF8}" type="sibTrans" cxnId="{CC7C371A-A0E3-4A18-8A8F-E76AA07170DD}">
      <dgm:prSet/>
      <dgm:spPr/>
      <dgm:t>
        <a:bodyPr/>
        <a:lstStyle/>
        <a:p>
          <a:endParaRPr lang="cs-CZ"/>
        </a:p>
      </dgm:t>
    </dgm:pt>
    <dgm:pt modelId="{66149CCA-2602-41F9-972B-F509CDDE0B91}">
      <dgm:prSet/>
      <dgm:spPr/>
      <dgm:t>
        <a:bodyPr/>
        <a:lstStyle/>
        <a:p>
          <a:endParaRPr lang="cs-CZ" dirty="0"/>
        </a:p>
      </dgm:t>
    </dgm:pt>
    <dgm:pt modelId="{C25A8448-4857-4E87-85A0-37FAB0FE686C}" type="parTrans" cxnId="{8FFC8D62-9B63-444B-90D3-BA47570D4D84}">
      <dgm:prSet/>
      <dgm:spPr/>
      <dgm:t>
        <a:bodyPr/>
        <a:lstStyle/>
        <a:p>
          <a:endParaRPr lang="cs-CZ"/>
        </a:p>
      </dgm:t>
    </dgm:pt>
    <dgm:pt modelId="{F498B640-6299-49A0-B7AD-9B6CC56A263F}" type="sibTrans" cxnId="{8FFC8D62-9B63-444B-90D3-BA47570D4D84}">
      <dgm:prSet/>
      <dgm:spPr/>
      <dgm:t>
        <a:bodyPr/>
        <a:lstStyle/>
        <a:p>
          <a:endParaRPr lang="cs-CZ"/>
        </a:p>
      </dgm:t>
    </dgm:pt>
    <dgm:pt modelId="{C2F85BED-DAB5-4995-A825-68A8F4FD9D44}">
      <dgm:prSet custT="1"/>
      <dgm:spPr/>
      <dgm:t>
        <a:bodyPr/>
        <a:lstStyle/>
        <a:p>
          <a:r>
            <a:rPr lang="cs-CZ" sz="1400" dirty="0"/>
            <a:t>- Slevy na dani  - Daňové zvýhodnění</a:t>
          </a:r>
        </a:p>
      </dgm:t>
    </dgm:pt>
    <dgm:pt modelId="{46B740D2-4633-4631-856E-B5CDD3CC2030}" type="parTrans" cxnId="{BDE9AC7A-812F-4124-A3A8-83D512BB44A5}">
      <dgm:prSet/>
      <dgm:spPr/>
      <dgm:t>
        <a:bodyPr/>
        <a:lstStyle/>
        <a:p>
          <a:endParaRPr lang="cs-CZ"/>
        </a:p>
      </dgm:t>
    </dgm:pt>
    <dgm:pt modelId="{FAF88466-73E3-471C-8833-4C5306C53764}" type="sibTrans" cxnId="{BDE9AC7A-812F-4124-A3A8-83D512BB44A5}">
      <dgm:prSet/>
      <dgm:spPr/>
      <dgm:t>
        <a:bodyPr/>
        <a:lstStyle/>
        <a:p>
          <a:endParaRPr lang="cs-CZ"/>
        </a:p>
      </dgm:t>
    </dgm:pt>
    <dgm:pt modelId="{ED389626-BC66-44E6-8405-7E1430C14700}">
      <dgm:prSet custT="1"/>
      <dgm:spPr/>
      <dgm:t>
        <a:bodyPr/>
        <a:lstStyle/>
        <a:p>
          <a:r>
            <a:rPr lang="cs-CZ" sz="1400" dirty="0"/>
            <a:t>= Daň po uplatnění slev a daňového zvýhodnění (případně daňový bonus)</a:t>
          </a:r>
        </a:p>
      </dgm:t>
    </dgm:pt>
    <dgm:pt modelId="{476AD465-6C37-474F-AA37-F1122019CE21}" type="parTrans" cxnId="{74B94A97-9BFA-4525-BE54-B00B7B01D6F5}">
      <dgm:prSet/>
      <dgm:spPr/>
      <dgm:t>
        <a:bodyPr/>
        <a:lstStyle/>
        <a:p>
          <a:endParaRPr lang="cs-CZ"/>
        </a:p>
      </dgm:t>
    </dgm:pt>
    <dgm:pt modelId="{133F7F10-94A1-4D6F-9FDE-715C7E95B7A4}" type="sibTrans" cxnId="{74B94A97-9BFA-4525-BE54-B00B7B01D6F5}">
      <dgm:prSet/>
      <dgm:spPr/>
      <dgm:t>
        <a:bodyPr/>
        <a:lstStyle/>
        <a:p>
          <a:endParaRPr lang="cs-CZ"/>
        </a:p>
      </dgm:t>
    </dgm:pt>
    <dgm:pt modelId="{FAB1955B-31B1-43B3-A2CC-75D0D3A00F94}">
      <dgm:prSet custT="1"/>
      <dgm:spPr/>
      <dgm:t>
        <a:bodyPr/>
        <a:lstStyle/>
        <a:p>
          <a:r>
            <a:rPr lang="cs-CZ" sz="1400" dirty="0"/>
            <a:t>- Nezdanitelné části dle § 15</a:t>
          </a:r>
        </a:p>
      </dgm:t>
    </dgm:pt>
    <dgm:pt modelId="{EF99E79E-3DA8-4271-9001-A45E4033201F}" type="parTrans" cxnId="{7DA07A15-C53B-42EF-B548-E91C8FB7CE88}">
      <dgm:prSet/>
      <dgm:spPr/>
      <dgm:t>
        <a:bodyPr/>
        <a:lstStyle/>
        <a:p>
          <a:endParaRPr lang="cs-CZ"/>
        </a:p>
      </dgm:t>
    </dgm:pt>
    <dgm:pt modelId="{3EED71D6-6365-45E7-8048-2F924EC8812C}" type="sibTrans" cxnId="{7DA07A15-C53B-42EF-B548-E91C8FB7CE88}">
      <dgm:prSet/>
      <dgm:spPr/>
      <dgm:t>
        <a:bodyPr/>
        <a:lstStyle/>
        <a:p>
          <a:endParaRPr lang="cs-CZ"/>
        </a:p>
      </dgm:t>
    </dgm:pt>
    <dgm:pt modelId="{6C1ACF4A-55FE-4500-96D6-B27D6EDE73FD}">
      <dgm:prSet custT="1"/>
      <dgm:spPr/>
      <dgm:t>
        <a:bodyPr/>
        <a:lstStyle/>
        <a:p>
          <a:r>
            <a:rPr lang="cs-CZ" sz="1400" dirty="0"/>
            <a:t>= Základ daně snížený o nezdanitelné části (zaokrouhleno na 100 Kč </a:t>
          </a:r>
          <a:r>
            <a:rPr lang="cs-CZ" sz="1400" dirty="0">
              <a:latin typeface="Calibri" panose="020F0502020204030204" pitchFamily="34" charset="0"/>
              <a:cs typeface="Calibri" panose="020F0502020204030204" pitchFamily="34" charset="0"/>
            </a:rPr>
            <a:t>↓</a:t>
          </a:r>
          <a:r>
            <a:rPr lang="cs-CZ" sz="1400" dirty="0"/>
            <a:t>)</a:t>
          </a:r>
        </a:p>
      </dgm:t>
    </dgm:pt>
    <dgm:pt modelId="{0E79F8FC-3D83-4EEC-847B-4304E618E33E}" type="parTrans" cxnId="{3A7996DC-7256-4485-945E-CC39C67EE6EB}">
      <dgm:prSet/>
      <dgm:spPr/>
      <dgm:t>
        <a:bodyPr/>
        <a:lstStyle/>
        <a:p>
          <a:endParaRPr lang="cs-CZ"/>
        </a:p>
      </dgm:t>
    </dgm:pt>
    <dgm:pt modelId="{055BECB0-CD84-46AD-B719-7A29A3307B5E}" type="sibTrans" cxnId="{3A7996DC-7256-4485-945E-CC39C67EE6EB}">
      <dgm:prSet/>
      <dgm:spPr/>
      <dgm:t>
        <a:bodyPr/>
        <a:lstStyle/>
        <a:p>
          <a:endParaRPr lang="cs-CZ"/>
        </a:p>
      </dgm:t>
    </dgm:pt>
    <dgm:pt modelId="{5163DB61-4D11-4911-A53F-CD0A2DB80ACF}">
      <dgm:prSet custT="1"/>
      <dgm:spPr/>
      <dgm:t>
        <a:bodyPr/>
        <a:lstStyle/>
        <a:p>
          <a:r>
            <a:rPr lang="cs-CZ" sz="1400" dirty="0"/>
            <a:t>- Zaplacené zálohy na daň (+ Vyplacený daňový bonus)</a:t>
          </a:r>
        </a:p>
      </dgm:t>
    </dgm:pt>
    <dgm:pt modelId="{BF4A8213-338F-46F9-9FEA-640D872E99CE}" type="parTrans" cxnId="{5524D0B7-B20B-4C5B-910F-942CCDA647C2}">
      <dgm:prSet/>
      <dgm:spPr/>
      <dgm:t>
        <a:bodyPr/>
        <a:lstStyle/>
        <a:p>
          <a:endParaRPr lang="cs-CZ"/>
        </a:p>
      </dgm:t>
    </dgm:pt>
    <dgm:pt modelId="{1914AD0A-1CCE-4495-BDEF-27A969F395FA}" type="sibTrans" cxnId="{5524D0B7-B20B-4C5B-910F-942CCDA647C2}">
      <dgm:prSet/>
      <dgm:spPr/>
      <dgm:t>
        <a:bodyPr/>
        <a:lstStyle/>
        <a:p>
          <a:endParaRPr lang="cs-CZ"/>
        </a:p>
      </dgm:t>
    </dgm:pt>
    <dgm:pt modelId="{6BEAA4E3-C3E7-4CA2-BC2D-2828CF638DA9}">
      <dgm:prSet custT="1"/>
      <dgm:spPr/>
      <dgm:t>
        <a:bodyPr/>
        <a:lstStyle/>
        <a:p>
          <a:r>
            <a:rPr lang="cs-CZ" sz="1400" dirty="0"/>
            <a:t>= Zbývá doplatit / Zaplaceno více</a:t>
          </a:r>
        </a:p>
      </dgm:t>
    </dgm:pt>
    <dgm:pt modelId="{C2D1AE4A-74CB-46A1-9A5A-D75DB3D07EDB}" type="parTrans" cxnId="{632CA30C-3319-41AC-947E-CECA4F58780B}">
      <dgm:prSet/>
      <dgm:spPr/>
      <dgm:t>
        <a:bodyPr/>
        <a:lstStyle/>
        <a:p>
          <a:endParaRPr lang="cs-CZ"/>
        </a:p>
      </dgm:t>
    </dgm:pt>
    <dgm:pt modelId="{44707A6B-8CF9-4CDA-A3B5-C1C07FA7AFAA}" type="sibTrans" cxnId="{632CA30C-3319-41AC-947E-CECA4F58780B}">
      <dgm:prSet/>
      <dgm:spPr/>
      <dgm:t>
        <a:bodyPr/>
        <a:lstStyle/>
        <a:p>
          <a:endParaRPr lang="cs-CZ"/>
        </a:p>
      </dgm:t>
    </dgm:pt>
    <dgm:pt modelId="{1A9388AC-6CD1-40FB-BC19-E5C379895464}" type="pres">
      <dgm:prSet presAssocID="{44F0B578-1656-4AAB-B4D1-063BBD3AB29F}" presName="linear" presStyleCnt="0">
        <dgm:presLayoutVars>
          <dgm:dir/>
          <dgm:animLvl val="lvl"/>
          <dgm:resizeHandles val="exact"/>
        </dgm:presLayoutVars>
      </dgm:prSet>
      <dgm:spPr/>
    </dgm:pt>
    <dgm:pt modelId="{6315EA91-1355-46C9-8B0C-155450E75CDF}" type="pres">
      <dgm:prSet presAssocID="{E7191296-3B07-41EE-9460-F9BE9CE3B003}" presName="parentLin" presStyleCnt="0"/>
      <dgm:spPr/>
    </dgm:pt>
    <dgm:pt modelId="{2CC85FD7-CBFC-47D6-B109-7DFAAB5812E4}" type="pres">
      <dgm:prSet presAssocID="{E7191296-3B07-41EE-9460-F9BE9CE3B003}" presName="parentLeftMargin" presStyleLbl="node1" presStyleIdx="0" presStyleCnt="9"/>
      <dgm:spPr/>
    </dgm:pt>
    <dgm:pt modelId="{BF4AC3E9-5CAC-4ADD-B2B5-D91CE90BA2DD}" type="pres">
      <dgm:prSet presAssocID="{E7191296-3B07-41EE-9460-F9BE9CE3B003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FA2F0FC3-9286-4F63-859C-8FB2F5456162}" type="pres">
      <dgm:prSet presAssocID="{E7191296-3B07-41EE-9460-F9BE9CE3B003}" presName="negativeSpace" presStyleCnt="0"/>
      <dgm:spPr/>
    </dgm:pt>
    <dgm:pt modelId="{68FEEE79-2101-45FD-B630-4D11D9622353}" type="pres">
      <dgm:prSet presAssocID="{E7191296-3B07-41EE-9460-F9BE9CE3B003}" presName="childText" presStyleLbl="conFgAcc1" presStyleIdx="0" presStyleCnt="9">
        <dgm:presLayoutVars>
          <dgm:bulletEnabled val="1"/>
        </dgm:presLayoutVars>
      </dgm:prSet>
      <dgm:spPr/>
    </dgm:pt>
    <dgm:pt modelId="{94860D74-DC2F-4144-93DE-237B049BC311}" type="pres">
      <dgm:prSet presAssocID="{05C4CAF4-BE0E-4DFA-8102-8D7B432125D0}" presName="spaceBetweenRectangles" presStyleCnt="0"/>
      <dgm:spPr/>
    </dgm:pt>
    <dgm:pt modelId="{0B133CCF-7F46-49A4-A66F-C38D9BE45355}" type="pres">
      <dgm:prSet presAssocID="{FAB1955B-31B1-43B3-A2CC-75D0D3A00F94}" presName="parentLin" presStyleCnt="0"/>
      <dgm:spPr/>
    </dgm:pt>
    <dgm:pt modelId="{CC4A3BEB-7977-4354-978C-19A5AF0D4B31}" type="pres">
      <dgm:prSet presAssocID="{FAB1955B-31B1-43B3-A2CC-75D0D3A00F94}" presName="parentLeftMargin" presStyleLbl="node1" presStyleIdx="0" presStyleCnt="9"/>
      <dgm:spPr/>
    </dgm:pt>
    <dgm:pt modelId="{B67C3951-123C-4702-B79B-E80C3160FD05}" type="pres">
      <dgm:prSet presAssocID="{FAB1955B-31B1-43B3-A2CC-75D0D3A00F94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E0DB1804-4862-464E-A5EA-90AEFAB9432F}" type="pres">
      <dgm:prSet presAssocID="{FAB1955B-31B1-43B3-A2CC-75D0D3A00F94}" presName="negativeSpace" presStyleCnt="0"/>
      <dgm:spPr/>
    </dgm:pt>
    <dgm:pt modelId="{D5F15BC9-61A6-438C-9EA7-8CB428D40CD7}" type="pres">
      <dgm:prSet presAssocID="{FAB1955B-31B1-43B3-A2CC-75D0D3A00F94}" presName="childText" presStyleLbl="conFgAcc1" presStyleIdx="1" presStyleCnt="9">
        <dgm:presLayoutVars>
          <dgm:bulletEnabled val="1"/>
        </dgm:presLayoutVars>
      </dgm:prSet>
      <dgm:spPr/>
    </dgm:pt>
    <dgm:pt modelId="{64A5C11F-1AD0-45B9-B347-F4B832A671D7}" type="pres">
      <dgm:prSet presAssocID="{3EED71D6-6365-45E7-8048-2F924EC8812C}" presName="spaceBetweenRectangles" presStyleCnt="0"/>
      <dgm:spPr/>
    </dgm:pt>
    <dgm:pt modelId="{904501F7-2AF4-4F1D-86F6-84319E6974AA}" type="pres">
      <dgm:prSet presAssocID="{6C1ACF4A-55FE-4500-96D6-B27D6EDE73FD}" presName="parentLin" presStyleCnt="0"/>
      <dgm:spPr/>
    </dgm:pt>
    <dgm:pt modelId="{3290074B-0564-4EE2-A1BE-DB6CE3603068}" type="pres">
      <dgm:prSet presAssocID="{6C1ACF4A-55FE-4500-96D6-B27D6EDE73FD}" presName="parentLeftMargin" presStyleLbl="node1" presStyleIdx="1" presStyleCnt="9"/>
      <dgm:spPr/>
    </dgm:pt>
    <dgm:pt modelId="{CE502630-CD31-41B1-8AE0-1901870DCBB6}" type="pres">
      <dgm:prSet presAssocID="{6C1ACF4A-55FE-4500-96D6-B27D6EDE73FD}" presName="parentText" presStyleLbl="node1" presStyleIdx="2" presStyleCnt="9" custScaleX="142857">
        <dgm:presLayoutVars>
          <dgm:chMax val="0"/>
          <dgm:bulletEnabled val="1"/>
        </dgm:presLayoutVars>
      </dgm:prSet>
      <dgm:spPr/>
    </dgm:pt>
    <dgm:pt modelId="{63D4CC06-A3C4-4856-8654-B2B556115D2B}" type="pres">
      <dgm:prSet presAssocID="{6C1ACF4A-55FE-4500-96D6-B27D6EDE73FD}" presName="negativeSpace" presStyleCnt="0"/>
      <dgm:spPr/>
    </dgm:pt>
    <dgm:pt modelId="{FF61D219-0F7C-4ED1-B735-86E0FF92B27E}" type="pres">
      <dgm:prSet presAssocID="{6C1ACF4A-55FE-4500-96D6-B27D6EDE73FD}" presName="childText" presStyleLbl="conFgAcc1" presStyleIdx="2" presStyleCnt="9">
        <dgm:presLayoutVars>
          <dgm:bulletEnabled val="1"/>
        </dgm:presLayoutVars>
      </dgm:prSet>
      <dgm:spPr/>
    </dgm:pt>
    <dgm:pt modelId="{485B46FE-FE0C-4612-AB52-4D5F654FC343}" type="pres">
      <dgm:prSet presAssocID="{055BECB0-CD84-46AD-B719-7A29A3307B5E}" presName="spaceBetweenRectangles" presStyleCnt="0"/>
      <dgm:spPr/>
    </dgm:pt>
    <dgm:pt modelId="{902F4833-9BD4-4915-8FA7-B1F9DF6F625F}" type="pres">
      <dgm:prSet presAssocID="{A450A324-DF76-4065-9B05-39395FC43707}" presName="parentLin" presStyleCnt="0"/>
      <dgm:spPr/>
    </dgm:pt>
    <dgm:pt modelId="{F34E4F4B-87C8-4F2C-9E02-D1344EC54B9E}" type="pres">
      <dgm:prSet presAssocID="{A450A324-DF76-4065-9B05-39395FC43707}" presName="parentLeftMargin" presStyleLbl="node1" presStyleIdx="2" presStyleCnt="9"/>
      <dgm:spPr/>
    </dgm:pt>
    <dgm:pt modelId="{D9A045ED-5AD6-446B-8B95-20D5799698BC}" type="pres">
      <dgm:prSet presAssocID="{A450A324-DF76-4065-9B05-39395FC43707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FD24474B-1A98-42BB-9709-B6CAD34EA242}" type="pres">
      <dgm:prSet presAssocID="{A450A324-DF76-4065-9B05-39395FC43707}" presName="negativeSpace" presStyleCnt="0"/>
      <dgm:spPr/>
    </dgm:pt>
    <dgm:pt modelId="{F8CE3929-6224-486D-89D6-29BC95AE29F8}" type="pres">
      <dgm:prSet presAssocID="{A450A324-DF76-4065-9B05-39395FC43707}" presName="childText" presStyleLbl="conFgAcc1" presStyleIdx="3" presStyleCnt="9">
        <dgm:presLayoutVars>
          <dgm:bulletEnabled val="1"/>
        </dgm:presLayoutVars>
      </dgm:prSet>
      <dgm:spPr/>
    </dgm:pt>
    <dgm:pt modelId="{D6F0EAEA-1C0A-4F25-B8E4-E184DA8571B7}" type="pres">
      <dgm:prSet presAssocID="{719BE994-D010-4F50-9389-00B2C371185D}" presName="spaceBetweenRectangles" presStyleCnt="0"/>
      <dgm:spPr/>
    </dgm:pt>
    <dgm:pt modelId="{A04C83C3-0D80-4AB5-87AC-E5920C893EA9}" type="pres">
      <dgm:prSet presAssocID="{3457DD6B-F87D-424B-880D-D2A2969BAEDD}" presName="parentLin" presStyleCnt="0"/>
      <dgm:spPr/>
    </dgm:pt>
    <dgm:pt modelId="{DF5198BF-5D6C-4D44-866F-1D058F351DE1}" type="pres">
      <dgm:prSet presAssocID="{3457DD6B-F87D-424B-880D-D2A2969BAEDD}" presName="parentLeftMargin" presStyleLbl="node1" presStyleIdx="3" presStyleCnt="9"/>
      <dgm:spPr/>
    </dgm:pt>
    <dgm:pt modelId="{CC885E5A-61DE-4F63-AA47-758BEC316D1C}" type="pres">
      <dgm:prSet presAssocID="{3457DD6B-F87D-424B-880D-D2A2969BAEDD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0499E6CF-A19D-4F1F-93CB-1EBAD75F660D}" type="pres">
      <dgm:prSet presAssocID="{3457DD6B-F87D-424B-880D-D2A2969BAEDD}" presName="negativeSpace" presStyleCnt="0"/>
      <dgm:spPr/>
    </dgm:pt>
    <dgm:pt modelId="{ADBC16B5-50AA-4D2C-B959-274E2249A117}" type="pres">
      <dgm:prSet presAssocID="{3457DD6B-F87D-424B-880D-D2A2969BAEDD}" presName="childText" presStyleLbl="conFgAcc1" presStyleIdx="4" presStyleCnt="9">
        <dgm:presLayoutVars>
          <dgm:bulletEnabled val="1"/>
        </dgm:presLayoutVars>
      </dgm:prSet>
      <dgm:spPr/>
    </dgm:pt>
    <dgm:pt modelId="{CB2A04DB-05F1-4308-8DFB-BC2CCBD753A1}" type="pres">
      <dgm:prSet presAssocID="{6576ABF7-CEE9-40BF-BABA-D924BD98FBF8}" presName="spaceBetweenRectangles" presStyleCnt="0"/>
      <dgm:spPr/>
    </dgm:pt>
    <dgm:pt modelId="{7D677A5D-E4AA-4240-994A-BF5D19331DA8}" type="pres">
      <dgm:prSet presAssocID="{C2F85BED-DAB5-4995-A825-68A8F4FD9D44}" presName="parentLin" presStyleCnt="0"/>
      <dgm:spPr/>
    </dgm:pt>
    <dgm:pt modelId="{8549EE5E-59FF-4073-9635-09C00CBB117D}" type="pres">
      <dgm:prSet presAssocID="{C2F85BED-DAB5-4995-A825-68A8F4FD9D44}" presName="parentLeftMargin" presStyleLbl="node1" presStyleIdx="4" presStyleCnt="9"/>
      <dgm:spPr/>
    </dgm:pt>
    <dgm:pt modelId="{6562C4F7-0CB9-4636-B3C9-9ADD9334504C}" type="pres">
      <dgm:prSet presAssocID="{C2F85BED-DAB5-4995-A825-68A8F4FD9D44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CA8B83A4-C8E7-486C-A229-11626B374CF3}" type="pres">
      <dgm:prSet presAssocID="{C2F85BED-DAB5-4995-A825-68A8F4FD9D44}" presName="negativeSpace" presStyleCnt="0"/>
      <dgm:spPr/>
    </dgm:pt>
    <dgm:pt modelId="{1130D165-C7A5-4340-82B3-A30D0095533F}" type="pres">
      <dgm:prSet presAssocID="{C2F85BED-DAB5-4995-A825-68A8F4FD9D44}" presName="childText" presStyleLbl="conFgAcc1" presStyleIdx="5" presStyleCnt="9">
        <dgm:presLayoutVars>
          <dgm:bulletEnabled val="1"/>
        </dgm:presLayoutVars>
      </dgm:prSet>
      <dgm:spPr/>
    </dgm:pt>
    <dgm:pt modelId="{C7B05E4E-4FDC-403C-B0BD-7FAE517C96CC}" type="pres">
      <dgm:prSet presAssocID="{FAF88466-73E3-471C-8833-4C5306C53764}" presName="spaceBetweenRectangles" presStyleCnt="0"/>
      <dgm:spPr/>
    </dgm:pt>
    <dgm:pt modelId="{B55BD46E-5D0B-443A-8CD2-78E0F7236E02}" type="pres">
      <dgm:prSet presAssocID="{ED389626-BC66-44E6-8405-7E1430C14700}" presName="parentLin" presStyleCnt="0"/>
      <dgm:spPr/>
    </dgm:pt>
    <dgm:pt modelId="{30A25CE2-44FA-41B1-99FC-8DBD3FDEE396}" type="pres">
      <dgm:prSet presAssocID="{ED389626-BC66-44E6-8405-7E1430C14700}" presName="parentLeftMargin" presStyleLbl="node1" presStyleIdx="5" presStyleCnt="9"/>
      <dgm:spPr/>
    </dgm:pt>
    <dgm:pt modelId="{F52EE758-2BB7-41F5-9946-CE1495BB1250}" type="pres">
      <dgm:prSet presAssocID="{ED389626-BC66-44E6-8405-7E1430C14700}" presName="parentText" presStyleLbl="node1" presStyleIdx="6" presStyleCnt="9" custScaleX="142211">
        <dgm:presLayoutVars>
          <dgm:chMax val="0"/>
          <dgm:bulletEnabled val="1"/>
        </dgm:presLayoutVars>
      </dgm:prSet>
      <dgm:spPr/>
    </dgm:pt>
    <dgm:pt modelId="{39A99590-FF05-4A50-8920-05B483281B37}" type="pres">
      <dgm:prSet presAssocID="{ED389626-BC66-44E6-8405-7E1430C14700}" presName="negativeSpace" presStyleCnt="0"/>
      <dgm:spPr/>
    </dgm:pt>
    <dgm:pt modelId="{D40E5861-09C9-48C4-9A95-F53CA13AEB04}" type="pres">
      <dgm:prSet presAssocID="{ED389626-BC66-44E6-8405-7E1430C14700}" presName="childText" presStyleLbl="conFgAcc1" presStyleIdx="6" presStyleCnt="9">
        <dgm:presLayoutVars>
          <dgm:bulletEnabled val="1"/>
        </dgm:presLayoutVars>
      </dgm:prSet>
      <dgm:spPr/>
    </dgm:pt>
    <dgm:pt modelId="{9931BE67-893D-48CC-A40E-1DC995774092}" type="pres">
      <dgm:prSet presAssocID="{133F7F10-94A1-4D6F-9FDE-715C7E95B7A4}" presName="spaceBetweenRectangles" presStyleCnt="0"/>
      <dgm:spPr/>
    </dgm:pt>
    <dgm:pt modelId="{3E7AA77C-B77E-4051-BD64-283F7C42C522}" type="pres">
      <dgm:prSet presAssocID="{5163DB61-4D11-4911-A53F-CD0A2DB80ACF}" presName="parentLin" presStyleCnt="0"/>
      <dgm:spPr/>
    </dgm:pt>
    <dgm:pt modelId="{2D95CF3E-0786-49FC-A627-3E499CDB558B}" type="pres">
      <dgm:prSet presAssocID="{5163DB61-4D11-4911-A53F-CD0A2DB80ACF}" presName="parentLeftMargin" presStyleLbl="node1" presStyleIdx="6" presStyleCnt="9"/>
      <dgm:spPr/>
    </dgm:pt>
    <dgm:pt modelId="{D77309B0-68C8-4373-A03C-16B974859A41}" type="pres">
      <dgm:prSet presAssocID="{5163DB61-4D11-4911-A53F-CD0A2DB80ACF}" presName="parentText" presStyleLbl="node1" presStyleIdx="7" presStyleCnt="9" custScaleX="142857">
        <dgm:presLayoutVars>
          <dgm:chMax val="0"/>
          <dgm:bulletEnabled val="1"/>
        </dgm:presLayoutVars>
      </dgm:prSet>
      <dgm:spPr/>
    </dgm:pt>
    <dgm:pt modelId="{5E3CED87-793C-474A-B9E2-BBFA51450691}" type="pres">
      <dgm:prSet presAssocID="{5163DB61-4D11-4911-A53F-CD0A2DB80ACF}" presName="negativeSpace" presStyleCnt="0"/>
      <dgm:spPr/>
    </dgm:pt>
    <dgm:pt modelId="{64F0C0F6-BA56-425D-BD59-2109F21B30C9}" type="pres">
      <dgm:prSet presAssocID="{5163DB61-4D11-4911-A53F-CD0A2DB80ACF}" presName="childText" presStyleLbl="conFgAcc1" presStyleIdx="7" presStyleCnt="9">
        <dgm:presLayoutVars>
          <dgm:bulletEnabled val="1"/>
        </dgm:presLayoutVars>
      </dgm:prSet>
      <dgm:spPr/>
    </dgm:pt>
    <dgm:pt modelId="{05BA3129-DEA0-4898-BF6F-746FE7F39008}" type="pres">
      <dgm:prSet presAssocID="{1914AD0A-1CCE-4495-BDEF-27A969F395FA}" presName="spaceBetweenRectangles" presStyleCnt="0"/>
      <dgm:spPr/>
    </dgm:pt>
    <dgm:pt modelId="{4061EC77-BFBF-4D55-B5C9-6D753239619C}" type="pres">
      <dgm:prSet presAssocID="{6BEAA4E3-C3E7-4CA2-BC2D-2828CF638DA9}" presName="parentLin" presStyleCnt="0"/>
      <dgm:spPr/>
    </dgm:pt>
    <dgm:pt modelId="{0B0C2B72-33A5-47E2-9025-F18C0B088DC2}" type="pres">
      <dgm:prSet presAssocID="{6BEAA4E3-C3E7-4CA2-BC2D-2828CF638DA9}" presName="parentLeftMargin" presStyleLbl="node1" presStyleIdx="7" presStyleCnt="9"/>
      <dgm:spPr/>
    </dgm:pt>
    <dgm:pt modelId="{7693EEE0-8836-4119-BC5C-428FE21A1D69}" type="pres">
      <dgm:prSet presAssocID="{6BEAA4E3-C3E7-4CA2-BC2D-2828CF638DA9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277C072D-E100-4E75-9341-83E46D56D19D}" type="pres">
      <dgm:prSet presAssocID="{6BEAA4E3-C3E7-4CA2-BC2D-2828CF638DA9}" presName="negativeSpace" presStyleCnt="0"/>
      <dgm:spPr/>
    </dgm:pt>
    <dgm:pt modelId="{6982CDC8-30BC-423E-A76B-AFCF228332CF}" type="pres">
      <dgm:prSet presAssocID="{6BEAA4E3-C3E7-4CA2-BC2D-2828CF638DA9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632CA30C-3319-41AC-947E-CECA4F58780B}" srcId="{44F0B578-1656-4AAB-B4D1-063BBD3AB29F}" destId="{6BEAA4E3-C3E7-4CA2-BC2D-2828CF638DA9}" srcOrd="8" destOrd="0" parTransId="{C2D1AE4A-74CB-46A1-9A5A-D75DB3D07EDB}" sibTransId="{44707A6B-8CF9-4CDA-A3B5-C1C07FA7AFAA}"/>
    <dgm:cxn modelId="{4B55330F-D88F-4895-B2B0-A146380ED11F}" type="presOf" srcId="{ED389626-BC66-44E6-8405-7E1430C14700}" destId="{F52EE758-2BB7-41F5-9946-CE1495BB1250}" srcOrd="1" destOrd="0" presId="urn:microsoft.com/office/officeart/2005/8/layout/list1"/>
    <dgm:cxn modelId="{7DA07A15-C53B-42EF-B548-E91C8FB7CE88}" srcId="{44F0B578-1656-4AAB-B4D1-063BBD3AB29F}" destId="{FAB1955B-31B1-43B3-A2CC-75D0D3A00F94}" srcOrd="1" destOrd="0" parTransId="{EF99E79E-3DA8-4271-9001-A45E4033201F}" sibTransId="{3EED71D6-6365-45E7-8048-2F924EC8812C}"/>
    <dgm:cxn modelId="{CC7C371A-A0E3-4A18-8A8F-E76AA07170DD}" srcId="{44F0B578-1656-4AAB-B4D1-063BBD3AB29F}" destId="{3457DD6B-F87D-424B-880D-D2A2969BAEDD}" srcOrd="4" destOrd="0" parTransId="{F6C3B8FD-7CB4-4838-8BA1-587750D9809B}" sibTransId="{6576ABF7-CEE9-40BF-BABA-D924BD98FBF8}"/>
    <dgm:cxn modelId="{7AD47A27-B940-47C0-AF10-34CD691D1898}" type="presOf" srcId="{A450A324-DF76-4065-9B05-39395FC43707}" destId="{F34E4F4B-87C8-4F2C-9E02-D1344EC54B9E}" srcOrd="0" destOrd="0" presId="urn:microsoft.com/office/officeart/2005/8/layout/list1"/>
    <dgm:cxn modelId="{7746B12C-01ED-4DE3-A2AA-5196066A3620}" type="presOf" srcId="{6BEAA4E3-C3E7-4CA2-BC2D-2828CF638DA9}" destId="{7693EEE0-8836-4119-BC5C-428FE21A1D69}" srcOrd="1" destOrd="0" presId="urn:microsoft.com/office/officeart/2005/8/layout/list1"/>
    <dgm:cxn modelId="{4D28162E-7CCC-4516-B41F-8F31B99DB307}" type="presOf" srcId="{6BEAA4E3-C3E7-4CA2-BC2D-2828CF638DA9}" destId="{0B0C2B72-33A5-47E2-9025-F18C0B088DC2}" srcOrd="0" destOrd="0" presId="urn:microsoft.com/office/officeart/2005/8/layout/list1"/>
    <dgm:cxn modelId="{8FFC8D62-9B63-444B-90D3-BA47570D4D84}" srcId="{3457DD6B-F87D-424B-880D-D2A2969BAEDD}" destId="{66149CCA-2602-41F9-972B-F509CDDE0B91}" srcOrd="0" destOrd="0" parTransId="{C25A8448-4857-4E87-85A0-37FAB0FE686C}" sibTransId="{F498B640-6299-49A0-B7AD-9B6CC56A263F}"/>
    <dgm:cxn modelId="{BD6F2543-17E7-4F73-94AC-00FAF49DF54C}" srcId="{44F0B578-1656-4AAB-B4D1-063BBD3AB29F}" destId="{A450A324-DF76-4065-9B05-39395FC43707}" srcOrd="3" destOrd="0" parTransId="{0064EEDF-1329-408B-B4C6-F0943E86AF6D}" sibTransId="{719BE994-D010-4F50-9389-00B2C371185D}"/>
    <dgm:cxn modelId="{23C02D4B-E4B1-4BB8-83EC-E06FB1D5301E}" type="presOf" srcId="{ED389626-BC66-44E6-8405-7E1430C14700}" destId="{30A25CE2-44FA-41B1-99FC-8DBD3FDEE396}" srcOrd="0" destOrd="0" presId="urn:microsoft.com/office/officeart/2005/8/layout/list1"/>
    <dgm:cxn modelId="{A6A87376-E8A1-4AD9-B9F0-D02AA0404293}" type="presOf" srcId="{6C1ACF4A-55FE-4500-96D6-B27D6EDE73FD}" destId="{3290074B-0564-4EE2-A1BE-DB6CE3603068}" srcOrd="0" destOrd="0" presId="urn:microsoft.com/office/officeart/2005/8/layout/list1"/>
    <dgm:cxn modelId="{BDE9AC7A-812F-4124-A3A8-83D512BB44A5}" srcId="{44F0B578-1656-4AAB-B4D1-063BBD3AB29F}" destId="{C2F85BED-DAB5-4995-A825-68A8F4FD9D44}" srcOrd="5" destOrd="0" parTransId="{46B740D2-4633-4631-856E-B5CDD3CC2030}" sibTransId="{FAF88466-73E3-471C-8833-4C5306C53764}"/>
    <dgm:cxn modelId="{07AB1A7B-FADA-4564-85F5-6DB332EE9E56}" type="presOf" srcId="{66149CCA-2602-41F9-972B-F509CDDE0B91}" destId="{ADBC16B5-50AA-4D2C-B959-274E2249A117}" srcOrd="0" destOrd="0" presId="urn:microsoft.com/office/officeart/2005/8/layout/list1"/>
    <dgm:cxn modelId="{B9263187-5067-4366-89D6-DFB96CA63379}" type="presOf" srcId="{5163DB61-4D11-4911-A53F-CD0A2DB80ACF}" destId="{2D95CF3E-0786-49FC-A627-3E499CDB558B}" srcOrd="0" destOrd="0" presId="urn:microsoft.com/office/officeart/2005/8/layout/list1"/>
    <dgm:cxn modelId="{6FB0F18C-404B-4E2A-A064-741204645766}" type="presOf" srcId="{6C1ACF4A-55FE-4500-96D6-B27D6EDE73FD}" destId="{CE502630-CD31-41B1-8AE0-1901870DCBB6}" srcOrd="1" destOrd="0" presId="urn:microsoft.com/office/officeart/2005/8/layout/list1"/>
    <dgm:cxn modelId="{1B749C8F-67B9-45C2-804F-97D570608690}" type="presOf" srcId="{C2F85BED-DAB5-4995-A825-68A8F4FD9D44}" destId="{8549EE5E-59FF-4073-9635-09C00CBB117D}" srcOrd="0" destOrd="0" presId="urn:microsoft.com/office/officeart/2005/8/layout/list1"/>
    <dgm:cxn modelId="{EF512596-E1BE-4B6C-BD08-F42A60DDA2B6}" type="presOf" srcId="{FAB1955B-31B1-43B3-A2CC-75D0D3A00F94}" destId="{B67C3951-123C-4702-B79B-E80C3160FD05}" srcOrd="1" destOrd="0" presId="urn:microsoft.com/office/officeart/2005/8/layout/list1"/>
    <dgm:cxn modelId="{74B94A97-9BFA-4525-BE54-B00B7B01D6F5}" srcId="{44F0B578-1656-4AAB-B4D1-063BBD3AB29F}" destId="{ED389626-BC66-44E6-8405-7E1430C14700}" srcOrd="6" destOrd="0" parTransId="{476AD465-6C37-474F-AA37-F1122019CE21}" sibTransId="{133F7F10-94A1-4D6F-9FDE-715C7E95B7A4}"/>
    <dgm:cxn modelId="{1F6C3C98-698C-4E57-B309-D60AC1B7A886}" srcId="{44F0B578-1656-4AAB-B4D1-063BBD3AB29F}" destId="{E7191296-3B07-41EE-9460-F9BE9CE3B003}" srcOrd="0" destOrd="0" parTransId="{B2BEBC75-7AFC-431B-BA51-9B2959314F3F}" sibTransId="{05C4CAF4-BE0E-4DFA-8102-8D7B432125D0}"/>
    <dgm:cxn modelId="{F740F89D-1B1B-43D0-95CF-77EBB2D25613}" type="presOf" srcId="{3457DD6B-F87D-424B-880D-D2A2969BAEDD}" destId="{DF5198BF-5D6C-4D44-866F-1D058F351DE1}" srcOrd="0" destOrd="0" presId="urn:microsoft.com/office/officeart/2005/8/layout/list1"/>
    <dgm:cxn modelId="{2D0049A7-ED1B-4BC8-B128-239A91DCC7FA}" type="presOf" srcId="{5163DB61-4D11-4911-A53F-CD0A2DB80ACF}" destId="{D77309B0-68C8-4373-A03C-16B974859A41}" srcOrd="1" destOrd="0" presId="urn:microsoft.com/office/officeart/2005/8/layout/list1"/>
    <dgm:cxn modelId="{1A5048A9-93E7-4C09-9774-5CE6271C205A}" type="presOf" srcId="{44F0B578-1656-4AAB-B4D1-063BBD3AB29F}" destId="{1A9388AC-6CD1-40FB-BC19-E5C379895464}" srcOrd="0" destOrd="0" presId="urn:microsoft.com/office/officeart/2005/8/layout/list1"/>
    <dgm:cxn modelId="{261A8BAD-53AC-4F6C-992D-1C2A09158F18}" type="presOf" srcId="{C2F85BED-DAB5-4995-A825-68A8F4FD9D44}" destId="{6562C4F7-0CB9-4636-B3C9-9ADD9334504C}" srcOrd="1" destOrd="0" presId="urn:microsoft.com/office/officeart/2005/8/layout/list1"/>
    <dgm:cxn modelId="{839287AF-ABD4-4C66-9F8F-6049C6AF8A98}" type="presOf" srcId="{E7191296-3B07-41EE-9460-F9BE9CE3B003}" destId="{BF4AC3E9-5CAC-4ADD-B2B5-D91CE90BA2DD}" srcOrd="1" destOrd="0" presId="urn:microsoft.com/office/officeart/2005/8/layout/list1"/>
    <dgm:cxn modelId="{14265EB6-DB9F-40EC-8FB2-79F0F4BE2F0B}" type="presOf" srcId="{A450A324-DF76-4065-9B05-39395FC43707}" destId="{D9A045ED-5AD6-446B-8B95-20D5799698BC}" srcOrd="1" destOrd="0" presId="urn:microsoft.com/office/officeart/2005/8/layout/list1"/>
    <dgm:cxn modelId="{5524D0B7-B20B-4C5B-910F-942CCDA647C2}" srcId="{44F0B578-1656-4AAB-B4D1-063BBD3AB29F}" destId="{5163DB61-4D11-4911-A53F-CD0A2DB80ACF}" srcOrd="7" destOrd="0" parTransId="{BF4A8213-338F-46F9-9FEA-640D872E99CE}" sibTransId="{1914AD0A-1CCE-4495-BDEF-27A969F395FA}"/>
    <dgm:cxn modelId="{515CDECB-E39C-42B8-A4F8-E5E70CFE8C96}" type="presOf" srcId="{3457DD6B-F87D-424B-880D-D2A2969BAEDD}" destId="{CC885E5A-61DE-4F63-AA47-758BEC316D1C}" srcOrd="1" destOrd="0" presId="urn:microsoft.com/office/officeart/2005/8/layout/list1"/>
    <dgm:cxn modelId="{3A7996DC-7256-4485-945E-CC39C67EE6EB}" srcId="{44F0B578-1656-4AAB-B4D1-063BBD3AB29F}" destId="{6C1ACF4A-55FE-4500-96D6-B27D6EDE73FD}" srcOrd="2" destOrd="0" parTransId="{0E79F8FC-3D83-4EEC-847B-4304E618E33E}" sibTransId="{055BECB0-CD84-46AD-B719-7A29A3307B5E}"/>
    <dgm:cxn modelId="{77933FE1-B080-4A6A-B98E-BF99218071F2}" type="presOf" srcId="{FAB1955B-31B1-43B3-A2CC-75D0D3A00F94}" destId="{CC4A3BEB-7977-4354-978C-19A5AF0D4B31}" srcOrd="0" destOrd="0" presId="urn:microsoft.com/office/officeart/2005/8/layout/list1"/>
    <dgm:cxn modelId="{811711FA-E029-4C2A-8AA1-D2F4E4FDE42E}" type="presOf" srcId="{E7191296-3B07-41EE-9460-F9BE9CE3B003}" destId="{2CC85FD7-CBFC-47D6-B109-7DFAAB5812E4}" srcOrd="0" destOrd="0" presId="urn:microsoft.com/office/officeart/2005/8/layout/list1"/>
    <dgm:cxn modelId="{5AB53E32-975F-4ACA-B55C-60D3B5015C03}" type="presParOf" srcId="{1A9388AC-6CD1-40FB-BC19-E5C379895464}" destId="{6315EA91-1355-46C9-8B0C-155450E75CDF}" srcOrd="0" destOrd="0" presId="urn:microsoft.com/office/officeart/2005/8/layout/list1"/>
    <dgm:cxn modelId="{40D2F480-2279-4959-A1AC-1DBFAEDBD691}" type="presParOf" srcId="{6315EA91-1355-46C9-8B0C-155450E75CDF}" destId="{2CC85FD7-CBFC-47D6-B109-7DFAAB5812E4}" srcOrd="0" destOrd="0" presId="urn:microsoft.com/office/officeart/2005/8/layout/list1"/>
    <dgm:cxn modelId="{A06132A0-237F-45B6-9E28-2BA8A4ECE774}" type="presParOf" srcId="{6315EA91-1355-46C9-8B0C-155450E75CDF}" destId="{BF4AC3E9-5CAC-4ADD-B2B5-D91CE90BA2DD}" srcOrd="1" destOrd="0" presId="urn:microsoft.com/office/officeart/2005/8/layout/list1"/>
    <dgm:cxn modelId="{DC521C13-28AB-48E3-BFAD-83B51FC38705}" type="presParOf" srcId="{1A9388AC-6CD1-40FB-BC19-E5C379895464}" destId="{FA2F0FC3-9286-4F63-859C-8FB2F5456162}" srcOrd="1" destOrd="0" presId="urn:microsoft.com/office/officeart/2005/8/layout/list1"/>
    <dgm:cxn modelId="{A931E431-E49F-4529-8DB2-60FF54CDBE4C}" type="presParOf" srcId="{1A9388AC-6CD1-40FB-BC19-E5C379895464}" destId="{68FEEE79-2101-45FD-B630-4D11D9622353}" srcOrd="2" destOrd="0" presId="urn:microsoft.com/office/officeart/2005/8/layout/list1"/>
    <dgm:cxn modelId="{6CC10CB1-77A6-42E8-8A81-9085B79A32CB}" type="presParOf" srcId="{1A9388AC-6CD1-40FB-BC19-E5C379895464}" destId="{94860D74-DC2F-4144-93DE-237B049BC311}" srcOrd="3" destOrd="0" presId="urn:microsoft.com/office/officeart/2005/8/layout/list1"/>
    <dgm:cxn modelId="{D97D7F4E-EEA1-47B6-B2B8-F825D30FDC9B}" type="presParOf" srcId="{1A9388AC-6CD1-40FB-BC19-E5C379895464}" destId="{0B133CCF-7F46-49A4-A66F-C38D9BE45355}" srcOrd="4" destOrd="0" presId="urn:microsoft.com/office/officeart/2005/8/layout/list1"/>
    <dgm:cxn modelId="{562ABB4C-4796-4DA5-9DDB-3EE5056F4DA2}" type="presParOf" srcId="{0B133CCF-7F46-49A4-A66F-C38D9BE45355}" destId="{CC4A3BEB-7977-4354-978C-19A5AF0D4B31}" srcOrd="0" destOrd="0" presId="urn:microsoft.com/office/officeart/2005/8/layout/list1"/>
    <dgm:cxn modelId="{4BF8506D-136A-4D8F-8201-6868D63243BA}" type="presParOf" srcId="{0B133CCF-7F46-49A4-A66F-C38D9BE45355}" destId="{B67C3951-123C-4702-B79B-E80C3160FD05}" srcOrd="1" destOrd="0" presId="urn:microsoft.com/office/officeart/2005/8/layout/list1"/>
    <dgm:cxn modelId="{F1B812C0-27D0-405D-89ED-4EF8954CFA43}" type="presParOf" srcId="{1A9388AC-6CD1-40FB-BC19-E5C379895464}" destId="{E0DB1804-4862-464E-A5EA-90AEFAB9432F}" srcOrd="5" destOrd="0" presId="urn:microsoft.com/office/officeart/2005/8/layout/list1"/>
    <dgm:cxn modelId="{5F4CB792-992E-43F4-8091-553E424339AF}" type="presParOf" srcId="{1A9388AC-6CD1-40FB-BC19-E5C379895464}" destId="{D5F15BC9-61A6-438C-9EA7-8CB428D40CD7}" srcOrd="6" destOrd="0" presId="urn:microsoft.com/office/officeart/2005/8/layout/list1"/>
    <dgm:cxn modelId="{43B4B10F-DC23-49F6-9183-BB772665028B}" type="presParOf" srcId="{1A9388AC-6CD1-40FB-BC19-E5C379895464}" destId="{64A5C11F-1AD0-45B9-B347-F4B832A671D7}" srcOrd="7" destOrd="0" presId="urn:microsoft.com/office/officeart/2005/8/layout/list1"/>
    <dgm:cxn modelId="{A2732956-7024-4B75-99CC-9E3B1F2E5DD4}" type="presParOf" srcId="{1A9388AC-6CD1-40FB-BC19-E5C379895464}" destId="{904501F7-2AF4-4F1D-86F6-84319E6974AA}" srcOrd="8" destOrd="0" presId="urn:microsoft.com/office/officeart/2005/8/layout/list1"/>
    <dgm:cxn modelId="{98A4FE81-C946-4DFC-9665-DCD014D738F9}" type="presParOf" srcId="{904501F7-2AF4-4F1D-86F6-84319E6974AA}" destId="{3290074B-0564-4EE2-A1BE-DB6CE3603068}" srcOrd="0" destOrd="0" presId="urn:microsoft.com/office/officeart/2005/8/layout/list1"/>
    <dgm:cxn modelId="{96F980C9-A583-42E2-BB94-998DFC8566A8}" type="presParOf" srcId="{904501F7-2AF4-4F1D-86F6-84319E6974AA}" destId="{CE502630-CD31-41B1-8AE0-1901870DCBB6}" srcOrd="1" destOrd="0" presId="urn:microsoft.com/office/officeart/2005/8/layout/list1"/>
    <dgm:cxn modelId="{EB704679-CD4F-472D-B0B9-F168181F39F7}" type="presParOf" srcId="{1A9388AC-6CD1-40FB-BC19-E5C379895464}" destId="{63D4CC06-A3C4-4856-8654-B2B556115D2B}" srcOrd="9" destOrd="0" presId="urn:microsoft.com/office/officeart/2005/8/layout/list1"/>
    <dgm:cxn modelId="{179E3639-D6DA-4DA7-9753-F5E352D6369B}" type="presParOf" srcId="{1A9388AC-6CD1-40FB-BC19-E5C379895464}" destId="{FF61D219-0F7C-4ED1-B735-86E0FF92B27E}" srcOrd="10" destOrd="0" presId="urn:microsoft.com/office/officeart/2005/8/layout/list1"/>
    <dgm:cxn modelId="{CBB20716-5A6B-4C67-B301-F3093AF324E4}" type="presParOf" srcId="{1A9388AC-6CD1-40FB-BC19-E5C379895464}" destId="{485B46FE-FE0C-4612-AB52-4D5F654FC343}" srcOrd="11" destOrd="0" presId="urn:microsoft.com/office/officeart/2005/8/layout/list1"/>
    <dgm:cxn modelId="{E51465CF-57BE-4BE2-8B36-58725EB276A1}" type="presParOf" srcId="{1A9388AC-6CD1-40FB-BC19-E5C379895464}" destId="{902F4833-9BD4-4915-8FA7-B1F9DF6F625F}" srcOrd="12" destOrd="0" presId="urn:microsoft.com/office/officeart/2005/8/layout/list1"/>
    <dgm:cxn modelId="{D67551D5-752C-4919-9ACA-54722C02EA57}" type="presParOf" srcId="{902F4833-9BD4-4915-8FA7-B1F9DF6F625F}" destId="{F34E4F4B-87C8-4F2C-9E02-D1344EC54B9E}" srcOrd="0" destOrd="0" presId="urn:microsoft.com/office/officeart/2005/8/layout/list1"/>
    <dgm:cxn modelId="{0B928BAB-97DD-4D9D-8C3C-91E2C333B35E}" type="presParOf" srcId="{902F4833-9BD4-4915-8FA7-B1F9DF6F625F}" destId="{D9A045ED-5AD6-446B-8B95-20D5799698BC}" srcOrd="1" destOrd="0" presId="urn:microsoft.com/office/officeart/2005/8/layout/list1"/>
    <dgm:cxn modelId="{1109F623-A720-48DF-8BF2-454CE6BB027D}" type="presParOf" srcId="{1A9388AC-6CD1-40FB-BC19-E5C379895464}" destId="{FD24474B-1A98-42BB-9709-B6CAD34EA242}" srcOrd="13" destOrd="0" presId="urn:microsoft.com/office/officeart/2005/8/layout/list1"/>
    <dgm:cxn modelId="{05DB7CDF-7BE2-4F5D-86CC-4191B0352C44}" type="presParOf" srcId="{1A9388AC-6CD1-40FB-BC19-E5C379895464}" destId="{F8CE3929-6224-486D-89D6-29BC95AE29F8}" srcOrd="14" destOrd="0" presId="urn:microsoft.com/office/officeart/2005/8/layout/list1"/>
    <dgm:cxn modelId="{46963D8C-D1C3-4BED-B7A9-2598A182FE2F}" type="presParOf" srcId="{1A9388AC-6CD1-40FB-BC19-E5C379895464}" destId="{D6F0EAEA-1C0A-4F25-B8E4-E184DA8571B7}" srcOrd="15" destOrd="0" presId="urn:microsoft.com/office/officeart/2005/8/layout/list1"/>
    <dgm:cxn modelId="{644B30EC-42FE-4943-8A7D-492F7C993A19}" type="presParOf" srcId="{1A9388AC-6CD1-40FB-BC19-E5C379895464}" destId="{A04C83C3-0D80-4AB5-87AC-E5920C893EA9}" srcOrd="16" destOrd="0" presId="urn:microsoft.com/office/officeart/2005/8/layout/list1"/>
    <dgm:cxn modelId="{5D0575D6-2CD8-4DC1-B04A-ACC68C8C07F4}" type="presParOf" srcId="{A04C83C3-0D80-4AB5-87AC-E5920C893EA9}" destId="{DF5198BF-5D6C-4D44-866F-1D058F351DE1}" srcOrd="0" destOrd="0" presId="urn:microsoft.com/office/officeart/2005/8/layout/list1"/>
    <dgm:cxn modelId="{DEF74C8E-99D0-4AB8-92BB-E5546F74650C}" type="presParOf" srcId="{A04C83C3-0D80-4AB5-87AC-E5920C893EA9}" destId="{CC885E5A-61DE-4F63-AA47-758BEC316D1C}" srcOrd="1" destOrd="0" presId="urn:microsoft.com/office/officeart/2005/8/layout/list1"/>
    <dgm:cxn modelId="{F3CB415F-E9AC-440D-B8DB-5DBFB21BF793}" type="presParOf" srcId="{1A9388AC-6CD1-40FB-BC19-E5C379895464}" destId="{0499E6CF-A19D-4F1F-93CB-1EBAD75F660D}" srcOrd="17" destOrd="0" presId="urn:microsoft.com/office/officeart/2005/8/layout/list1"/>
    <dgm:cxn modelId="{5DC31E80-CC41-438C-AA3C-4FE913E61D67}" type="presParOf" srcId="{1A9388AC-6CD1-40FB-BC19-E5C379895464}" destId="{ADBC16B5-50AA-4D2C-B959-274E2249A117}" srcOrd="18" destOrd="0" presId="urn:microsoft.com/office/officeart/2005/8/layout/list1"/>
    <dgm:cxn modelId="{F05C7065-FD38-49DF-8E12-00B3947A14BC}" type="presParOf" srcId="{1A9388AC-6CD1-40FB-BC19-E5C379895464}" destId="{CB2A04DB-05F1-4308-8DFB-BC2CCBD753A1}" srcOrd="19" destOrd="0" presId="urn:microsoft.com/office/officeart/2005/8/layout/list1"/>
    <dgm:cxn modelId="{D9023306-D124-45D6-985E-0E8D1CF35FCB}" type="presParOf" srcId="{1A9388AC-6CD1-40FB-BC19-E5C379895464}" destId="{7D677A5D-E4AA-4240-994A-BF5D19331DA8}" srcOrd="20" destOrd="0" presId="urn:microsoft.com/office/officeart/2005/8/layout/list1"/>
    <dgm:cxn modelId="{018BFC48-F41A-42F1-9124-BE1F77BA262A}" type="presParOf" srcId="{7D677A5D-E4AA-4240-994A-BF5D19331DA8}" destId="{8549EE5E-59FF-4073-9635-09C00CBB117D}" srcOrd="0" destOrd="0" presId="urn:microsoft.com/office/officeart/2005/8/layout/list1"/>
    <dgm:cxn modelId="{E33A5AD7-CB31-4A4D-914D-E92424524414}" type="presParOf" srcId="{7D677A5D-E4AA-4240-994A-BF5D19331DA8}" destId="{6562C4F7-0CB9-4636-B3C9-9ADD9334504C}" srcOrd="1" destOrd="0" presId="urn:microsoft.com/office/officeart/2005/8/layout/list1"/>
    <dgm:cxn modelId="{4D89F2A2-EE6B-4183-9C0D-2C5A9F9BAC21}" type="presParOf" srcId="{1A9388AC-6CD1-40FB-BC19-E5C379895464}" destId="{CA8B83A4-C8E7-486C-A229-11626B374CF3}" srcOrd="21" destOrd="0" presId="urn:microsoft.com/office/officeart/2005/8/layout/list1"/>
    <dgm:cxn modelId="{BA98E89B-DD6B-4435-ABA4-E31049407255}" type="presParOf" srcId="{1A9388AC-6CD1-40FB-BC19-E5C379895464}" destId="{1130D165-C7A5-4340-82B3-A30D0095533F}" srcOrd="22" destOrd="0" presId="urn:microsoft.com/office/officeart/2005/8/layout/list1"/>
    <dgm:cxn modelId="{FA7F49F3-1D24-4AC5-BA3E-72BE55F99F7B}" type="presParOf" srcId="{1A9388AC-6CD1-40FB-BC19-E5C379895464}" destId="{C7B05E4E-4FDC-403C-B0BD-7FAE517C96CC}" srcOrd="23" destOrd="0" presId="urn:microsoft.com/office/officeart/2005/8/layout/list1"/>
    <dgm:cxn modelId="{A16C19B1-1326-4AE4-B058-D6983522DEDA}" type="presParOf" srcId="{1A9388AC-6CD1-40FB-BC19-E5C379895464}" destId="{B55BD46E-5D0B-443A-8CD2-78E0F7236E02}" srcOrd="24" destOrd="0" presId="urn:microsoft.com/office/officeart/2005/8/layout/list1"/>
    <dgm:cxn modelId="{1DAA8015-FB41-4CF2-B6E1-46516B1B702D}" type="presParOf" srcId="{B55BD46E-5D0B-443A-8CD2-78E0F7236E02}" destId="{30A25CE2-44FA-41B1-99FC-8DBD3FDEE396}" srcOrd="0" destOrd="0" presId="urn:microsoft.com/office/officeart/2005/8/layout/list1"/>
    <dgm:cxn modelId="{12943655-D76E-41B6-AD9E-0825C922512F}" type="presParOf" srcId="{B55BD46E-5D0B-443A-8CD2-78E0F7236E02}" destId="{F52EE758-2BB7-41F5-9946-CE1495BB1250}" srcOrd="1" destOrd="0" presId="urn:microsoft.com/office/officeart/2005/8/layout/list1"/>
    <dgm:cxn modelId="{28931C7E-24CD-41F1-8197-89AD26C391EE}" type="presParOf" srcId="{1A9388AC-6CD1-40FB-BC19-E5C379895464}" destId="{39A99590-FF05-4A50-8920-05B483281B37}" srcOrd="25" destOrd="0" presId="urn:microsoft.com/office/officeart/2005/8/layout/list1"/>
    <dgm:cxn modelId="{A45C716D-51E1-428F-BBA7-F03C83B26EF7}" type="presParOf" srcId="{1A9388AC-6CD1-40FB-BC19-E5C379895464}" destId="{D40E5861-09C9-48C4-9A95-F53CA13AEB04}" srcOrd="26" destOrd="0" presId="urn:microsoft.com/office/officeart/2005/8/layout/list1"/>
    <dgm:cxn modelId="{6D974879-0067-4FCB-9F54-903CDBEC9524}" type="presParOf" srcId="{1A9388AC-6CD1-40FB-BC19-E5C379895464}" destId="{9931BE67-893D-48CC-A40E-1DC995774092}" srcOrd="27" destOrd="0" presId="urn:microsoft.com/office/officeart/2005/8/layout/list1"/>
    <dgm:cxn modelId="{1BFC2F0A-7075-46C2-8E26-73343BEBB8E9}" type="presParOf" srcId="{1A9388AC-6CD1-40FB-BC19-E5C379895464}" destId="{3E7AA77C-B77E-4051-BD64-283F7C42C522}" srcOrd="28" destOrd="0" presId="urn:microsoft.com/office/officeart/2005/8/layout/list1"/>
    <dgm:cxn modelId="{7D718E84-1711-47E7-A834-4E16647AB148}" type="presParOf" srcId="{3E7AA77C-B77E-4051-BD64-283F7C42C522}" destId="{2D95CF3E-0786-49FC-A627-3E499CDB558B}" srcOrd="0" destOrd="0" presId="urn:microsoft.com/office/officeart/2005/8/layout/list1"/>
    <dgm:cxn modelId="{3678540A-0396-415C-8111-69A4AB646775}" type="presParOf" srcId="{3E7AA77C-B77E-4051-BD64-283F7C42C522}" destId="{D77309B0-68C8-4373-A03C-16B974859A41}" srcOrd="1" destOrd="0" presId="urn:microsoft.com/office/officeart/2005/8/layout/list1"/>
    <dgm:cxn modelId="{F914626F-B77B-4F86-AE43-865DA4F282AE}" type="presParOf" srcId="{1A9388AC-6CD1-40FB-BC19-E5C379895464}" destId="{5E3CED87-793C-474A-B9E2-BBFA51450691}" srcOrd="29" destOrd="0" presId="urn:microsoft.com/office/officeart/2005/8/layout/list1"/>
    <dgm:cxn modelId="{B9BDDE5D-7030-43B9-8001-36F243C5A97C}" type="presParOf" srcId="{1A9388AC-6CD1-40FB-BC19-E5C379895464}" destId="{64F0C0F6-BA56-425D-BD59-2109F21B30C9}" srcOrd="30" destOrd="0" presId="urn:microsoft.com/office/officeart/2005/8/layout/list1"/>
    <dgm:cxn modelId="{772D4B35-E5F6-4492-AA4E-3CCA24123686}" type="presParOf" srcId="{1A9388AC-6CD1-40FB-BC19-E5C379895464}" destId="{05BA3129-DEA0-4898-BF6F-746FE7F39008}" srcOrd="31" destOrd="0" presId="urn:microsoft.com/office/officeart/2005/8/layout/list1"/>
    <dgm:cxn modelId="{F2690550-37CB-47E3-A424-F42C8FBF5D4A}" type="presParOf" srcId="{1A9388AC-6CD1-40FB-BC19-E5C379895464}" destId="{4061EC77-BFBF-4D55-B5C9-6D753239619C}" srcOrd="32" destOrd="0" presId="urn:microsoft.com/office/officeart/2005/8/layout/list1"/>
    <dgm:cxn modelId="{7713AB83-0771-4319-84D5-F0AF6DA8577D}" type="presParOf" srcId="{4061EC77-BFBF-4D55-B5C9-6D753239619C}" destId="{0B0C2B72-33A5-47E2-9025-F18C0B088DC2}" srcOrd="0" destOrd="0" presId="urn:microsoft.com/office/officeart/2005/8/layout/list1"/>
    <dgm:cxn modelId="{1C9E42E4-2356-4F44-ABFD-30797E10689E}" type="presParOf" srcId="{4061EC77-BFBF-4D55-B5C9-6D753239619C}" destId="{7693EEE0-8836-4119-BC5C-428FE21A1D69}" srcOrd="1" destOrd="0" presId="urn:microsoft.com/office/officeart/2005/8/layout/list1"/>
    <dgm:cxn modelId="{98564AE0-687F-4F30-BAF4-6B8CC95CBFB4}" type="presParOf" srcId="{1A9388AC-6CD1-40FB-BC19-E5C379895464}" destId="{277C072D-E100-4E75-9341-83E46D56D19D}" srcOrd="33" destOrd="0" presId="urn:microsoft.com/office/officeart/2005/8/layout/list1"/>
    <dgm:cxn modelId="{BAF98309-6CC1-458A-8267-52E745DB6B0E}" type="presParOf" srcId="{1A9388AC-6CD1-40FB-BC19-E5C379895464}" destId="{6982CDC8-30BC-423E-A76B-AFCF228332CF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EEE79-2101-45FD-B630-4D11D9622353}">
      <dsp:nvSpPr>
        <dsp:cNvPr id="0" name=""/>
        <dsp:cNvSpPr/>
      </dsp:nvSpPr>
      <dsp:spPr>
        <a:xfrm>
          <a:off x="0" y="178987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AC3E9-5CAC-4ADD-B2B5-D91CE90BA2DD}">
      <dsp:nvSpPr>
        <dsp:cNvPr id="0" name=""/>
        <dsp:cNvSpPr/>
      </dsp:nvSpPr>
      <dsp:spPr>
        <a:xfrm>
          <a:off x="304800" y="16627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Úhrn příjmů od všech zaměstnavatelů</a:t>
          </a:r>
        </a:p>
      </dsp:txBody>
      <dsp:txXfrm>
        <a:off x="320652" y="32479"/>
        <a:ext cx="4235496" cy="293016"/>
      </dsp:txXfrm>
    </dsp:sp>
    <dsp:sp modelId="{D5F15BC9-61A6-438C-9EA7-8CB428D40CD7}">
      <dsp:nvSpPr>
        <dsp:cNvPr id="0" name=""/>
        <dsp:cNvSpPr/>
      </dsp:nvSpPr>
      <dsp:spPr>
        <a:xfrm>
          <a:off x="0" y="677947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7C3951-123C-4702-B79B-E80C3160FD05}">
      <dsp:nvSpPr>
        <dsp:cNvPr id="0" name=""/>
        <dsp:cNvSpPr/>
      </dsp:nvSpPr>
      <dsp:spPr>
        <a:xfrm>
          <a:off x="304800" y="515587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- Nezdanitelné části dle § 15</a:t>
          </a:r>
        </a:p>
      </dsp:txBody>
      <dsp:txXfrm>
        <a:off x="320652" y="531439"/>
        <a:ext cx="4235496" cy="293016"/>
      </dsp:txXfrm>
    </dsp:sp>
    <dsp:sp modelId="{FF61D219-0F7C-4ED1-B735-86E0FF92B27E}">
      <dsp:nvSpPr>
        <dsp:cNvPr id="0" name=""/>
        <dsp:cNvSpPr/>
      </dsp:nvSpPr>
      <dsp:spPr>
        <a:xfrm>
          <a:off x="0" y="117690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502630-CD31-41B1-8AE0-1901870DCBB6}">
      <dsp:nvSpPr>
        <dsp:cNvPr id="0" name=""/>
        <dsp:cNvSpPr/>
      </dsp:nvSpPr>
      <dsp:spPr>
        <a:xfrm>
          <a:off x="290214" y="1014548"/>
          <a:ext cx="5804291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= Základ daně snížený o nezdanitelné části (zaokrouhleno na 100 Kč </a:t>
          </a:r>
          <a:r>
            <a:rPr lang="cs-CZ" sz="1400" kern="1200" dirty="0">
              <a:latin typeface="Calibri" panose="020F0502020204030204" pitchFamily="34" charset="0"/>
              <a:cs typeface="Calibri" panose="020F0502020204030204" pitchFamily="34" charset="0"/>
            </a:rPr>
            <a:t>↓</a:t>
          </a:r>
          <a:r>
            <a:rPr lang="cs-CZ" sz="1400" kern="1200" dirty="0"/>
            <a:t>)</a:t>
          </a:r>
        </a:p>
      </dsp:txBody>
      <dsp:txXfrm>
        <a:off x="306066" y="1030400"/>
        <a:ext cx="5772587" cy="293016"/>
      </dsp:txXfrm>
    </dsp:sp>
    <dsp:sp modelId="{F8CE3929-6224-486D-89D6-29BC95AE29F8}">
      <dsp:nvSpPr>
        <dsp:cNvPr id="0" name=""/>
        <dsp:cNvSpPr/>
      </dsp:nvSpPr>
      <dsp:spPr>
        <a:xfrm>
          <a:off x="0" y="167586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A045ED-5AD6-446B-8B95-20D5799698BC}">
      <dsp:nvSpPr>
        <dsp:cNvPr id="0" name=""/>
        <dsp:cNvSpPr/>
      </dsp:nvSpPr>
      <dsp:spPr>
        <a:xfrm>
          <a:off x="304800" y="1513508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* Sazba daně (dle § 16 ZDP)</a:t>
          </a:r>
        </a:p>
      </dsp:txBody>
      <dsp:txXfrm>
        <a:off x="320652" y="1529360"/>
        <a:ext cx="4235496" cy="293016"/>
      </dsp:txXfrm>
    </dsp:sp>
    <dsp:sp modelId="{ADBC16B5-50AA-4D2C-B959-274E2249A117}">
      <dsp:nvSpPr>
        <dsp:cNvPr id="0" name=""/>
        <dsp:cNvSpPr/>
      </dsp:nvSpPr>
      <dsp:spPr>
        <a:xfrm>
          <a:off x="0" y="217482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229108" rIns="47311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100" kern="1200" dirty="0"/>
        </a:p>
      </dsp:txBody>
      <dsp:txXfrm>
        <a:off x="0" y="2174828"/>
        <a:ext cx="6096000" cy="277200"/>
      </dsp:txXfrm>
    </dsp:sp>
    <dsp:sp modelId="{CC885E5A-61DE-4F63-AA47-758BEC316D1C}">
      <dsp:nvSpPr>
        <dsp:cNvPr id="0" name=""/>
        <dsp:cNvSpPr/>
      </dsp:nvSpPr>
      <dsp:spPr>
        <a:xfrm>
          <a:off x="304800" y="2012468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= Vypočtená daň</a:t>
          </a:r>
        </a:p>
      </dsp:txBody>
      <dsp:txXfrm>
        <a:off x="320652" y="2028320"/>
        <a:ext cx="4235496" cy="293016"/>
      </dsp:txXfrm>
    </dsp:sp>
    <dsp:sp modelId="{1130D165-C7A5-4340-82B3-A30D0095533F}">
      <dsp:nvSpPr>
        <dsp:cNvPr id="0" name=""/>
        <dsp:cNvSpPr/>
      </dsp:nvSpPr>
      <dsp:spPr>
        <a:xfrm>
          <a:off x="0" y="267378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2C4F7-0CB9-4636-B3C9-9ADD9334504C}">
      <dsp:nvSpPr>
        <dsp:cNvPr id="0" name=""/>
        <dsp:cNvSpPr/>
      </dsp:nvSpPr>
      <dsp:spPr>
        <a:xfrm>
          <a:off x="304800" y="2511428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- Slevy na dani  - Daňové zvýhodnění</a:t>
          </a:r>
        </a:p>
      </dsp:txBody>
      <dsp:txXfrm>
        <a:off x="320652" y="2527280"/>
        <a:ext cx="4235496" cy="293016"/>
      </dsp:txXfrm>
    </dsp:sp>
    <dsp:sp modelId="{D40E5861-09C9-48C4-9A95-F53CA13AEB04}">
      <dsp:nvSpPr>
        <dsp:cNvPr id="0" name=""/>
        <dsp:cNvSpPr/>
      </dsp:nvSpPr>
      <dsp:spPr>
        <a:xfrm>
          <a:off x="0" y="3172747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EE758-2BB7-41F5-9946-CE1495BB1250}">
      <dsp:nvSpPr>
        <dsp:cNvPr id="0" name=""/>
        <dsp:cNvSpPr/>
      </dsp:nvSpPr>
      <dsp:spPr>
        <a:xfrm>
          <a:off x="291405" y="3010388"/>
          <a:ext cx="5801748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= Daň po uplatnění slev a daňového zvýhodnění (případně daňový bonus)</a:t>
          </a:r>
        </a:p>
      </dsp:txBody>
      <dsp:txXfrm>
        <a:off x="307257" y="3026240"/>
        <a:ext cx="5770044" cy="293016"/>
      </dsp:txXfrm>
    </dsp:sp>
    <dsp:sp modelId="{64F0C0F6-BA56-425D-BD59-2109F21B30C9}">
      <dsp:nvSpPr>
        <dsp:cNvPr id="0" name=""/>
        <dsp:cNvSpPr/>
      </dsp:nvSpPr>
      <dsp:spPr>
        <a:xfrm>
          <a:off x="0" y="367170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7309B0-68C8-4373-A03C-16B974859A41}">
      <dsp:nvSpPr>
        <dsp:cNvPr id="0" name=""/>
        <dsp:cNvSpPr/>
      </dsp:nvSpPr>
      <dsp:spPr>
        <a:xfrm>
          <a:off x="290214" y="3509348"/>
          <a:ext cx="5804291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- Zaplacené zálohy na daň (+ Vyplacený daňový bonus)</a:t>
          </a:r>
        </a:p>
      </dsp:txBody>
      <dsp:txXfrm>
        <a:off x="306066" y="3525200"/>
        <a:ext cx="5772587" cy="293016"/>
      </dsp:txXfrm>
    </dsp:sp>
    <dsp:sp modelId="{6982CDC8-30BC-423E-A76B-AFCF228332CF}">
      <dsp:nvSpPr>
        <dsp:cNvPr id="0" name=""/>
        <dsp:cNvSpPr/>
      </dsp:nvSpPr>
      <dsp:spPr>
        <a:xfrm>
          <a:off x="0" y="4170668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3EEE0-8836-4119-BC5C-428FE21A1D69}">
      <dsp:nvSpPr>
        <dsp:cNvPr id="0" name=""/>
        <dsp:cNvSpPr/>
      </dsp:nvSpPr>
      <dsp:spPr>
        <a:xfrm>
          <a:off x="304800" y="4008308"/>
          <a:ext cx="4267200" cy="3247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= Zbývá doplatit / Zaplaceno více</a:t>
          </a:r>
        </a:p>
      </dsp:txBody>
      <dsp:txXfrm>
        <a:off x="320652" y="4024160"/>
        <a:ext cx="4235496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84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FD179-CE88-E46E-891D-E11F1C2D4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F0F5465-6090-6E52-6423-70B785FF33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C9808F2-222D-B03C-FD79-8F3C7CDA80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8662B2-7C51-266C-3993-660456A828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7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ázek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366" y="1059657"/>
            <a:ext cx="1273969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467545" y="844154"/>
            <a:ext cx="5076006" cy="3455194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35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00" name="Nadpis 1"/>
          <p:cNvSpPr>
            <a:spLocks noGrp="1"/>
          </p:cNvSpPr>
          <p:nvPr>
            <p:ph type="ctrTitle" idx="4294967295"/>
          </p:nvPr>
        </p:nvSpPr>
        <p:spPr>
          <a:xfrm>
            <a:off x="1088046" y="2302072"/>
            <a:ext cx="3835004" cy="1079897"/>
          </a:xfrm>
        </p:spPr>
        <p:txBody>
          <a:bodyPr anchor="t"/>
          <a:lstStyle/>
          <a:p>
            <a:pPr algn="ctr" eaLnBrk="1" hangingPunct="1"/>
            <a:r>
              <a:rPr lang="cs-CZ" altLang="cs-CZ" sz="2100" b="1" dirty="0">
                <a:solidFill>
                  <a:schemeClr val="bg1"/>
                </a:solidFill>
              </a:rPr>
              <a:t>Roční zúčtování záloh na daň z příjmů </a:t>
            </a:r>
            <a:br>
              <a:rPr lang="cs-CZ" altLang="cs-CZ" sz="2100" b="1" dirty="0">
                <a:solidFill>
                  <a:schemeClr val="bg1"/>
                </a:solidFill>
              </a:rPr>
            </a:br>
            <a:r>
              <a:rPr lang="cs-CZ" altLang="cs-CZ" sz="2100" b="1" dirty="0">
                <a:solidFill>
                  <a:schemeClr val="bg1"/>
                </a:solidFill>
              </a:rPr>
              <a:t>ze závislé činnosti</a:t>
            </a:r>
            <a:endParaRPr lang="cs-CZ" altLang="cs-CZ" sz="2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Podnadpis 2"/>
          <p:cNvSpPr>
            <a:spLocks noGrp="1"/>
          </p:cNvSpPr>
          <p:nvPr>
            <p:ph type="subTitle" idx="4294967295"/>
          </p:nvPr>
        </p:nvSpPr>
        <p:spPr>
          <a:xfrm>
            <a:off x="2465785" y="3057525"/>
            <a:ext cx="2915840" cy="1026319"/>
          </a:xfrm>
        </p:spPr>
        <p:txBody>
          <a:bodyPr/>
          <a:lstStyle/>
          <a:p>
            <a:pPr marL="0" indent="0" algn="r">
              <a:buNone/>
            </a:pPr>
            <a:r>
              <a:rPr lang="cs-CZ" altLang="cs-CZ" sz="1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02" name="Podnadpis 2"/>
          <p:cNvSpPr txBox="1">
            <a:spLocks noChangeArrowheads="1"/>
          </p:cNvSpPr>
          <p:nvPr/>
        </p:nvSpPr>
        <p:spPr bwMode="auto">
          <a:xfrm>
            <a:off x="5868591" y="3706417"/>
            <a:ext cx="2003822" cy="59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Jana Janoušková, Ph.D.</a:t>
            </a:r>
          </a:p>
        </p:txBody>
      </p:sp>
    </p:spTree>
    <p:extLst>
      <p:ext uri="{BB962C8B-B14F-4D97-AF65-F5344CB8AC3E}">
        <p14:creationId xmlns:p14="http://schemas.microsoft.com/office/powerpoint/2010/main" val="378877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289072"/>
              </p:ext>
            </p:extLst>
          </p:nvPr>
        </p:nvGraphicFramePr>
        <p:xfrm>
          <a:off x="395536" y="555526"/>
          <a:ext cx="8229600" cy="4071937"/>
        </p:xfrm>
        <a:graphic>
          <a:graphicData uri="http://schemas.openxmlformats.org/drawingml/2006/table">
            <a:tbl>
              <a:tblPr/>
              <a:tblGrid>
                <a:gridCol w="512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Zaměstnavatel  A+B+D: HM</a:t>
                      </a:r>
                    </a:p>
                  </a:txBody>
                  <a:tcPr marT="45714" marB="4571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814 898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§ 15 dar (10 000 + 9 000)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- 19 000</a:t>
                      </a:r>
                    </a:p>
                  </a:txBody>
                  <a:tcPr marT="45714" marB="4571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Životní pojištění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- 21 600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Zaplacený úrok ze stavebního  úvěru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- 78 200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UDZ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696 098… 696 000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Daň 15 %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104 400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877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248076"/>
              </p:ext>
            </p:extLst>
          </p:nvPr>
        </p:nvGraphicFramePr>
        <p:xfrm>
          <a:off x="468313" y="404813"/>
          <a:ext cx="6911975" cy="4535477"/>
        </p:xfrm>
        <a:graphic>
          <a:graphicData uri="http://schemas.openxmlformats.org/drawingml/2006/table">
            <a:tbl>
              <a:tblPr/>
              <a:tblGrid>
                <a:gridCol w="460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Daň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104 400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  <a:alpha val="9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Slevy na poplatníka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- 30 840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Sleva na manželku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- 24 840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Sleva na dítě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-15 204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768039"/>
                  </a:ext>
                </a:extLst>
              </a:tr>
              <a:tr h="581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Konečná daňová povinnost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33 516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Zaplacená záloha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cs-CZ" sz="2000" b="0" dirty="0"/>
                        <a:t>85 590 + 11 160 + 675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97 425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Přeplatek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63 909 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10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412" y="195486"/>
            <a:ext cx="7992888" cy="507703"/>
          </a:xfrm>
        </p:spPr>
        <p:txBody>
          <a:bodyPr/>
          <a:lstStyle/>
          <a:p>
            <a:r>
              <a:rPr lang="cs-CZ" altLang="cs-CZ" dirty="0">
                <a:solidFill>
                  <a:srgbClr val="307871"/>
                </a:solidFill>
              </a:rPr>
              <a:t>Roční zúčtování záloh na daň z příjmů ze závislé činnosti (RZ)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altLang="cs-CZ" sz="2000" b="1" dirty="0">
                <a:solidFill>
                  <a:schemeClr val="accent6">
                    <a:lumMod val="50000"/>
                  </a:schemeClr>
                </a:solidFill>
              </a:rPr>
              <a:t>PROČ?</a:t>
            </a:r>
          </a:p>
          <a:p>
            <a:pPr algn="ctr">
              <a:defRPr/>
            </a:pPr>
            <a:r>
              <a:rPr lang="cs-CZ" altLang="cs-CZ" sz="2000" dirty="0"/>
              <a:t>V jednotlivých měsících </a:t>
            </a:r>
            <a:r>
              <a:rPr lang="cs-CZ" altLang="cs-CZ" sz="2000" dirty="0">
                <a:cs typeface="Times New Roman" panose="02020603050405020304" pitchFamily="18" charset="0"/>
              </a:rPr>
              <a:t>→ </a:t>
            </a:r>
            <a:r>
              <a:rPr lang="cs-CZ" altLang="cs-CZ" sz="2000" dirty="0"/>
              <a:t>z příjmů ze závislé činnosti a funkčních požitků </a:t>
            </a:r>
            <a:r>
              <a:rPr lang="cs-CZ" altLang="cs-CZ" sz="2000" dirty="0">
                <a:cs typeface="Times New Roman" panose="02020603050405020304" pitchFamily="18" charset="0"/>
              </a:rPr>
              <a:t>→</a:t>
            </a:r>
            <a:r>
              <a:rPr lang="cs-CZ" altLang="cs-CZ" sz="2000" dirty="0"/>
              <a:t> sráží </a:t>
            </a:r>
            <a:r>
              <a:rPr lang="cs-CZ" altLang="cs-CZ" sz="2000" b="1" dirty="0"/>
              <a:t>zálohy</a:t>
            </a:r>
            <a:r>
              <a:rPr lang="cs-CZ" altLang="cs-CZ" sz="2000" dirty="0"/>
              <a:t> na daň z příjmů. </a:t>
            </a:r>
          </a:p>
          <a:p>
            <a:pPr algn="ctr">
              <a:defRPr/>
            </a:pPr>
            <a:endParaRPr lang="cs-CZ" altLang="cs-CZ" sz="2000" dirty="0"/>
          </a:p>
          <a:p>
            <a:pPr algn="ctr">
              <a:defRPr/>
            </a:pPr>
            <a:r>
              <a:rPr lang="cs-CZ" altLang="cs-CZ" sz="2000" dirty="0"/>
              <a:t>Po ukončení zdaňovacího období má poplatník </a:t>
            </a:r>
            <a:r>
              <a:rPr lang="cs-CZ" altLang="cs-CZ" sz="2000" dirty="0">
                <a:solidFill>
                  <a:srgbClr val="FF0000"/>
                </a:solidFill>
              </a:rPr>
              <a:t>právo</a:t>
            </a:r>
            <a:r>
              <a:rPr lang="cs-CZ" altLang="cs-CZ" sz="2000" dirty="0"/>
              <a:t> na </a:t>
            </a:r>
            <a:r>
              <a:rPr lang="cs-CZ" altLang="cs-CZ" sz="2000" b="1" dirty="0"/>
              <a:t>vyrovnání daňové povinnosti</a:t>
            </a:r>
            <a:r>
              <a:rPr lang="cs-CZ" altLang="cs-CZ" sz="2000" dirty="0"/>
              <a:t> za celé zdaňovací období.</a:t>
            </a:r>
          </a:p>
          <a:p>
            <a:pPr algn="ctr">
              <a:defRPr/>
            </a:pPr>
            <a:r>
              <a:rPr lang="cs-CZ" altLang="cs-CZ" sz="2000" b="1" dirty="0">
                <a:solidFill>
                  <a:schemeClr val="accent6">
                    <a:lumMod val="50000"/>
                  </a:schemeClr>
                </a:solidFill>
              </a:rPr>
              <a:t>Ale</a:t>
            </a:r>
          </a:p>
          <a:p>
            <a:pPr algn="ctr">
              <a:defRPr/>
            </a:pPr>
            <a:r>
              <a:rPr lang="cs-CZ" altLang="cs-CZ" sz="2000" dirty="0"/>
              <a:t>Poplatník </a:t>
            </a:r>
            <a:r>
              <a:rPr lang="cs-CZ" altLang="cs-CZ" sz="2000" dirty="0">
                <a:solidFill>
                  <a:srgbClr val="FF0000"/>
                </a:solidFill>
              </a:rPr>
              <a:t>musí požádat </a:t>
            </a:r>
            <a:r>
              <a:rPr lang="cs-CZ" altLang="cs-CZ" sz="2000" dirty="0"/>
              <a:t>svého posledního zaměstnavatele </a:t>
            </a:r>
            <a:r>
              <a:rPr lang="cs-CZ" altLang="cs-CZ" sz="2000" b="1" dirty="0"/>
              <a:t>do 15. února</a:t>
            </a:r>
            <a:r>
              <a:rPr lang="cs-CZ" altLang="cs-CZ" sz="2000" dirty="0"/>
              <a:t> po uplynutí zdaňovacího období a předložit veškeré potřebné podklady.</a:t>
            </a:r>
          </a:p>
          <a:p>
            <a:pPr algn="ctr">
              <a:defRPr/>
            </a:pPr>
            <a:endParaRPr lang="cs-CZ" altLang="cs-CZ" sz="20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Poplatník také může podat daňové přiznání, pokud nepožádá o RZ svého posledního zaměstnavatele.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b="1" dirty="0"/>
              <a:t>V rámci RZ může poplatník  uplatnit: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307871"/>
                </a:solidFill>
              </a:rPr>
              <a:t>slevu na dani na druhého z manželů</a:t>
            </a:r>
          </a:p>
          <a:p>
            <a:endParaRPr lang="cs-CZ" altLang="cs-CZ" b="1" dirty="0">
              <a:solidFill>
                <a:srgbClr val="307871"/>
              </a:solidFill>
            </a:endParaRPr>
          </a:p>
          <a:p>
            <a:endParaRPr lang="cs-CZ" altLang="cs-CZ" b="1" dirty="0">
              <a:solidFill>
                <a:srgbClr val="008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rgbClr val="981E3A"/>
                </a:solidFill>
              </a:rPr>
              <a:t>Nezdanitelné části (dle § 15 ZDP), které nebylo možné uplatnit během roku: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altLang="cs-CZ" dirty="0"/>
              <a:t>dary na veřejně prospěšné účely,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altLang="cs-CZ" dirty="0"/>
              <a:t>úroky z úvěru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altLang="cs-CZ" dirty="0"/>
              <a:t>Příspěvky zaplacené poplatníkem na daňově podporované produkty spoření na stáří a daňově podporované pojištění dlouhodobé péče.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085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</a:rPr>
              <a:t>O provedení RZ může požádat poplatník, který</a:t>
            </a:r>
            <a:br>
              <a:rPr lang="cs-CZ" altLang="cs-CZ" sz="2800" b="1" dirty="0">
                <a:solidFill>
                  <a:srgbClr val="307871"/>
                </a:solidFill>
              </a:rPr>
            </a:b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00034" y="928676"/>
            <a:ext cx="721523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ve zdaňovacím období pobíral mzdu pouze od jednoho plátce (případně od více plátců postupně) a učinil u těchto plátců prohlášení k dani,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2000" dirty="0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nemá jiné příjmy (dle § 7-10 ZDP) vyšší než 20 000 Kč,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2000" dirty="0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cs-CZ" altLang="cs-CZ" sz="2000" dirty="0">
              <a:solidFill>
                <a:srgbClr val="981E3A"/>
              </a:solidFill>
            </a:endParaRP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rgbClr val="981E3A"/>
                </a:solidFill>
              </a:rPr>
              <a:t>V případech, kdy  poplatník nevyhoví alespoň jedné podmínce, musí si sám podat </a:t>
            </a:r>
            <a:r>
              <a:rPr lang="cs-CZ" altLang="cs-CZ" sz="2000" b="1" dirty="0">
                <a:solidFill>
                  <a:srgbClr val="981E3A"/>
                </a:solidFill>
              </a:rPr>
              <a:t>daňové přiznání</a:t>
            </a:r>
            <a:endParaRPr lang="cs-CZ" altLang="cs-CZ" sz="2000" dirty="0">
              <a:solidFill>
                <a:srgbClr val="981E3A"/>
              </a:solidFill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376"/>
            <a:ext cx="7632848" cy="1080120"/>
          </a:xfrm>
        </p:spPr>
        <p:txBody>
          <a:bodyPr/>
          <a:lstStyle/>
          <a:p>
            <a:r>
              <a:rPr lang="cs-CZ" altLang="cs-CZ" sz="2000" u="sng" dirty="0">
                <a:solidFill>
                  <a:srgbClr val="307871"/>
                </a:solidFill>
              </a:rPr>
              <a:t>Příklad: </a:t>
            </a:r>
            <a:r>
              <a:rPr lang="cs-CZ" altLang="cs-CZ" sz="2000" dirty="0">
                <a:solidFill>
                  <a:srgbClr val="307871"/>
                </a:solidFill>
              </a:rPr>
              <a:t>Student - v srpnu (hrubá mzda 30 774 Kč) a v září (hrubá mzda 22 746 Kč) pracoval celý měsíc na DPČ. V říjnu pracoval na dohodu o provedení práce a vydělal si 7 000. </a:t>
            </a:r>
            <a:endParaRPr lang="cs-CZ" sz="2000" dirty="0">
              <a:solidFill>
                <a:srgbClr val="307871"/>
              </a:solidFill>
            </a:endParaRPr>
          </a:p>
        </p:txBody>
      </p:sp>
      <p:graphicFrame>
        <p:nvGraphicFramePr>
          <p:cNvPr id="4" name="Zástupný symbol pro tabulku 2">
            <a:extLst>
              <a:ext uri="{FF2B5EF4-FFF2-40B4-BE49-F238E27FC236}">
                <a16:creationId xmlns:a16="http://schemas.microsoft.com/office/drawing/2014/main" id="{6D4D573C-41BF-4387-962B-EB4B48A867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552589"/>
              </p:ext>
            </p:extLst>
          </p:nvPr>
        </p:nvGraphicFramePr>
        <p:xfrm>
          <a:off x="395536" y="1052262"/>
          <a:ext cx="7632847" cy="3895756"/>
        </p:xfrm>
        <a:graphic>
          <a:graphicData uri="http://schemas.openxmlformats.org/drawingml/2006/table">
            <a:tbl>
              <a:tblPr/>
              <a:tblGrid>
                <a:gridCol w="2998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648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Srpen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Září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Říjen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Hrubá mzda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30 774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22 746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Zaokrouhlení (na 100 Kč ↑)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30 800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Záloha na daň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3 420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Sleva na poplatníka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- 2 570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- 2 570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- 2 570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648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Záloha na daň po slevě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2 050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mzda -  výpočet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30 774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22 746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Sociální pojištění (7,1  %)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- 2 185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- 1 615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Zdravotní pojištění (4,5 %)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- 1 385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- 1 024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Daň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- 2 050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- 850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446"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l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mzda</a:t>
                      </a: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25 154 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19 257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 marL="34925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925" marR="0" lvl="0" indent="0" algn="r" defTabSz="6858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  <a:endParaRPr kumimoji="0" lang="cs-CZ" alt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26AFA-34D3-4922-6F65-1519FB580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6455F-4A10-926C-9D9A-EA44F866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Roční zúčtování - student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142AA9-DE6D-6FD7-0167-FECF698033E1}"/>
              </a:ext>
            </a:extLst>
          </p:cNvPr>
          <p:cNvSpPr txBox="1"/>
          <p:nvPr/>
        </p:nvSpPr>
        <p:spPr>
          <a:xfrm>
            <a:off x="251520" y="771550"/>
            <a:ext cx="86915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</p:txBody>
      </p:sp>
      <p:graphicFrame>
        <p:nvGraphicFramePr>
          <p:cNvPr id="5" name="Group 109">
            <a:extLst>
              <a:ext uri="{FF2B5EF4-FFF2-40B4-BE49-F238E27FC236}">
                <a16:creationId xmlns:a16="http://schemas.microsoft.com/office/drawing/2014/main" id="{133FBB19-0EF1-4B44-976A-9DB282746A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289148"/>
              </p:ext>
            </p:extLst>
          </p:nvPr>
        </p:nvGraphicFramePr>
        <p:xfrm>
          <a:off x="395536" y="843558"/>
          <a:ext cx="7344816" cy="3529011"/>
        </p:xfrm>
        <a:graphic>
          <a:graphicData uri="http://schemas.openxmlformats.org/drawingml/2006/table">
            <a:tbl>
              <a:tblPr/>
              <a:tblGrid>
                <a:gridCol w="5372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Celkem hrubé mzdy (</a:t>
                      </a:r>
                      <a:r>
                        <a:rPr lang="cs-CZ" altLang="cs-CZ" sz="2000" noProof="0" dirty="0">
                          <a:solidFill>
                            <a:srgbClr val="307871"/>
                          </a:solidFill>
                        </a:rPr>
                        <a:t>30774 + 22746 + 7000)</a:t>
                      </a: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cs-CZ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60 520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Zaokrouhleno (na 100 Kč ↓ )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60 500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Daň (15 %)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9 075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 poplatníka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- 30 840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Daňová povinnost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zálohách odvedeno: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2 900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Přeplatek na dani:</a:t>
                      </a: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2 900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68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FB251-A73A-84AE-5B89-239E5E6D5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AAD65-4449-22E9-B1A7-FA296359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68" y="267494"/>
            <a:ext cx="8041232" cy="507703"/>
          </a:xfrm>
        </p:spPr>
        <p:txBody>
          <a:bodyPr/>
          <a:lstStyle/>
          <a:p>
            <a:r>
              <a:rPr lang="cs-CZ" sz="2200" dirty="0">
                <a:solidFill>
                  <a:srgbClr val="981E3A"/>
                </a:solidFill>
              </a:rPr>
              <a:t>Schéma výpočtu ročního zúčtování daně z příjmů ze závislé činnosti</a:t>
            </a:r>
            <a:endParaRPr lang="en-US" sz="2200" dirty="0">
              <a:solidFill>
                <a:srgbClr val="981E3A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8D39524-BE91-80CB-9134-51B617C553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44967"/>
              </p:ext>
            </p:extLst>
          </p:nvPr>
        </p:nvGraphicFramePr>
        <p:xfrm>
          <a:off x="971600" y="655758"/>
          <a:ext cx="60960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391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pPr>
              <a:defRPr/>
            </a:pP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</a:rPr>
              <a:t>Příklad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: Manželka je v domácnosti a mají dítě ve věku 2 let. 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Daroval 10 000 a 3x krev.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Úroky ze stavebního úvěru činí 78 200.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Na životní pojištění v částce 21 600.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Vypočítejte čistou mzdu u zaměstnavatele C a D . 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  <a:t>Vypočítejte v rámci ročního zúčtování daně konečnou roční daňovou povinnost.</a:t>
            </a: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cs-CZ" altLang="cs-CZ" sz="1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altLang="cs-CZ" sz="1800" b="1" dirty="0">
                <a:solidFill>
                  <a:schemeClr val="accent2"/>
                </a:solidFill>
              </a:rPr>
              <a:t>Zaměstnavatel A:</a:t>
            </a:r>
            <a:br>
              <a:rPr lang="cs-CZ" altLang="cs-CZ" sz="1800" b="1" dirty="0"/>
            </a:br>
            <a:r>
              <a:rPr lang="cs-CZ" altLang="cs-CZ" sz="1800" b="1" dirty="0"/>
              <a:t>daň. základ (tj. HM): 736 134 </a:t>
            </a:r>
            <a:br>
              <a:rPr lang="cs-CZ" altLang="cs-CZ" sz="1800" b="1" dirty="0"/>
            </a:br>
            <a:r>
              <a:rPr lang="cs-CZ" altLang="cs-CZ" sz="1800" b="1" dirty="0"/>
              <a:t>záloha na daň 85 590</a:t>
            </a:r>
            <a:br>
              <a:rPr lang="cs-CZ" altLang="cs-CZ" sz="1800" b="1" dirty="0"/>
            </a:br>
            <a:br>
              <a:rPr lang="cs-CZ" altLang="cs-CZ" sz="1800" b="1" dirty="0">
                <a:solidFill>
                  <a:schemeClr val="accent2"/>
                </a:solidFill>
              </a:rPr>
            </a:br>
            <a:r>
              <a:rPr lang="cs-CZ" altLang="cs-CZ" sz="1800" b="1" dirty="0">
                <a:solidFill>
                  <a:schemeClr val="accent2"/>
                </a:solidFill>
              </a:rPr>
              <a:t>Zaměstnavatel B:</a:t>
            </a:r>
            <a:r>
              <a:rPr lang="cs-CZ" altLang="cs-CZ" sz="1800" b="1" dirty="0"/>
              <a:t> </a:t>
            </a:r>
            <a:br>
              <a:rPr lang="cs-CZ" altLang="cs-CZ" sz="1800" b="1" dirty="0"/>
            </a:br>
            <a:r>
              <a:rPr lang="cs-CZ" altLang="cs-CZ" sz="1800" b="1" dirty="0"/>
              <a:t>HM: 74 264 </a:t>
            </a:r>
            <a:br>
              <a:rPr lang="cs-CZ" altLang="cs-CZ" sz="1800" b="1" dirty="0"/>
            </a:br>
            <a:r>
              <a:rPr lang="cs-CZ" altLang="cs-CZ" sz="1800" b="1" dirty="0"/>
              <a:t>záloha na daň 11 160</a:t>
            </a:r>
            <a:br>
              <a:rPr lang="cs-CZ" altLang="cs-CZ" sz="1800" b="1" dirty="0"/>
            </a:br>
            <a:br>
              <a:rPr lang="cs-CZ" altLang="cs-CZ" sz="1800" b="1" dirty="0"/>
            </a:br>
            <a:r>
              <a:rPr lang="cs-CZ" altLang="cs-CZ" sz="1800" b="1" dirty="0">
                <a:solidFill>
                  <a:schemeClr val="accent2"/>
                </a:solidFill>
              </a:rPr>
              <a:t>Zaměstnavatel C</a:t>
            </a:r>
            <a:r>
              <a:rPr lang="cs-CZ" altLang="cs-CZ" sz="1800" b="1" dirty="0"/>
              <a:t> dohoda o provedení práce v květnu – Hrubá mzda 9 000 Kč</a:t>
            </a:r>
            <a:br>
              <a:rPr lang="cs-CZ" altLang="cs-CZ" sz="1800" b="1" dirty="0"/>
            </a:br>
            <a:r>
              <a:rPr lang="cs-CZ" altLang="cs-CZ" sz="1800" b="1" dirty="0">
                <a:solidFill>
                  <a:schemeClr val="accent2"/>
                </a:solidFill>
              </a:rPr>
              <a:t>Zaměstnavatel D</a:t>
            </a:r>
            <a:r>
              <a:rPr lang="cs-CZ" altLang="cs-CZ" sz="1800" b="1" dirty="0"/>
              <a:t> dohoda o pracovní činnosti v září – Hrubá mzda 4 500 Kč</a:t>
            </a:r>
            <a:br>
              <a:rPr lang="cs-CZ" altLang="cs-CZ" sz="1800" b="1" dirty="0"/>
            </a:br>
            <a:br>
              <a:rPr lang="cs-CZ" altLang="cs-CZ" sz="1800" b="1" dirty="0"/>
            </a:br>
            <a:br>
              <a:rPr lang="cs-CZ" altLang="cs-CZ" sz="18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44745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Výpočet mezd u zaměstnavatele C a D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000" b="1" dirty="0">
                <a:solidFill>
                  <a:schemeClr val="accent2">
                    <a:lumMod val="75000"/>
                  </a:schemeClr>
                </a:solidFill>
              </a:rPr>
              <a:t>Zaměstnavatel C.. DPP</a:t>
            </a:r>
            <a:r>
              <a:rPr lang="cs-CZ" altLang="cs-CZ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defRPr/>
            </a:pPr>
            <a:r>
              <a:rPr lang="cs-CZ" altLang="cs-CZ" sz="2000" b="1" dirty="0"/>
              <a:t>9 000 </a:t>
            </a:r>
          </a:p>
          <a:p>
            <a:pPr>
              <a:defRPr/>
            </a:pPr>
            <a:r>
              <a:rPr lang="cs-CZ" altLang="cs-CZ" sz="2000" b="1" u="sng" dirty="0"/>
              <a:t>        0 </a:t>
            </a:r>
            <a:r>
              <a:rPr lang="cs-CZ" altLang="cs-CZ" sz="2000" u="sng" dirty="0"/>
              <a:t>(</a:t>
            </a:r>
            <a:r>
              <a:rPr lang="cs-CZ" altLang="cs-CZ" sz="2000" u="sng" dirty="0" err="1"/>
              <a:t>soc</a:t>
            </a:r>
            <a:r>
              <a:rPr lang="cs-CZ" altLang="cs-CZ" sz="2000" u="sng" dirty="0"/>
              <a:t>.+</a:t>
            </a:r>
            <a:r>
              <a:rPr lang="cs-CZ" altLang="cs-CZ" sz="2000" u="sng" dirty="0" err="1"/>
              <a:t>zdrav.poj</a:t>
            </a:r>
            <a:r>
              <a:rPr lang="cs-CZ" altLang="cs-CZ" sz="2000" u="sng" dirty="0"/>
              <a:t>.)</a:t>
            </a:r>
          </a:p>
          <a:p>
            <a:pPr>
              <a:defRPr/>
            </a:pPr>
            <a:r>
              <a:rPr lang="cs-CZ" altLang="cs-CZ" sz="2000" b="1" dirty="0"/>
              <a:t>9 000</a:t>
            </a:r>
          </a:p>
          <a:p>
            <a:pPr>
              <a:defRPr/>
            </a:pPr>
            <a:r>
              <a:rPr lang="cs-CZ" altLang="cs-CZ" sz="2000" b="1" u="sng" dirty="0"/>
              <a:t>- 1 350 </a:t>
            </a:r>
            <a:r>
              <a:rPr lang="cs-CZ" altLang="cs-CZ" sz="2000" u="sng" dirty="0"/>
              <a:t>(</a:t>
            </a:r>
            <a:r>
              <a:rPr lang="cs-CZ" altLang="cs-CZ" sz="2000" u="sng" dirty="0" err="1"/>
              <a:t>srážk</a:t>
            </a:r>
            <a:r>
              <a:rPr lang="cs-CZ" altLang="cs-CZ" sz="2000" u="sng" dirty="0"/>
              <a:t>. daň)</a:t>
            </a:r>
          </a:p>
          <a:p>
            <a:pPr>
              <a:defRPr/>
            </a:pPr>
            <a:r>
              <a:rPr lang="cs-CZ" altLang="cs-CZ" sz="2000" b="1" u="sng" dirty="0">
                <a:solidFill>
                  <a:srgbClr val="FB0534"/>
                </a:solidFill>
              </a:rPr>
              <a:t> 7 650 čistá mzda</a:t>
            </a:r>
          </a:p>
          <a:p>
            <a:pPr>
              <a:defRPr/>
            </a:pPr>
            <a:r>
              <a:rPr lang="cs-CZ" altLang="cs-CZ" sz="2000" u="sng" dirty="0">
                <a:solidFill>
                  <a:srgbClr val="008000"/>
                </a:solidFill>
              </a:rPr>
              <a:t>Nevchází do ročního zúčtování !!!!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88024" y="1295930"/>
            <a:ext cx="4032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2000" b="1" dirty="0">
                <a:solidFill>
                  <a:schemeClr val="accent2">
                    <a:lumMod val="75000"/>
                  </a:schemeClr>
                </a:solidFill>
              </a:rPr>
              <a:t>Zaměstnavatel D …DPČ</a:t>
            </a:r>
          </a:p>
          <a:p>
            <a:pPr>
              <a:defRPr/>
            </a:pPr>
            <a:r>
              <a:rPr lang="cs-CZ" altLang="cs-CZ" sz="2000" b="1" dirty="0"/>
              <a:t>4 500</a:t>
            </a:r>
          </a:p>
          <a:p>
            <a:pPr>
              <a:defRPr/>
            </a:pPr>
            <a:r>
              <a:rPr lang="cs-CZ" altLang="cs-CZ" sz="2000" b="1" dirty="0"/>
              <a:t>- 675 záloh. daň 15 %</a:t>
            </a:r>
          </a:p>
          <a:p>
            <a:pPr>
              <a:buFontTx/>
              <a:buChar char="-"/>
              <a:defRPr/>
            </a:pPr>
            <a:r>
              <a:rPr lang="cs-CZ" altLang="cs-CZ" sz="2000" b="1" dirty="0"/>
              <a:t>203 (zdrav. poj.)</a:t>
            </a:r>
          </a:p>
          <a:p>
            <a:pPr>
              <a:defRPr/>
            </a:pPr>
            <a:r>
              <a:rPr lang="cs-CZ" altLang="cs-CZ" sz="2000" b="1" u="sng" dirty="0"/>
              <a:t>-  320 (soc. poj.)</a:t>
            </a:r>
          </a:p>
          <a:p>
            <a:pPr>
              <a:defRPr/>
            </a:pPr>
            <a:r>
              <a:rPr lang="cs-CZ" altLang="cs-CZ" sz="2000" b="1" u="sng" dirty="0"/>
              <a:t> </a:t>
            </a:r>
            <a:r>
              <a:rPr lang="cs-CZ" altLang="cs-CZ" sz="2000" b="1" u="sng" dirty="0">
                <a:solidFill>
                  <a:srgbClr val="FB0534"/>
                </a:solidFill>
              </a:rPr>
              <a:t>3 302 čistá mzda</a:t>
            </a:r>
          </a:p>
          <a:p>
            <a:pPr>
              <a:defRPr/>
            </a:pPr>
            <a:r>
              <a:rPr lang="cs-CZ" altLang="cs-CZ" sz="2000" u="sng" dirty="0">
                <a:solidFill>
                  <a:srgbClr val="008000"/>
                </a:solidFill>
              </a:rPr>
              <a:t>Vchází do ročního zúčtování !!!!</a:t>
            </a:r>
          </a:p>
        </p:txBody>
      </p:sp>
    </p:spTree>
    <p:extLst>
      <p:ext uri="{BB962C8B-B14F-4D97-AF65-F5344CB8AC3E}">
        <p14:creationId xmlns:p14="http://schemas.microsoft.com/office/powerpoint/2010/main" val="125333586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821</Words>
  <Application>Microsoft Office PowerPoint</Application>
  <PresentationFormat>Předvádění na obrazovce (16:9)</PresentationFormat>
  <Paragraphs>146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Roční zúčtování záloh na daň z příjmů  ze závislé činnosti</vt:lpstr>
      <vt:lpstr>Roční zúčtování záloh na daň z příjmů ze závislé činnosti (RZ)</vt:lpstr>
      <vt:lpstr>V rámci RZ může poplatník  uplatnit:</vt:lpstr>
      <vt:lpstr>O provedení RZ může požádat poplatník, který </vt:lpstr>
      <vt:lpstr>Příklad: Student - v srpnu (hrubá mzda 30 774 Kč) a v září (hrubá mzda 22 746 Kč) pracoval celý měsíc na DPČ. V říjnu pracoval na dohodu o provedení práce a vydělal si 7 000. </vt:lpstr>
      <vt:lpstr>Roční zúčtování - student</vt:lpstr>
      <vt:lpstr>Schéma výpočtu ročního zúčtování daně z příjmů ze závislé činnosti</vt:lpstr>
      <vt:lpstr>Příklad: Manželka je v domácnosti a mají dítě ve věku 2 let.  Daroval 10 000 a 3x krev. Úroky ze stavebního úvěru činí 78 200. Na životní pojištění v částce 21 600. Vypočítejte čistou mzdu u zaměstnavatele C a D .  Vypočítejte v rámci ročního zúčtování daně konečnou roční daňovou povinnost.  Zaměstnavatel A: daň. základ (tj. HM): 736 134  záloha na daň 85 590  Zaměstnavatel B:  HM: 74 264  záloha na daň 11 160  Zaměstnavatel C dohoda o provedení práce v květnu – Hrubá mzda 9 000 Kč Zaměstnavatel D dohoda o pracovní činnosti v září – Hrubá mzda 4 500 Kč   </vt:lpstr>
      <vt:lpstr>Výpočet mezd u zaměstnavatele C a 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Janoušková</cp:lastModifiedBy>
  <cp:revision>148</cp:revision>
  <dcterms:created xsi:type="dcterms:W3CDTF">2016-07-06T15:42:34Z</dcterms:created>
  <dcterms:modified xsi:type="dcterms:W3CDTF">2025-01-29T21:52:11Z</dcterms:modified>
</cp:coreProperties>
</file>