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95815" y="1047565"/>
            <a:ext cx="9593403" cy="138491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/>
              <a:t>https://www.czso.cz/csu/czso/5-pouzivani-mobilniho-telefonu-a-internetu-na-mobilnim-telefonu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4ADB017B-D343-4775-AADD-B6E01CB895C8}"/>
              </a:ext>
            </a:extLst>
          </p:cNvPr>
          <p:cNvSpPr/>
          <p:nvPr/>
        </p:nvSpPr>
        <p:spPr>
          <a:xfrm>
            <a:off x="1411185" y="2776858"/>
            <a:ext cx="887803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highlight>
                  <a:srgbClr val="FFFF00"/>
                </a:highlight>
              </a:rPr>
              <a:t>Tab. 5.2 Persons in the Czech Republic using social networks – development over time </a:t>
            </a:r>
            <a:endParaRPr lang="cs-CZ" sz="2800" dirty="0">
              <a:highlight>
                <a:srgbClr val="FFFF00"/>
              </a:highlight>
            </a:endParaRPr>
          </a:p>
          <a:p>
            <a:r>
              <a:rPr lang="en-US" sz="2800" dirty="0">
                <a:highlight>
                  <a:srgbClr val="FFFF00"/>
                </a:highlight>
              </a:rPr>
              <a:t>Construct a graph showing the evolution of the number of people using social networks: </a:t>
            </a:r>
            <a:endParaRPr lang="cs-CZ" sz="2800" dirty="0">
              <a:highlight>
                <a:srgbClr val="FFFF00"/>
              </a:highlight>
            </a:endParaRPr>
          </a:p>
          <a:p>
            <a:pPr marL="514350" indent="-514350">
              <a:buAutoNum type="arabicParenR"/>
            </a:pPr>
            <a:r>
              <a:rPr lang="en-US" sz="2800" dirty="0">
                <a:highlight>
                  <a:srgbClr val="FFFF00"/>
                </a:highlight>
              </a:rPr>
              <a:t>overall development over time, predictions for the next years </a:t>
            </a:r>
            <a:endParaRPr lang="cs-CZ" sz="2800" dirty="0">
              <a:highlight>
                <a:srgbClr val="FFFF00"/>
              </a:highlight>
            </a:endParaRPr>
          </a:p>
          <a:p>
            <a:pPr marL="514350" indent="-514350">
              <a:buAutoNum type="arabicParenR"/>
            </a:pPr>
            <a:r>
              <a:rPr lang="en-US" sz="2800" dirty="0">
                <a:highlight>
                  <a:srgbClr val="FFFF00"/>
                </a:highlight>
              </a:rPr>
              <a:t>depending on gender </a:t>
            </a:r>
            <a:endParaRPr lang="cs-CZ" sz="2800" dirty="0">
              <a:highlight>
                <a:srgbClr val="FFFF00"/>
              </a:highlight>
            </a:endParaRPr>
          </a:p>
          <a:p>
            <a:pPr marL="514350" indent="-514350">
              <a:buAutoNum type="arabicParenR"/>
            </a:pPr>
            <a:r>
              <a:rPr lang="en-US" sz="2800" dirty="0">
                <a:highlight>
                  <a:srgbClr val="FFFF00"/>
                </a:highlight>
              </a:rPr>
              <a:t>depending on education </a:t>
            </a:r>
            <a:endParaRPr lang="cs-CZ" sz="2800" dirty="0">
              <a:highlight>
                <a:srgbClr val="FFFF00"/>
              </a:highlight>
            </a:endParaRPr>
          </a:p>
          <a:p>
            <a:pPr marL="514350" indent="-514350">
              <a:buAutoNum type="arabicParenR"/>
            </a:pPr>
            <a:r>
              <a:rPr lang="en-US" sz="2800" dirty="0">
                <a:highlight>
                  <a:srgbClr val="FFFF00"/>
                </a:highlight>
              </a:rPr>
              <a:t>depending on economic activity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2897</TotalTime>
  <Words>63</Words>
  <Application>Microsoft Office PowerPoint</Application>
  <PresentationFormat>Širokoúhlá obrazovka</PresentationFormat>
  <Paragraphs>7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https://www.czso.cz/csu/czso/5-pouzivani-mobilniho-telefonu-a-internetu-na-mobilnim-telefonu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Radmila Krkošková</cp:lastModifiedBy>
  <cp:revision>110</cp:revision>
  <dcterms:created xsi:type="dcterms:W3CDTF">2016-11-25T20:36:16Z</dcterms:created>
  <dcterms:modified xsi:type="dcterms:W3CDTF">2024-03-11T06:09:44Z</dcterms:modified>
</cp:coreProperties>
</file>