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F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3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53115-8BE8-4A49-929F-D6F5A6180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15EDF0-2CE0-4DA5-B08A-088AE0E80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0FFD38-A50D-403F-8C92-662DEF41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2F6071-BC30-470C-8FF6-F6A7C33D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68AC5F-F2E9-4546-A19F-D74A5FDC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956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6FBFFC-4426-44B8-9D4F-0CEDC36B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A6AB10-DC09-42D7-90AB-53A4F6940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7C1C9C-5B5A-476C-B2EE-36C224F6F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071AC9-EDA5-4A62-9AD8-F2C44326C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5689A7-CC0D-4A2B-8499-43A0F6DA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89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0046C7E-FEE3-4A49-A613-7832E5861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85F683-53FC-4DBB-B4C2-02CF0AC1F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A56FCD-973F-49D5-84E7-42EDDA1B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21B435-80C7-47C6-905D-0276042A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784154-A4A8-4AFA-BEDE-8275D356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94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718DA-6348-43A7-ACE9-2492EF2F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4B4F4D-90EF-4CDD-9131-75A96F638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26E87F-992C-4385-8DC9-323E494D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EF9AC1-465C-4EF5-B7E7-51E40DC89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00438F-6682-4116-A0DD-851A5E8F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8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410EA-89F4-4045-B083-811009DA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416790-7768-4E16-A79B-EF07F1138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78E65C-A551-4026-ACE9-5A85BE0D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449601-8132-4314-A91C-A7EF49F55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53E8E73-55B3-4E3B-9724-3A0C5700D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384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F3DE9E-749C-4895-BC0D-E22F7112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35F5A7-415E-4CD5-AF31-79EEB4322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3241EB-0425-4EFD-8143-D54105EB8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CEDA6B-EF24-41BC-9178-F660BC98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B6EFE8-41C1-4033-B45E-EBECD9B2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EB24BF3-009B-49CD-A97E-71276099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29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1B151-3E01-464B-AD10-BC25D828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286F64-A72F-4380-8569-2603CD0E0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11902A1-31ED-43D8-B1EB-14370E50F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41E747-DF2B-4B7C-AA8A-DAC945215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2383516-452D-453F-823C-CB3D5E4C1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35B2B02-F9BB-48FC-AC11-E6B8C78E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52713F3-DE0B-4207-92CD-6269393F4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D66AE19-41F4-49D7-88CC-E59AE8F1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B7BF3-AC8F-4857-82EE-C85F7DEA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57D02A6-8A01-4697-829D-1AC54120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2C45CC-9A61-4CD9-B601-BEFC756B1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1B4CB8-221B-4C95-8D7F-8EDEB00B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4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9C3073F-68F4-48F2-A2F5-70B820FFA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CD8C77D-F8B0-4486-AF20-C264705C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0ECAA3-ECDD-412B-91C9-CB5D7415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44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C064A2-B471-4694-AA5E-564EB253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1DA54B-4FA2-4209-8AE8-5237051C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92E036-718F-4E23-9832-D084DCD80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5519D4-E36E-4C8C-857C-9E8298D4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293D2C-C0A6-4ED8-ADEB-30DF32F3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A5BA0C-F754-4CE3-AF36-3F189A03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33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292A14-A118-4948-8531-CB250ECF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FF7962E-9BBF-4219-907A-0DAFBE7B8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47EE96-A8FB-49C4-9E88-397C47341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7850FD-4759-4A8C-9B6A-2F31145AE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D209C9-4678-4038-B3CF-C5B91CCA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0E6C10-3837-4880-B829-BB35A6FA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67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0D34B8F-E936-4BDA-A782-6BFD28C39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1EA8B5-F270-45A7-913B-1C2E9795C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7980A4-AE8E-4532-B372-D4206F80B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7BFE-8511-4A70-9D4D-8F5B929F4BCC}" type="datetimeFigureOut">
              <a:rPr lang="cs-CZ" smtClean="0"/>
              <a:t>08.01.2024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A39883-643A-414D-A6F1-433F6F63B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466790-2CE1-4C51-A93C-B8AE28A6F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771D1-FB66-4536-869F-A611AD9A75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84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3C3D16-A5D2-4B13-994D-7C49771490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B6FED5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45026" y="0"/>
            <a:ext cx="10153504" cy="696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62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232E7B4-005D-4E90-8013-6BDD14B0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976" y="5119244"/>
            <a:ext cx="8982024" cy="173875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A90E04-5E6D-4F6D-B245-172F8D6F8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27824" cy="533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0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7EDC6C-B174-4F8D-BC1B-915C4B57D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230" y="0"/>
            <a:ext cx="9413769" cy="68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56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" y="150813"/>
            <a:ext cx="1710690" cy="477837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vlákno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6800CF9-B478-43FB-B580-B8C78DB7A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22" y="0"/>
            <a:ext cx="96194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1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" y="688023"/>
            <a:ext cx="1710690" cy="477837"/>
          </a:xfrm>
        </p:spPr>
        <p:txBody>
          <a:bodyPr>
            <a:normAutofit fontScale="90000"/>
          </a:bodyPr>
          <a:lstStyle/>
          <a:p>
            <a:r>
              <a:rPr lang="cs-CZ" sz="3200" b="1" dirty="0"/>
              <a:t>Instrukční sada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5A0526-C561-46E1-AFCE-9EE787B68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894" y="1165860"/>
            <a:ext cx="8769437" cy="257396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AB09D18-1F60-4768-ACD4-E8B2B7A1C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96" y="4001917"/>
            <a:ext cx="11539904" cy="251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86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CC2339-856E-434D-A584-997DC9D9D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64869" cy="46748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882255-73B1-4C16-9C65-4034375A0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414" y="4470401"/>
            <a:ext cx="7212745" cy="23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23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115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CA23F0-6B14-4FA6-9BF4-032C77123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418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0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9FAB482-428C-4213-9621-807DED88C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5" y="91440"/>
            <a:ext cx="11838429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3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DD07DF-B181-4CC1-9D48-83571350E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1" y="50601"/>
            <a:ext cx="11961498" cy="67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1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F494C2-9D28-42D6-973E-B94CD4A84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44" y="816507"/>
            <a:ext cx="9451756" cy="491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0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DC377D-EDFC-439B-BBFF-539427D1D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7"/>
          <a:stretch/>
        </p:blipFill>
        <p:spPr>
          <a:xfrm>
            <a:off x="1666875" y="615235"/>
            <a:ext cx="9172575" cy="597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9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C78D66-BD8F-4A7D-8A97-19BC4EE70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66" y="0"/>
            <a:ext cx="10858499" cy="64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9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733272-4350-42BD-83B6-6F118820D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549" y="80963"/>
            <a:ext cx="9377451" cy="677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89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82A55-73F0-4492-8722-1521933FFC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F37565-5D4B-4809-8479-70419100F5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F46C6C-CC1D-4F4B-884F-3D169F214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96" y="0"/>
            <a:ext cx="10416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446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</Words>
  <Application>Microsoft Office PowerPoint</Application>
  <PresentationFormat>Širokoúhlá obrazovka</PresentationFormat>
  <Paragraphs>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vlákno</vt:lpstr>
      <vt:lpstr>Instrukční sada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Botlík</dc:creator>
  <cp:lastModifiedBy>Josef Botlík</cp:lastModifiedBy>
  <cp:revision>4</cp:revision>
  <dcterms:created xsi:type="dcterms:W3CDTF">2024-01-08T18:15:07Z</dcterms:created>
  <dcterms:modified xsi:type="dcterms:W3CDTF">2024-01-08T18:41:32Z</dcterms:modified>
</cp:coreProperties>
</file>