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264" r:id="rId4"/>
    <p:sldId id="259" r:id="rId5"/>
    <p:sldId id="260" r:id="rId6"/>
    <p:sldId id="266" r:id="rId7"/>
    <p:sldId id="262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25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786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959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leto2023/INMBKIS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1u6wdehGdhLKsETbsPqORvfmR_MxGyjcQWYgj3CakXM/edit?usp=shari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73630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INM/BKISS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70485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kombinované formy studia 3x tutoriál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Výukový blok č.1 // Požadavky absolvování kurzu, IS ve veřejné správě, registry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Výukový blok č.2 // E-government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Výukový blok č.3 // Geografické informační systémy, IS ve veřejné správě v EU</a:t>
            </a:r>
            <a:b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Harmonogram výuky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469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studijní materiály jsou dostupné v IS SU: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https://is.slu.cz/auth/el/opf/leto2025/INMBKISS/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Odevzdání úkolů dle zadání z emailu přes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18.5.2025: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bodů 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odevzdání seminární práce v PowerPointu přes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18.5.2025: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bodů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zkouškového období: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na fakultě formou online testu přes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bodů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maximálně: 100 bodů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Požadované minimum: 60 bodů</a:t>
            </a:r>
          </a:p>
          <a:p>
            <a:pPr marL="0" indent="0">
              <a:buNone/>
            </a:pP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 94 -100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  85 - 93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  77 - 84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  69 – 76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  60 - 68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   0 - 59.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0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zde:</a:t>
            </a: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https://docs.google.com/spreadsheets/d/11u6wdehGdhLKsETbsPqORvfmR_MxGyjcQWYgj3CakXM/edit?usp=sharing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Nahrát seminární práce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Pointu vytvořenou na základě šablony z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nejpozději do 18.5.2025 do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názvem souboru podle příjmení studenta.</a:t>
            </a: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zpracována minimálně v rozsahu 15 snímků a bude obsahovat úvod, teoretickou a praktickou část, závěr, seznam použitých zdrojů a seznam obrázků/tabulek.</a:t>
            </a: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 se zejména aktuálnost informací, uvedení statistik, vlastní názor na dané téma a originální přístup ke zpracování tématu. </a:t>
            </a: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Se</a:t>
            </a:r>
            <a:r>
              <a:rPr lang="pt-BR" b="1" dirty="0"/>
              <a:t>minární práce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90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vypsaných termínech proběhne zkouška na fakultě formou online testu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student se musí na zkoušce prokázat průkazem studenta OPF</a:t>
            </a: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obsahově z přednášek číslo 1-12</a:t>
            </a: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bude mít test 15 otázek typu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5 otázek typu ano-ne</a:t>
            </a: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správně zodpovězená otázka je za 2 body</a:t>
            </a: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Zkouška na fakultě formou online testu v </a:t>
            </a:r>
            <a:r>
              <a:rPr lang="cs-CZ" b="1" dirty="0" err="1"/>
              <a:t>ISu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593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LS 2025 po předchozí domluvě emailem: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12:15-13:45</a:t>
            </a:r>
          </a:p>
          <a:p>
            <a:pPr marL="0" indent="0">
              <a:buNone/>
            </a:pPr>
            <a:r>
              <a:rPr lang="cs-CZ" altLang="cs-CZ" sz="16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Čtvrtek: 12:15-13:45</a:t>
            </a:r>
            <a:endParaRPr lang="cs-CZ" altLang="cs-CZ" sz="1600" u="sng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Kontakty a způsob komunikace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2806</TotalTime>
  <Words>405</Words>
  <Application>Microsoft Office PowerPoint</Application>
  <PresentationFormat>Předvádění na obrazovce (16:9)</PresentationFormat>
  <Paragraphs>54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SLU</vt:lpstr>
      <vt:lpstr>Informační systémy ve veřejné správě INM/BKISS </vt:lpstr>
      <vt:lpstr>Harmonogram výuky</vt:lpstr>
      <vt:lpstr>Výukové materiály</vt:lpstr>
      <vt:lpstr>Hodnocení</vt:lpstr>
      <vt:lpstr>Seminární práce</vt:lpstr>
      <vt:lpstr>Zkouška na fakultě formou online testu v ISu</vt:lpstr>
      <vt:lpstr>Kontakty a způsob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175</cp:revision>
  <dcterms:created xsi:type="dcterms:W3CDTF">2016-07-06T15:42:34Z</dcterms:created>
  <dcterms:modified xsi:type="dcterms:W3CDTF">2025-02-04T13:05:11Z</dcterms:modified>
</cp:coreProperties>
</file>