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64" r:id="rId4"/>
    <p:sldId id="259" r:id="rId5"/>
    <p:sldId id="267" r:id="rId6"/>
    <p:sldId id="260" r:id="rId7"/>
    <p:sldId id="268" r:id="rId8"/>
    <p:sldId id="265" r:id="rId9"/>
    <p:sldId id="266" r:id="rId10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37" d="100"/>
          <a:sy n="137" d="100"/>
        </p:scale>
        <p:origin x="258" y="10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17.02.2025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81932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456597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84985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47860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64832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454358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08805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is.slu.cz/auth/el/opf/leto2025/INMBPBOI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spreadsheets/d/19R4qbObrpfE1LjBNrdqQGioGEvKRt9wXHaTPC7GAfF4/edit?usp=sharing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251520" y="699542"/>
            <a:ext cx="5616624" cy="2736304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Podnikání na internetu</a:t>
            </a: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INM/BPBOI</a:t>
            </a: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pt-BR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Úvod</a:t>
            </a:r>
            <a:r>
              <a:rPr lang="cs-CZ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ní informace </a:t>
            </a:r>
            <a:r>
              <a:rPr lang="pt-BR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požadavky na absolvování</a:t>
            </a:r>
            <a:endParaRPr lang="cs-CZ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956047" y="3723878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Radim Dolák, Ph.D.</a:t>
            </a:r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272808" cy="3960440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buFont typeface="+mj-lt"/>
              <a:buAutoNum type="arabicPeriod"/>
            </a:pPr>
            <a:r>
              <a:rPr 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Požadavky, témata a struktura seminární práce, web </a:t>
            </a:r>
            <a:r>
              <a:rPr 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scraping</a:t>
            </a:r>
            <a:endParaRPr 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/>
            </a:pPr>
            <a:r>
              <a:rPr 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Podnikatelský plán založení e-</a:t>
            </a:r>
            <a:r>
              <a:rPr 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shopu</a:t>
            </a:r>
            <a:r>
              <a:rPr 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struktura e-</a:t>
            </a:r>
            <a:r>
              <a:rPr 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shopu</a:t>
            </a:r>
            <a:r>
              <a:rPr 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buFont typeface="+mj-lt"/>
              <a:buAutoNum type="arabicPeriod"/>
            </a:pPr>
            <a:r>
              <a:rPr 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Výhody/nevýhody e-</a:t>
            </a:r>
            <a:r>
              <a:rPr 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commerce</a:t>
            </a:r>
            <a:r>
              <a:rPr 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statistiky, přehled nástrojů</a:t>
            </a:r>
          </a:p>
          <a:p>
            <a:pPr>
              <a:buFont typeface="+mj-lt"/>
              <a:buAutoNum type="arabicPeriod"/>
            </a:pPr>
            <a:r>
              <a:rPr 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Nástroj pro tvorbu e-</a:t>
            </a:r>
            <a:r>
              <a:rPr 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shopu</a:t>
            </a:r>
            <a:r>
              <a:rPr 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Shoptet</a:t>
            </a:r>
            <a:endParaRPr 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/>
            </a:pPr>
            <a:r>
              <a:rPr 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Nástroj pro tvorbu e-</a:t>
            </a:r>
            <a:r>
              <a:rPr 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shopu</a:t>
            </a:r>
            <a:r>
              <a:rPr 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- Eshop-rychle.cz</a:t>
            </a:r>
          </a:p>
          <a:p>
            <a:pPr>
              <a:buFont typeface="+mj-lt"/>
              <a:buAutoNum type="arabicPeriod"/>
            </a:pPr>
            <a:r>
              <a:rPr 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Nástroj pro tvorbu e-</a:t>
            </a:r>
            <a:r>
              <a:rPr 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shopu</a:t>
            </a:r>
            <a:r>
              <a:rPr 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- </a:t>
            </a:r>
            <a:r>
              <a:rPr 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Upgates</a:t>
            </a:r>
            <a:endParaRPr 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/>
            </a:pPr>
            <a:r>
              <a:rPr 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Nástroje pro tvorbu e-</a:t>
            </a:r>
            <a:r>
              <a:rPr 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shopu</a:t>
            </a:r>
            <a:r>
              <a:rPr 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založené na </a:t>
            </a:r>
            <a:r>
              <a:rPr 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Joomle</a:t>
            </a:r>
            <a:r>
              <a:rPr 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Wordpressu</a:t>
            </a:r>
            <a:endParaRPr 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/>
            </a:pPr>
            <a:r>
              <a:rPr 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 seminárních prací </a:t>
            </a:r>
          </a:p>
          <a:p>
            <a:pPr>
              <a:buFont typeface="+mj-lt"/>
              <a:buAutoNum type="arabicPeriod"/>
            </a:pPr>
            <a:r>
              <a:rPr 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 seminárních prací</a:t>
            </a:r>
          </a:p>
          <a:p>
            <a:pPr>
              <a:buFont typeface="+mj-lt"/>
              <a:buAutoNum type="arabicPeriod"/>
            </a:pPr>
            <a:r>
              <a:rPr 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 seminárních prací</a:t>
            </a:r>
          </a:p>
          <a:p>
            <a:pPr>
              <a:buFont typeface="+mj-lt"/>
              <a:buAutoNum type="arabicPeriod"/>
            </a:pPr>
            <a:r>
              <a:rPr 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 seminárních prací</a:t>
            </a:r>
          </a:p>
          <a:p>
            <a:pPr>
              <a:buFont typeface="+mj-lt"/>
              <a:buAutoNum type="arabicPeriod"/>
            </a:pPr>
            <a:r>
              <a:rPr 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 seminárních prací</a:t>
            </a:r>
          </a:p>
          <a:p>
            <a:pPr>
              <a:buFont typeface="+mj-lt"/>
              <a:buAutoNum type="arabicPeriod"/>
            </a:pPr>
            <a:r>
              <a:rPr 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 seminárních prací</a:t>
            </a:r>
          </a:p>
          <a:p>
            <a:pPr marL="0" indent="0">
              <a:buNone/>
            </a:pPr>
            <a:endParaRPr 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Obecné informace o předmětu - semináře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75437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272808" cy="338437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Veškeré studijní materiály ze seminářů jsou dostupné v IS SU: 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https://is.slu.cz/auth/el/opf/leto2025/INMBPBOI/</a:t>
            </a:r>
            <a:endParaRPr lang="cs-CZ" alt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Výukové materiály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08279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272808" cy="388843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průběhu semestru:</a:t>
            </a:r>
          </a:p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vyhledávání a stahování dat na seminářích: </a:t>
            </a:r>
            <a:r>
              <a:rPr lang="cs-CZ" alt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max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15 bodů</a:t>
            </a:r>
          </a:p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diskuse a vyplnění dotazníků na seminářích: </a:t>
            </a:r>
            <a:r>
              <a:rPr lang="cs-CZ" alt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max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bodů</a:t>
            </a:r>
          </a:p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 seminární práce ve dvojici na semináři: </a:t>
            </a:r>
            <a:r>
              <a:rPr lang="cs-CZ" alt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max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30 bodů</a:t>
            </a:r>
          </a:p>
          <a:p>
            <a:pPr marL="0" indent="0">
              <a:buNone/>
            </a:pP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průběhu zkouškového období:</a:t>
            </a:r>
          </a:p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zkouška - test u PC na OPF: </a:t>
            </a:r>
            <a:r>
              <a:rPr lang="cs-CZ" alt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max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50 bodů (docent Suchánek)</a:t>
            </a:r>
          </a:p>
          <a:p>
            <a:pPr marL="0" indent="0">
              <a:buNone/>
            </a:pPr>
            <a:endParaRPr lang="cs-CZ" alt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Celkem maximálně: 100 bodů</a:t>
            </a:r>
          </a:p>
          <a:p>
            <a:pPr marL="0" indent="0">
              <a:buNone/>
            </a:pP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Požadované minimum: 60 bodů</a:t>
            </a:r>
          </a:p>
          <a:p>
            <a:pPr marL="0" indent="0">
              <a:buNone/>
            </a:pPr>
            <a:r>
              <a:rPr lang="pt-BR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Hodnocení: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  94 -100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t-BR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  85 - 93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t-BR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   77 - 84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t-BR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   69 – 76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t-BR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   60 - 68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pt-BR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    0 - 59.</a:t>
            </a:r>
            <a:endParaRPr lang="cs-CZ" alt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20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Hodnocení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53004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344816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Aktivitou na seminářích se myslí nejen splnění povinné docházky 50%, ale zejména také aktivní zapojení do diskuse a samostatná práce při plnění zadaných úkolů na semináři (zkoušení nástrojů pro tvorbu e-</a:t>
            </a:r>
            <a:r>
              <a:rPr lang="cs-CZ" alt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shopů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vyhledávání informací atd.)</a:t>
            </a:r>
          </a:p>
          <a:p>
            <a:pPr marL="0" indent="0">
              <a:buNone/>
            </a:pPr>
            <a:endParaRPr lang="cs-CZ" altLang="cs-CZ" sz="1600" b="1" u="sng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Aktivita na seminářích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18919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344816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600" b="1" u="sng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Podnikatelský záměr založení a tvorby e-</a:t>
            </a:r>
            <a:r>
              <a:rPr lang="cs-CZ" altLang="cs-CZ" sz="1600" b="1" u="sng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shopu</a:t>
            </a:r>
            <a:r>
              <a:rPr lang="cs-CZ" altLang="cs-CZ" sz="1600" b="1" u="sng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 využitím konkrétního nástroje pro jeho tvorbu</a:t>
            </a:r>
          </a:p>
          <a:p>
            <a:endParaRPr lang="cs-CZ" alt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Volba tématu seminární práce a datum prezentace na semináři zde:</a:t>
            </a:r>
          </a:p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https://docs.google.com/spreadsheets/d/19R4qbObrpfE1LjBNrdqQGioGEvKRt9wXHaTPC7GAfF4/edit?usp=sharing</a:t>
            </a:r>
            <a:endParaRPr lang="cs-CZ" alt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 prezentací na semináři je nutné prezentaci nahrát do </a:t>
            </a:r>
            <a:r>
              <a:rPr lang="cs-CZ" alt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Odevzdávárny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 </a:t>
            </a:r>
            <a:r>
              <a:rPr lang="cs-CZ" alt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ISu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 názvem souboru podle příjmení studentů.</a:t>
            </a:r>
          </a:p>
          <a:p>
            <a:pPr marL="0" indent="0">
              <a:buNone/>
            </a:pPr>
            <a:endParaRPr lang="cs-CZ" altLang="cs-CZ" sz="1600" b="1" u="sng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pt-BR" b="1" dirty="0"/>
              <a:t>Prezentace seminární práce na semináři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38900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344816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 bude zpracována ve dvojici. </a:t>
            </a:r>
          </a:p>
          <a:p>
            <a:pPr marL="0" indent="0">
              <a:buNone/>
            </a:pP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 bude obsahovat následující informace:</a:t>
            </a:r>
          </a:p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definice podnikatelského záměru (co je předmětem podnikání, vymezení rozsahu)</a:t>
            </a:r>
          </a:p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strategie podnikatelského záměru (krátkodobá, střednědobá, dlouhodobá)</a:t>
            </a:r>
          </a:p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analýza konkurenčních e-</a:t>
            </a:r>
            <a:r>
              <a:rPr lang="cs-CZ" alt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shopů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(stručně charakterizovat minimálně 4 e-</a:t>
            </a:r>
            <a:r>
              <a:rPr lang="cs-CZ" alt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shopy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statistiky daného zvoleného odvětví (statistická data, výzkumy apod.)</a:t>
            </a:r>
          </a:p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cílové skupiny a jejich potřeby</a:t>
            </a:r>
          </a:p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SWOT analýza</a:t>
            </a:r>
          </a:p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cenová kalkulace (sestavit 3 varianty – pesimistická, realistická, optimistická)</a:t>
            </a:r>
          </a:p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online marketing</a:t>
            </a:r>
          </a:p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zdůvodnění výběru konkrétního nástroje pro tvorbu e-</a:t>
            </a:r>
            <a:r>
              <a:rPr lang="cs-CZ" alt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shopu</a:t>
            </a:r>
            <a:endParaRPr lang="cs-CZ" alt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zpracování demoverze e-</a:t>
            </a:r>
            <a:r>
              <a:rPr lang="cs-CZ" alt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shopu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 vytvořením obsahu (kategorie, položky, články, novinky, logo e-</a:t>
            </a:r>
            <a:r>
              <a:rPr lang="cs-CZ" alt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shopu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pt-BR" b="1" dirty="0"/>
              <a:t>Prezentace seminární práce na semináři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15551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zkouška na PC učebně na fakultě proběhne u doc. Suchánka v rámci jeho vypsaných zkouškových termínů</a:t>
            </a:r>
          </a:p>
          <a:p>
            <a:endParaRPr lang="cs-CZ" alt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Z</a:t>
            </a:r>
            <a:r>
              <a:rPr lang="pt-BR" b="1" dirty="0"/>
              <a:t>kouška na fakultě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80145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272808" cy="338437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1600" u="sng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Radim Dolák, Ph.D.</a:t>
            </a:r>
          </a:p>
          <a:p>
            <a:pPr marL="0" indent="0">
              <a:buNone/>
            </a:pP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dolak@opf.slu.cz</a:t>
            </a:r>
          </a:p>
          <a:p>
            <a:pPr marL="0" indent="0">
              <a:buNone/>
            </a:pP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A405</a:t>
            </a:r>
          </a:p>
          <a:p>
            <a:pPr marL="0" indent="0">
              <a:buNone/>
            </a:pPr>
            <a:endParaRPr lang="cs-CZ" alt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Konzultační hodiny pro období výuky LS 2025 po předchozí domluvě emailem:</a:t>
            </a:r>
          </a:p>
          <a:p>
            <a:pPr marL="0" indent="0">
              <a:buNone/>
            </a:pP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Úterý: 12:15-13:45</a:t>
            </a:r>
          </a:p>
          <a:p>
            <a:pPr marL="0" indent="0">
              <a:buNone/>
            </a:pP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Čtvrtek: 12:15-13:45</a:t>
            </a:r>
            <a:endParaRPr lang="cs-CZ" altLang="cs-CZ" sz="1600" u="sng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Kontakty a způsob komunikace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2258047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2600</TotalTime>
  <Words>515</Words>
  <Application>Microsoft Office PowerPoint</Application>
  <PresentationFormat>Předvádění na obrazovce (16:9)</PresentationFormat>
  <Paragraphs>74</Paragraphs>
  <Slides>9</Slides>
  <Notes>8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4" baseType="lpstr">
      <vt:lpstr>Arial</vt:lpstr>
      <vt:lpstr>Calibri</vt:lpstr>
      <vt:lpstr>Enriqueta</vt:lpstr>
      <vt:lpstr>Times New Roman</vt:lpstr>
      <vt:lpstr>SLU</vt:lpstr>
      <vt:lpstr>Podnikání na internetu INM/BPBOI </vt:lpstr>
      <vt:lpstr>Obecné informace o předmětu - semináře</vt:lpstr>
      <vt:lpstr>Výukové materiály</vt:lpstr>
      <vt:lpstr>Hodnocení</vt:lpstr>
      <vt:lpstr>Aktivita na seminářích</vt:lpstr>
      <vt:lpstr>Prezentace seminární práce na semináři</vt:lpstr>
      <vt:lpstr>Prezentace seminární práce na semináři</vt:lpstr>
      <vt:lpstr>Zkouška na fakultě</vt:lpstr>
      <vt:lpstr>Kontakty a způsob komunikace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Radim Dolák</cp:lastModifiedBy>
  <cp:revision>152</cp:revision>
  <dcterms:created xsi:type="dcterms:W3CDTF">2016-07-06T15:42:34Z</dcterms:created>
  <dcterms:modified xsi:type="dcterms:W3CDTF">2025-02-17T08:42:43Z</dcterms:modified>
</cp:coreProperties>
</file>