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64" r:id="rId4"/>
    <p:sldId id="259" r:id="rId5"/>
    <p:sldId id="267" r:id="rId6"/>
    <p:sldId id="260" r:id="rId7"/>
    <p:sldId id="268" r:id="rId8"/>
    <p:sldId id="265" r:id="rId9"/>
    <p:sldId id="266" r:id="rId10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7" d="100"/>
          <a:sy n="137" d="100"/>
        </p:scale>
        <p:origin x="258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13.02.2025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32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659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4985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47860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64832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54358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is.slu.cz/auth/el/opf/leto2025/INMBPBOI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google.com/spreadsheets/d/19R4qbObrpfE1LjBNrdqQGioGEvKRt9wXHaTPC7GAfF4/edit?usp=sharing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616624" cy="2736304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Podnikání na internetu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INM/BPBOI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požadavky na absolvování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96044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Požadavky, struktura seminární práce, podnikatelský plán založení e-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Struktura e-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výhody/nevýhody e-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commerce</a:t>
            </a: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statistiky, přehled nástrojů 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 1-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Shoptet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 2 - Eshop-rychle.cz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 3 -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Opencart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 4 - Nástroje založené na systému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Joomla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Nástroj 5 - Nástroje založené na systému </a:t>
            </a:r>
            <a:r>
              <a:rPr 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Wordpress</a:t>
            </a:r>
            <a:endParaRPr 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 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>
              <a:buFont typeface="+mj-lt"/>
              <a:buAutoNum type="arabicParenR"/>
            </a:pPr>
            <a:r>
              <a:rPr 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seminárních prací</a:t>
            </a: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Obecné informace o předmětu - semináře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Veškeré studijní materiály ze seminářů jsou dostupné v IS SU: 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https://is.slu.cz/auth/el/opf/leto2025/INMBPBOI/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Výukové materiály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27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průběhu semestru: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diskuse a vyplnění dotazníků na seminářích: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bodů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vyhledávání a stahování dat na seminářích: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 bodů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seminární práce ve dvojici na semináři: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bodů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průběhu zkouškového období: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- test u PC na OPF: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50 bodů (docent Suchánek)</a:t>
            </a: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maximálně: 100 bodů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Požadované minimum: 60 bodů</a:t>
            </a:r>
          </a:p>
          <a:p>
            <a:pPr marL="0" indent="0">
              <a:buNone/>
            </a:pP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Hodnocení: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  94 -100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   85 - 93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   77 - 84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   69 – 76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   60 - 68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pt-BR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    0 - 59.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20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Hodnocení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300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344816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algn="just"/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Aktivitou na seminářích se myslí nejen splnění povinné docházky 50%, ale zejména také aktivní zapojení do diskuse a samostatná práce při plnění zadaných úkolů na semináři (zkoušení nástrojů pro tvorbu e-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shopů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vyhledávání informací atd.)</a:t>
            </a:r>
          </a:p>
          <a:p>
            <a:pPr marL="0" indent="0">
              <a:buNone/>
            </a:pPr>
            <a:endParaRPr lang="cs-CZ" altLang="cs-CZ" sz="1600" b="1" u="sng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Aktivita na seminářích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891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344816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Podnikatelský záměr založení a tvorby e-</a:t>
            </a:r>
            <a:r>
              <a:rPr lang="cs-CZ" altLang="cs-CZ" sz="1600" b="1" u="sng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altLang="cs-CZ" sz="16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využitím konkrétního nástroje pro jeho tvorbu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Volba tématu seminární práce a datum prezentace na semináři zde: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https://docs.google.com/spreadsheets/d/19R4qbObrpfE1LjBNrdqQGioGEvKRt9wXHaTPC7GAfF4/edit?usp=sharing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 prezentací na semináři je nutné prezentaci nahrát do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Odevzdávárny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 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názvem souboru podle příjmení studentů.</a:t>
            </a:r>
          </a:p>
          <a:p>
            <a:pPr marL="0" indent="0">
              <a:buNone/>
            </a:pPr>
            <a:endParaRPr lang="cs-CZ" altLang="cs-CZ" sz="1600" b="1" u="sng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t-BR" b="1" dirty="0"/>
              <a:t>Prezentace seminární práce na semináři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3890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344816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bude zpracována ve dvojici. 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 bude obsahovat následující informace: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definice podnikatelského záměru (co je předmětem podnikání, vymezení rozsahu)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strategie podnikatelského záměru (krátkodobá, střednědobá, dlouhodobá)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analýza konkurenčních e-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shopů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(stručně charakterizovat minimálně 4 e-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shopy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statistiky daného zvoleného odvětví (statistická data, výzkumy apod.)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cílové skupiny a jejich potřeby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SWOT analýza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cenová kalkulace (sestavit 3 varianty – pesimistická, realistická, optimistická)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online marketing</a:t>
            </a: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zdůvodnění výběru konkrétního nástroje pro tvorbu e-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zpracování demoverze e-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vytvořením obsahu (kategorie, položky, články, novinky, logo e-</a:t>
            </a:r>
            <a:r>
              <a:rPr lang="cs-CZ" altLang="cs-CZ" sz="16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shopu</a:t>
            </a: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pt-BR" b="1" dirty="0"/>
              <a:t>Prezentace seminární práce na semináři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5551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416824" cy="374441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na PC učebně na fakultě proběhne u doc. Suchánka v rámci jeho vypsaných zkouškových termínů</a:t>
            </a:r>
          </a:p>
          <a:p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Z</a:t>
            </a:r>
            <a:r>
              <a:rPr lang="pt-BR" b="1" dirty="0"/>
              <a:t>kouška na fakultě</a:t>
            </a:r>
            <a:endParaRPr lang="cs-CZ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80145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7272808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600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dolak@opf.slu.cz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A405</a:t>
            </a:r>
          </a:p>
          <a:p>
            <a:pPr marL="0" indent="0">
              <a:buNone/>
            </a:pPr>
            <a:endParaRPr lang="cs-CZ" altLang="cs-CZ" sz="16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hodiny pro období výuky LS 2025 po předchozí domluvě emailem: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Úterý: 12:15-13:45</a:t>
            </a:r>
          </a:p>
          <a:p>
            <a:pPr marL="0" indent="0">
              <a:buNone/>
            </a:pPr>
            <a:r>
              <a:rPr lang="cs-CZ" altLang="cs-CZ" sz="16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Čtvrtek: 12:15-13:45</a:t>
            </a:r>
            <a:endParaRPr lang="cs-CZ" altLang="cs-CZ" sz="1600" u="sng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b="1" dirty="0"/>
              <a:t>Kontakty a způsob komunikace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2258047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2590</TotalTime>
  <Words>511</Words>
  <Application>Microsoft Office PowerPoint</Application>
  <PresentationFormat>Předvádění na obrazovce (16:9)</PresentationFormat>
  <Paragraphs>74</Paragraphs>
  <Slides>9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Enriqueta</vt:lpstr>
      <vt:lpstr>Times New Roman</vt:lpstr>
      <vt:lpstr>SLU</vt:lpstr>
      <vt:lpstr>Podnikání na internetu INM/BPBOI </vt:lpstr>
      <vt:lpstr>Obecné informace o předmětu - semináře</vt:lpstr>
      <vt:lpstr>Výukové materiály</vt:lpstr>
      <vt:lpstr>Hodnocení</vt:lpstr>
      <vt:lpstr>Aktivita na seminářích</vt:lpstr>
      <vt:lpstr>Prezentace seminární práce na semináři</vt:lpstr>
      <vt:lpstr>Prezentace seminární práce na semináři</vt:lpstr>
      <vt:lpstr>Zkouška na fakultě</vt:lpstr>
      <vt:lpstr>Kontakty a způsob komunikace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Radim Dolák</cp:lastModifiedBy>
  <cp:revision>146</cp:revision>
  <dcterms:created xsi:type="dcterms:W3CDTF">2016-07-06T15:42:34Z</dcterms:created>
  <dcterms:modified xsi:type="dcterms:W3CDTF">2025-02-13T10:13:48Z</dcterms:modified>
</cp:coreProperties>
</file>