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7" r:id="rId6"/>
    <p:sldId id="260" r:id="rId7"/>
    <p:sldId id="268" r:id="rId8"/>
    <p:sldId id="265" r:id="rId9"/>
    <p:sldId id="266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498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483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35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5/INMBPBO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9R4qbObrpfE1LjBNrdqQGioGEvKRt9wXHaTPC7GAfF4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Požadavky, témata a struktura seminární práce, web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scraping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plán založení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struktura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Výhody/nevýhody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statistiky, přehled nástrojů</a:t>
            </a:r>
          </a:p>
          <a:p>
            <a:pPr>
              <a:buFont typeface="+mj-lt"/>
              <a:buAutoNum type="arabicPeriod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pro tvorbu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pro tvorbu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Eshop-rychle.cz</a:t>
            </a:r>
          </a:p>
          <a:p>
            <a:pPr>
              <a:buFont typeface="+mj-lt"/>
              <a:buAutoNum type="arabicPeriod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pro tvorbu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Upgates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Nástroje pro tvorbu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založené na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Joomle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Wordpressu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 </a:t>
            </a:r>
          </a:p>
          <a:p>
            <a:pPr>
              <a:buFont typeface="+mj-lt"/>
              <a:buAutoNum type="arabicPeriod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eriod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eriod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eriod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eriod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Obecné informace o předmětu - semináře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ze seminářů jsou dostupné v IS SU: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https://is.slu.cz/auth/el/opf/leto2025/INMBPBOI/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a stahování dat na 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 a vyplnění dotazníků na 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ve dvojici na semináři: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- test u PC na OPF: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bodů (docent Suchánek)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bodů</a:t>
            </a:r>
          </a:p>
          <a:p>
            <a:pPr marL="0" indent="0">
              <a:buNone/>
            </a:pP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94 -100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85 - 93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77 - 84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 69 – 76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 60 - 68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   0 - 59.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Aktivitou na seminářích se myslí nejen splnění povinné docházky 50%, ale zejména také aktivní zapojení do diskuse a samostatná práce při plnění zadaných úkolů na semináři (zkoušení nástrojů pro tvorbu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shopů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vyhledávání informací atd.)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Aktivita na seminářích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9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založení a tvorby e-</a:t>
            </a:r>
            <a:r>
              <a:rPr lang="cs-CZ" altLang="cs-CZ" sz="16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konkrétního nástroje pro jeho tvorbu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a datum prezentace na semináři zde: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https://docs.google.com/spreadsheets/d/19R4qbObrpfE1LjBNrdqQGioGEvKRt9wXHaTPC7GAfF4/edit?usp=sharing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prezentací na semináři je nutné prezentaci nahrát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studentů.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zpracována ve dvojici. 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následující informace: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podnikatelského záměru (co je předmětem podnikání, vymezení rozsahu)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podnikatelského záměru (krátkodobá, střednědobá, dlouhodobá)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konkurenčních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shopů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(stručně charakterizovat minimálně 4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statistiky daného zvoleného odvětví (statistická data, výzkumy apod.)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cílové skupiny a jejich potřeby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analýza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kalkulace (sestavit 3 varianty – pesimistická, realistická, optimistická)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marketing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zdůvodnění výběru konkrétního nástroje pro tvorbu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demoverze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vytvořením obsahu (kategorie, položky, články, novinky, logo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5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PC učebně na fakultě proběhne u doc. Suchánka v rámci jeho vypsaných zkouškových termínů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</a:t>
            </a:r>
            <a:r>
              <a:rPr lang="pt-BR" b="1" dirty="0"/>
              <a:t>kouška na fakultě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1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2025 po předchozí domluvě emailem: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12:15-13:45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Čtvrtek: 12:15-13:45</a:t>
            </a: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25804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515</Words>
  <Application>Microsoft Office PowerPoint</Application>
  <PresentationFormat>Předvádění na obrazovce (16:9)</PresentationFormat>
  <Paragraphs>74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SLU</vt:lpstr>
      <vt:lpstr>Podnikání na internetu INM/BPBOI </vt:lpstr>
      <vt:lpstr>Obecné informace o předmětu - semináře</vt:lpstr>
      <vt:lpstr>Výukové materiály</vt:lpstr>
      <vt:lpstr>Hodnocení</vt:lpstr>
      <vt:lpstr>Aktivita na seminářích</vt:lpstr>
      <vt:lpstr>Prezentace seminární práce na semináři</vt:lpstr>
      <vt:lpstr>Prezentace seminární práce na semináři</vt:lpstr>
      <vt:lpstr>Zkouška na fakultě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152</cp:revision>
  <dcterms:created xsi:type="dcterms:W3CDTF">2016-07-06T15:42:34Z</dcterms:created>
  <dcterms:modified xsi:type="dcterms:W3CDTF">2025-02-17T08:42:43Z</dcterms:modified>
</cp:coreProperties>
</file>