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4" r:id="rId4"/>
    <p:sldId id="259" r:id="rId5"/>
    <p:sldId id="267" r:id="rId6"/>
    <p:sldId id="260" r:id="rId7"/>
    <p:sldId id="265" r:id="rId8"/>
    <p:sldId id="266" r:id="rId9"/>
    <p:sldId id="262" r:id="rId1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258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3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659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3665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786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41131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9591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880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el/opf/leto2023/INMBPIS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kovcawwVpOiG3mLpOm8N40MkTaZNSEbOJfIbS53DLW4/edit?usp=sharin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736304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 veřejné správě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INM/BPISS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 informace </a:t>
            </a: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požadavky na absolvování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 do teorie informačních systémů 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Požadavky absolvování kurzu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Státní informační politika a koncepce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 veřejné správě/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registry/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Agendové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systémy/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government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Přístupnost webu 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Provozní systémy 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Geografické informační systémy 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Bezpečnost 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EU 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ISVS Slovensko a Estonsko 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Moderní trendy 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endParaRPr lang="cs-CZ" sz="16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Harmonogram výuky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Veškeré studijní materiály jsou dostupné v IS SU: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https://is.slu.cz/auth/el/opf/leto2025/INMBPISS/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Výukové materiály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82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minimálně 50% účast na seminářích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samostatných i týmových úkolů na seminářích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zapojení do diskuse na seminářích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 práce na semináři</a:t>
            </a:r>
          </a:p>
          <a:p>
            <a:pPr marL="0" indent="0">
              <a:buNone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Docházka, aktivní účast na seminářích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300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průběhu semestru: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úkolů a diskuse dle zadání na seminářích: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bodů 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 práce na semináři: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bodů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průběhu zkouškového období: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 na fakultě formou online testu přes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40 bodů</a:t>
            </a: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Celkem maximálně: 100 bodů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Požadované minimum: 60 bodů</a:t>
            </a:r>
          </a:p>
          <a:p>
            <a:pPr marL="0" indent="0">
              <a:buNone/>
            </a:pP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Hodnocení: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 94 -100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  85 - 93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  77 - 84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  69 – 76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  60 - 68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   0 - 59.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Hodnocení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324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Volba tématu seminární práce a datum prezentace na semináři zde: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https://docs.google.com/spreadsheets/d/1kovcawwVpOiG3mLpOm8N40MkTaZNSEbOJfIbS53DLW4/edit?usp=sharing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 prezentací na semináři je nutné prezentaci nahrát do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Odevzdávárny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názvem souboru podle příjmení studenta.</a:t>
            </a: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pt-BR" b="1" dirty="0"/>
              <a:t>Prezentace seminární práce na semináři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890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bude zpracována jednotlivcem v PowerPointu v rozsahu minimálně 15 snímků dle šablony dostupné v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bude trvat 10-15 minut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bude obsahovat obrázky/grafy nebo tabulky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bude obsahovat seznam použitých zdrojů</a:t>
            </a:r>
          </a:p>
          <a:p>
            <a:pPr marL="0" indent="0"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bude mít následující strukturu: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Teoretická část práce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Praktická část práce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Vlastní zhodnocení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pt-BR" b="1" dirty="0"/>
              <a:t>Prezentace seminární práce na semináři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695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vypsaných termínech proběhne zkouška na fakultě formou online testu v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každý student se musí na zkoušce prokázat průkazem studenta OPF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je obsahově z přednášek číslo 1-12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celkem bude mít test 15 otázek typu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5 otázek typu ano-ne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každá správně zodpovězená otázka je za 2 body</a:t>
            </a: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Zkouška na fakultě formou online testu v </a:t>
            </a:r>
            <a:r>
              <a:rPr lang="cs-CZ" b="1" dirty="0" err="1"/>
              <a:t>ISu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593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600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dolak@opf.slu.cz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A405</a:t>
            </a:r>
          </a:p>
          <a:p>
            <a:pPr marL="0" indent="0"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Konzultační hodiny pro období výuky LS 2025 dle informačního systému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endParaRPr lang="cs-CZ" altLang="cs-CZ" sz="160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u="sng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Kontakty a způsob komunikace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8437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2730</TotalTime>
  <Words>464</Words>
  <Application>Microsoft Office PowerPoint</Application>
  <PresentationFormat>Předvádění na obrazovce (16:9)</PresentationFormat>
  <Paragraphs>75</Paragraphs>
  <Slides>9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Enriqueta</vt:lpstr>
      <vt:lpstr>Times New Roman</vt:lpstr>
      <vt:lpstr>SLU</vt:lpstr>
      <vt:lpstr>Informační systémy ve veřejné správě INM/BPISS </vt:lpstr>
      <vt:lpstr>Harmonogram výuky</vt:lpstr>
      <vt:lpstr>Výukové materiály</vt:lpstr>
      <vt:lpstr>Docházka, aktivní účast na seminářích </vt:lpstr>
      <vt:lpstr>Hodnocení</vt:lpstr>
      <vt:lpstr>Prezentace seminární práce na semináři</vt:lpstr>
      <vt:lpstr>Prezentace seminární práce na semináři</vt:lpstr>
      <vt:lpstr>Zkouška na fakultě formou online testu v ISu</vt:lpstr>
      <vt:lpstr>Kontakty a způsob komunikace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160</cp:revision>
  <dcterms:created xsi:type="dcterms:W3CDTF">2016-07-06T15:42:34Z</dcterms:created>
  <dcterms:modified xsi:type="dcterms:W3CDTF">2024-12-11T09:24:18Z</dcterms:modified>
</cp:coreProperties>
</file>