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5" r:id="rId8"/>
    <p:sldId id="266" r:id="rId9"/>
    <p:sldId id="262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288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08.01.2025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3665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1131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9591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3/INMBP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kovcawwVpOiG3mLpOm8N40MkTaZNSEbOJfIbS53DLW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INM/BPISS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teorie informačních systémů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 absolvování kurzu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Státní informační politika a koncepce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registry/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Agendové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systémy/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Přístupnost webu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Provozní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Geografické informační systémy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Bezpečnost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EU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ISVS Slovensko a Estonsko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trendy / </a:t>
            </a:r>
            <a:r>
              <a:rPr lang="cs-CZ" sz="1600" i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endParaRPr lang="cs-CZ" sz="1600" i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https://is.slu.cz/auth/el/opf/leto2025/INMBPISS/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50% účast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samostatných i týmových úkolů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do diskuse na seminářích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Docházka, aktivní účast na seminářích 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úkolů a diskuse dle zadání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 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fakultě formou online testu přes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324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https://docs.google.com/spreadsheets/d/1kovcawwVpOiG3mLpOm8N40MkTaZNSEbOJfIbS53DLW4/edit?usp=sharing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studenta.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jednotlivcem v PowerPointu v rozsahu minimálně 15 snímků dle šablony dostupné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trvat 10-15 minut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seznam použitých zdrojů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6951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 vypsaných termínech proběhne zkouška na fakultě formou online testu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student se musí na zkoušce prokázat průkazem studenta OPF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 je obsahově z přednášek číslo 1-12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bude mít test 15 otázek typu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abc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5 otázek typu ano-ne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každá správně zodpovězená otázka je za 2 body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Zkouška na fakultě formou online testu v </a:t>
            </a:r>
            <a:r>
              <a:rPr lang="cs-CZ" b="1" dirty="0" err="1"/>
              <a:t>ISu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5930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2025 po předchozí domluvě emailem: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12:15-13:45</a:t>
            </a:r>
          </a:p>
          <a:p>
            <a:pPr marL="0" indent="0">
              <a:buNone/>
            </a:pP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12:15-13:45</a:t>
            </a:r>
            <a:endParaRPr lang="cs-CZ" altLang="cs-CZ" sz="1600" u="sng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471</Words>
  <Application>Microsoft Office PowerPoint</Application>
  <PresentationFormat>Předvádění na obrazovce (16:9)</PresentationFormat>
  <Paragraphs>77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Informační systémy ve veřejné správě INM/BPISS </vt:lpstr>
      <vt:lpstr>Harmonogram výuky</vt:lpstr>
      <vt:lpstr>Výukové materiály</vt:lpstr>
      <vt:lpstr>Docházka, aktivní účast na seminářích </vt:lpstr>
      <vt:lpstr>Hodnocení</vt:lpstr>
      <vt:lpstr>Prezentace seminární práce na semináři</vt:lpstr>
      <vt:lpstr>Prezentace seminární práce na semináři</vt:lpstr>
      <vt:lpstr>Zkouška na fakultě formou online testu v ISu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161</cp:revision>
  <dcterms:created xsi:type="dcterms:W3CDTF">2016-07-06T15:42:34Z</dcterms:created>
  <dcterms:modified xsi:type="dcterms:W3CDTF">2025-01-08T09:17:20Z</dcterms:modified>
</cp:coreProperties>
</file>