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86" r:id="rId4"/>
    <p:sldId id="287" r:id="rId5"/>
    <p:sldId id="288" r:id="rId6"/>
    <p:sldId id="289" r:id="rId7"/>
    <p:sldId id="290" r:id="rId8"/>
    <p:sldId id="291" r:id="rId9"/>
    <p:sldId id="298" r:id="rId10"/>
    <p:sldId id="292" r:id="rId11"/>
    <p:sldId id="296" r:id="rId12"/>
    <p:sldId id="297" r:id="rId13"/>
    <p:sldId id="301" r:id="rId14"/>
    <p:sldId id="305" r:id="rId15"/>
    <p:sldId id="304" r:id="rId16"/>
    <p:sldId id="303" r:id="rId17"/>
    <p:sldId id="300" r:id="rId18"/>
    <p:sldId id="302" r:id="rId19"/>
    <p:sldId id="306" r:id="rId20"/>
    <p:sldId id="307" r:id="rId21"/>
    <p:sldId id="308" r:id="rId22"/>
    <p:sldId id="309" r:id="rId23"/>
    <p:sldId id="310" r:id="rId24"/>
    <p:sldId id="311" r:id="rId25"/>
    <p:sldId id="312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concepts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sz="5333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30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past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allocating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ascertained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appropriate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Passenger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km. (transport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chair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furniture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manufacturer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centre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allocation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latter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sold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sold.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579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169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Centres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allocates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type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more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allocated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preliminary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preliminary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allocated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502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169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Centres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such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thsoe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accrue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non-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allocated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21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6401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Revenues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acquired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regardless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period.</a:t>
            </a: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regard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855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460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Incomes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sales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219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6401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Revenues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intra-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selling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(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composed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non-market part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Intra-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transfer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centre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extraordinary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Subsidies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fines,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reimbursement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damages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intra-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intra-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fines,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deduction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surcharges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41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6401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Revenues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19638"/>
              </p:ext>
            </p:extLst>
          </p:nvPr>
        </p:nvGraphicFramePr>
        <p:xfrm>
          <a:off x="603503" y="1054101"/>
          <a:ext cx="8511921" cy="4648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4" imgW="5761150" imgH="3452884" progId="Word.Document.8">
                  <p:embed/>
                </p:oleObj>
              </mc:Choice>
              <mc:Fallback>
                <p:oleObj name="Document" r:id="rId4" imgW="5761150" imgH="3452884" progId="Word.Document.8">
                  <p:embed/>
                  <p:pic>
                    <p:nvPicPr>
                      <p:cNvPr id="6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503" y="1054101"/>
                        <a:ext cx="8511921" cy="464861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672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6840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Profit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enterprise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profit.</a:t>
            </a: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around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569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6840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Profit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enterprise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(profit)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reflects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positive and negative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fluctuations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enterprise´s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captures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manufactured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998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280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Capital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structure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mix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finance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sum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firm´s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firm´s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preference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firm´s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Optimum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minimum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thereby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maximum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Raising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made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maximum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return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minimum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5499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451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473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(Profit and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Cash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endParaRPr lang="en-GB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519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8956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Recipients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efficient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management.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Stockholders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judge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prosperity by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Bankers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investors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finance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outside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are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prospects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auditors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tax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alike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assured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accuracy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3238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317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Modifying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NOPAT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susceptible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influence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eliminated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EBIT by (1 – tax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EBIT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120.0 milion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tax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35 %,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120.0 * (1 – 0.35) = 120 * 0.65 = 78 milion</a:t>
            </a:r>
            <a:endParaRPr 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513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62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themselves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benchmarked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Benchmark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 standard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something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standard (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disposal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person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0282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62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categorized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whenever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preference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not so much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seasonal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Liquidity</a:t>
            </a: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Profitability</a:t>
            </a:r>
          </a:p>
          <a:p>
            <a:pPr lvl="1"/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</a:p>
          <a:p>
            <a:pPr lvl="1"/>
            <a:endParaRPr lang="en-GB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62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62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–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term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made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Yield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 part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return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receipt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 sum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term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American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equivalent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„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British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GB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296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1419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paired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everyday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reflecting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526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7355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Costs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–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value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based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definition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understood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tangible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intangible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328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2870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Costs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–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payment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-based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definition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sales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sold.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142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30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544974"/>
            <a:ext cx="8280920" cy="28310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done in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monitoring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continuously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discrepancy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output management and output monitoring. 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983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30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management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facilitate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facilitate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specifically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subset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440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30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31496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much do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deviate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 algn="just"/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 algn="just"/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itself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bought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in?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most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cost-effective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purchse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rent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lease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GB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997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30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31496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affect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utilisation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lot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lowest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to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GB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7894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1634</Words>
  <Application>Microsoft Office PowerPoint</Application>
  <PresentationFormat>Širokoúhlá obrazovka</PresentationFormat>
  <Paragraphs>112</Paragraphs>
  <Slides>25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Motiv Office</vt:lpstr>
      <vt:lpstr>Document</vt:lpstr>
      <vt:lpstr>Basic concepts of business economics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Žaneta Rylková</cp:lastModifiedBy>
  <cp:revision>110</cp:revision>
  <dcterms:created xsi:type="dcterms:W3CDTF">2016-11-25T20:36:16Z</dcterms:created>
  <dcterms:modified xsi:type="dcterms:W3CDTF">2025-02-04T12:19:36Z</dcterms:modified>
</cp:coreProperties>
</file>