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6" r:id="rId4"/>
    <p:sldId id="287" r:id="rId5"/>
    <p:sldId id="288" r:id="rId6"/>
    <p:sldId id="289" r:id="rId7"/>
    <p:sldId id="290" r:id="rId8"/>
    <p:sldId id="291" r:id="rId9"/>
    <p:sldId id="298" r:id="rId10"/>
    <p:sldId id="292" r:id="rId11"/>
    <p:sldId id="296" r:id="rId12"/>
    <p:sldId id="297" r:id="rId13"/>
    <p:sldId id="301" r:id="rId14"/>
    <p:sldId id="305" r:id="rId15"/>
    <p:sldId id="304" r:id="rId16"/>
    <p:sldId id="303" r:id="rId17"/>
    <p:sldId id="300" r:id="rId18"/>
    <p:sldId id="302" r:id="rId19"/>
    <p:sldId id="306" r:id="rId20"/>
    <p:sldId id="307" r:id="rId21"/>
    <p:sldId id="308" r:id="rId22"/>
    <p:sldId id="309" r:id="rId23"/>
    <p:sldId id="310" r:id="rId24"/>
    <p:sldId id="311" r:id="rId25"/>
    <p:sldId id="31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ascertained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Passenger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km. (transport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latter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7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0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thsoe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Revenues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55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sales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19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Revenues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non-market part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transfer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fines,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intra-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fines,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surcharges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Revenues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19638"/>
              </p:ext>
            </p:extLst>
          </p:nvPr>
        </p:nvGraphicFramePr>
        <p:xfrm>
          <a:off x="603503" y="1054101"/>
          <a:ext cx="8511921" cy="464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5761150" imgH="3452884" progId="Word.Document.8">
                  <p:embed/>
                </p:oleObj>
              </mc:Choice>
              <mc:Fallback>
                <p:oleObj name="Document" r:id="rId4" imgW="5761150" imgH="3452884" progId="Word.Document.8">
                  <p:embed/>
                  <p:pic>
                    <p:nvPicPr>
                      <p:cNvPr id="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3" y="1054101"/>
                        <a:ext cx="8511921" cy="4648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7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Profit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6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Profit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(profit)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positive and negative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fluctuations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captures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98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28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Capital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structure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mix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finance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preference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minimum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thereby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minimum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49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47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(Profit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19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95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Recipients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prosperity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finance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tax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alike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238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NOPAT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influence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EBIT by (1 – tax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EBIT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120.0 milion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35 %,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120.0 * (1 – 0.35) = 120 * 0.65 = 78 milion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13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standard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standard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person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28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categorized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preference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so much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</a:t>
            </a:r>
          </a:p>
          <a:p>
            <a:pPr lvl="1"/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lvl="1"/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made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part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return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receipt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sum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„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9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2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35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–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based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definition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2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87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–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payment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-based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4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544974"/>
            <a:ext cx="8280920" cy="2831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discrepancy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output management and output monitoring.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8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management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4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4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do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in?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purchse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9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4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789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1634</Words>
  <Application>Microsoft Office PowerPoint</Application>
  <PresentationFormat>Širokoúhlá obrazovka</PresentationFormat>
  <Paragraphs>112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Document</vt:lpstr>
      <vt:lpstr>Basic concepts of business economics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110</cp:revision>
  <dcterms:created xsi:type="dcterms:W3CDTF">2016-11-25T20:36:16Z</dcterms:created>
  <dcterms:modified xsi:type="dcterms:W3CDTF">2025-02-04T12:19:36Z</dcterms:modified>
</cp:coreProperties>
</file>