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7" r:id="rId2"/>
    <p:sldId id="256" r:id="rId3"/>
    <p:sldId id="335" r:id="rId4"/>
    <p:sldId id="336" r:id="rId5"/>
    <p:sldId id="287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7" r:id="rId2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685E3-FF98-4600-97B8-65A3FD88021D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BF6B2-5D50-415C-8BF4-A84B0CDB4F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684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Break-even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 and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performance </a:t>
            </a:r>
            <a:r>
              <a:rPr lang="cs-CZ" sz="5333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19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Return on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assets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477832" y="1634934"/>
                <a:ext cx="8280920" cy="2512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following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relation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cs-CZ" altLang="cs-CZ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alt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ROA </a:t>
                </a:r>
                <a14:m>
                  <m:oMath xmlns:m="http://schemas.openxmlformats.org/officeDocument/2006/math">
                    <m:r>
                      <a:rPr lang="cs-CZ" altLang="cs-CZ" i="1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𝑏𝑒𝑓𝑜𝑟𝑒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𝑡𝑎𝑥𝑎𝑡𝑖𝑜𝑛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𝑎𝑛𝑑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𝑖𝑛𝑡𝑒𝑟𝑒𝑠𝑡𝑠</m:t>
                        </m:r>
                      </m:num>
                      <m:den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𝑡𝑜𝑡𝑎𝑙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𝑎𝑠𝑠𝑒𝑡𝑠</m:t>
                        </m:r>
                      </m:den>
                    </m:f>
                  </m:oMath>
                </a14:m>
                <a:r>
                  <a:rPr lang="cs-CZ" altLang="cs-CZ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100</a:t>
                </a: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32" y="1634934"/>
                <a:ext cx="8280920" cy="2512422"/>
              </a:xfrm>
              <a:prstGeom prst="rect">
                <a:avLst/>
              </a:prstGeom>
              <a:blipFill>
                <a:blip r:embed="rId3"/>
                <a:stretch>
                  <a:fillRect l="-1325" t="-41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7732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19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Return on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assets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long-term and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-term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receivables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bank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také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mainly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period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740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19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Return on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assets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477832" y="1634934"/>
                <a:ext cx="8280920" cy="2512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Other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used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capital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rte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after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taxation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„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taxed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interests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assets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cs-CZ" altLang="cs-CZ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alt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𝑎𝑓𝑡𝑒𝑟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𝑡𝑎𝑥𝑎𝑡𝑖𝑜𝑛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𝑖𝑛𝑡𝑒𝑟𝑒𝑠𝑡𝑠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(1−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𝑡𝑜𝑡𝑎𝑙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𝑎𝑠𝑠𝑒𝑡𝑠</m:t>
                        </m:r>
                      </m:den>
                    </m:f>
                  </m:oMath>
                </a14:m>
                <a:r>
                  <a:rPr lang="cs-CZ" altLang="cs-CZ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100</a:t>
                </a:r>
              </a:p>
              <a:p>
                <a:endParaRPr lang="cs-CZ" altLang="cs-CZ" sz="18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altLang="cs-CZ" sz="18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altLang="cs-CZ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= </a:t>
                </a:r>
                <a:r>
                  <a:rPr lang="cs-CZ" altLang="cs-CZ" sz="18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rate</a:t>
                </a:r>
                <a:r>
                  <a:rPr lang="cs-CZ" altLang="cs-CZ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8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altLang="cs-CZ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8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income</a:t>
                </a:r>
                <a:r>
                  <a:rPr lang="cs-CZ" altLang="cs-CZ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tax (</a:t>
                </a:r>
                <a:r>
                  <a:rPr lang="cs-CZ" altLang="cs-CZ" sz="18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</a:t>
                </a:r>
                <a:r>
                  <a:rPr lang="cs-CZ" altLang="cs-CZ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altLang="cs-CZ" sz="18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altLang="cs-CZ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profit)</a:t>
                </a: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32" y="1634934"/>
                <a:ext cx="8280920" cy="2512422"/>
              </a:xfrm>
              <a:prstGeom prst="rect">
                <a:avLst/>
              </a:prstGeom>
              <a:blipFill>
                <a:blip r:embed="rId3"/>
                <a:stretch>
                  <a:fillRect l="-1325" t="-4126" r="-1472" b="-458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2745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19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Return on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assets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tax as natural part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By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reward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creditors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part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profit.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return on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758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00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Return on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equity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477832" y="1634934"/>
                <a:ext cx="8280920" cy="2512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provides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information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on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profitability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capital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invested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into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its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owners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cs-CZ" altLang="cs-CZ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alt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ROE </a:t>
                </a:r>
                <a14:m>
                  <m:oMath xmlns:m="http://schemas.openxmlformats.org/officeDocument/2006/math">
                    <m:r>
                      <a:rPr lang="cs-CZ" altLang="cs-CZ" i="1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𝑎𝑓𝑡𝑒𝑟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𝑡𝑎𝑥𝑎𝑡𝑖𝑜𝑛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(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𝑛𝑒𝑡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𝑒𝑞𝑢𝑖𝑡𝑦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𝑐𝑎𝑝𝑖𝑡𝑎𝑙</m:t>
                        </m:r>
                      </m:den>
                    </m:f>
                  </m:oMath>
                </a14:m>
                <a:r>
                  <a:rPr lang="cs-CZ" altLang="cs-CZ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100</a:t>
                </a: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32" y="1634934"/>
                <a:ext cx="8280920" cy="2512422"/>
              </a:xfrm>
              <a:prstGeom prst="rect">
                <a:avLst/>
              </a:prstGeom>
              <a:blipFill>
                <a:blip r:embed="rId3"/>
                <a:stretch>
                  <a:fillRect l="-1325" t="-4126" r="-14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7401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00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Return on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equity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businessman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sufficiently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constantly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eventually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profitability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securities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guaranteed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securities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treasurz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very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risk,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rationally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thinking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endeavor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valorization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business.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return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premium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risk,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end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943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58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Return on sales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477832" y="1634934"/>
                <a:ext cx="8280920" cy="2512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Profitability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activities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will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higher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enterprise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able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produce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more profit 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CZK (</a:t>
                </a:r>
                <a:r>
                  <a:rPr lang="cs-CZ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revenues</a:t>
                </a:r>
                <a:r>
                  <a:rPr 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):</a:t>
                </a:r>
              </a:p>
              <a:p>
                <a:pPr algn="just"/>
                <a:endParaRPr lang="cs-CZ" altLang="cs-CZ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cs-CZ" altLang="cs-CZ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ROS </a:t>
                </a:r>
                <a14:m>
                  <m:oMath xmlns:m="http://schemas.openxmlformats.org/officeDocument/2006/math">
                    <m:r>
                      <a:rPr lang="cs-CZ" altLang="cs-CZ" i="1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𝑎𝑓𝑡𝑒𝑟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𝑡𝑎𝑥𝑎𝑡𝑖𝑜𝑛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(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𝑛𝑒𝑡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𝑠𝑎𝑙𝑒𝑠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(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𝑟𝑒𝑣𝑒𝑛𝑢𝑒𝑠</m:t>
                        </m:r>
                        <m:r>
                          <a:rPr lang="cs-CZ" altLang="cs-CZ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altLang="cs-CZ" sz="18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100</a:t>
                </a:r>
              </a:p>
              <a:p>
                <a:pPr algn="just"/>
                <a:endParaRPr lang="cs-CZ" altLang="cs-CZ" sz="18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32" y="1634934"/>
                <a:ext cx="8280920" cy="2512422"/>
              </a:xfrm>
              <a:prstGeom prst="rect">
                <a:avLst/>
              </a:prstGeom>
              <a:blipFill>
                <a:blip r:embed="rId3"/>
                <a:stretch>
                  <a:fillRect l="-1325" t="-4126" r="-1472" b="-7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28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58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Return on sales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rentability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eliminate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risk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specifically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profitability.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capacities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maintain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not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lose long-term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perspective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-term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283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79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Return on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costs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477832" y="1634934"/>
                <a:ext cx="8280920" cy="25124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Should </a:t>
                </a:r>
                <a:r>
                  <a:rPr 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</a:t>
                </a: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considered</a:t>
                </a: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case </a:t>
                </a:r>
                <a:r>
                  <a:rPr 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</a:t>
                </a: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profitability </a:t>
                </a:r>
                <a:r>
                  <a:rPr 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revenues</a:t>
                </a: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sales </a:t>
                </a:r>
                <a:r>
                  <a:rPr 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low</a:t>
                </a: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</a:t>
                </a: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declining</a:t>
                </a: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certain</a:t>
                </a: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period:</a:t>
                </a:r>
              </a:p>
              <a:p>
                <a:endParaRPr lang="cs-CZ" alt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alt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ROC </a:t>
                </a:r>
                <a14:m>
                  <m:oMath xmlns:m="http://schemas.openxmlformats.org/officeDocument/2006/math">
                    <m:r>
                      <a:rPr lang="cs-CZ" altLang="cs-CZ" sz="2400" i="1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alt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𝑎𝑓𝑡𝑒𝑟</m:t>
                        </m:r>
                        <m:r>
                          <a:rPr lang="cs-CZ" alt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𝑡𝑎𝑥𝑎𝑡𝑖𝑜𝑛</m:t>
                        </m:r>
                        <m:r>
                          <a:rPr lang="cs-CZ" alt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(</m:t>
                        </m:r>
                        <m:r>
                          <a:rPr lang="cs-CZ" alt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𝑛𝑒𝑡</m:t>
                        </m:r>
                        <m:r>
                          <a:rPr lang="cs-CZ" alt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alt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𝑝𝑟𝑜𝑓𝑖𝑡</m:t>
                        </m:r>
                        <m:r>
                          <a:rPr lang="cs-CZ" alt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lang="cs-CZ" alt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𝑐𝑜𝑠𝑡𝑠</m:t>
                        </m:r>
                      </m:den>
                    </m:f>
                  </m:oMath>
                </a14:m>
                <a:r>
                  <a:rPr lang="cs-CZ" altLang="cs-CZ" sz="16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100</a:t>
                </a: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32" y="1634934"/>
                <a:ext cx="8280920" cy="2512422"/>
              </a:xfrm>
              <a:prstGeom prst="rect">
                <a:avLst/>
              </a:prstGeom>
              <a:blipFill>
                <a:blip r:embed="rId3"/>
                <a:stretch>
                  <a:fillRect l="-957" t="-3398" r="-11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3206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79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Return on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costs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0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45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Break-even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060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Profitability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Beside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mentioned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quantified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%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profitability),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profit in CZK per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237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62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Ratios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categorized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whenever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preference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not so much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seasonal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29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162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Ratios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Mentioned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themselves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benchmarked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8071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479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Distinguishing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indicators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performance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diverse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business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understood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mathematical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conveniently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forecast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index (CPI)</a:t>
            </a:r>
          </a:p>
          <a:p>
            <a:pPr lvl="1" algn="just"/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are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to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vis-a-vis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targeted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031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49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Key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Performance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Indicators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monitor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and do so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overhelmed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20 %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make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–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–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output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backlog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–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versus budget, profitability,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debtor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3345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49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Key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Performance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Indicators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business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adjectives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specifying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directional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performance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subcategory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reffering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446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49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Key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Performance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Indicators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more explicit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Audit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susceptible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extraneous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Directional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upward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downward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business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Backlog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unfinished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accumulated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period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4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688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Economic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result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–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function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volume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(sales)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ER = R – C,</a:t>
            </a:r>
          </a:p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ER = S – C,</a:t>
            </a:r>
          </a:p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 = p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Q,	and	C = v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 + F	</a:t>
            </a:r>
          </a:p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rule:</a:t>
            </a:r>
          </a:p>
          <a:p>
            <a:pPr marL="0" indent="0"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ER = p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 – (v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 + F)	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84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688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Economic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result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–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function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volume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None/>
              <a:tabLst>
                <a:tab pos="2514600" algn="l"/>
              </a:tabLst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  <a:tabLst>
                <a:tab pos="2514600" algn="l"/>
              </a:tabLst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ER	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tabLst>
                <a:tab pos="2514600" algn="l"/>
              </a:tabLst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R	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buNone/>
              <a:tabLst>
                <a:tab pos="2514600" algn="l"/>
              </a:tabLst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		C	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None/>
              <a:tabLst>
                <a:tab pos="2514600" algn="l"/>
              </a:tabLst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p	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unit</a:t>
            </a:r>
          </a:p>
          <a:p>
            <a:pPr>
              <a:buNone/>
              <a:tabLst>
                <a:tab pos="2514600" algn="l"/>
              </a:tabLst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Q	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endParaRPr lang="en-US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tabLst>
                <a:tab pos="2514600" algn="l"/>
              </a:tabLst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CV	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tabLst>
                <a:tab pos="2514600" algn="l"/>
              </a:tabLst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v	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unit</a:t>
            </a:r>
          </a:p>
        </p:txBody>
      </p:sp>
    </p:spTree>
    <p:extLst>
      <p:ext uri="{BB962C8B-B14F-4D97-AF65-F5344CB8AC3E}">
        <p14:creationId xmlns:p14="http://schemas.microsoft.com/office/powerpoint/2010/main" val="205767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36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Break-even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point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graph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228412"/>
              </p:ext>
            </p:extLst>
          </p:nvPr>
        </p:nvGraphicFramePr>
        <p:xfrm>
          <a:off x="233363" y="1054100"/>
          <a:ext cx="8882062" cy="531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Document" r:id="rId4" imgW="5761150" imgH="3452884" progId="Word.Document.8">
                  <p:embed/>
                </p:oleObj>
              </mc:Choice>
              <mc:Fallback>
                <p:oleObj name="Document" r:id="rId4" imgW="5761150" imgH="3452884" progId="Word.Document.8">
                  <p:embed/>
                  <p:pic>
                    <p:nvPicPr>
                      <p:cNvPr id="5122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1054100"/>
                        <a:ext cx="8882062" cy="531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2328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09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Analysis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the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profit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the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enterprise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sufficient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ratio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profitability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serve as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gauge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effectivity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abilities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2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09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Analysis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the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profit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the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enterprise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profit,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devision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21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09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Analysis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the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profit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the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enterprise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mentioned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profitability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long-term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profit: profit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profit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profit) and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deduction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profit, profit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95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09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Analysis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the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profit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the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enterprise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7832" y="1634934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input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profitability </a:t>
            </a:r>
            <a:r>
              <a:rPr 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such as:</a:t>
            </a:r>
          </a:p>
          <a:p>
            <a:pPr lvl="1"/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on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(ROA)</a:t>
            </a:r>
          </a:p>
          <a:p>
            <a:pPr lvl="1"/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on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(ROE)</a:t>
            </a:r>
          </a:p>
          <a:p>
            <a:pPr lvl="1"/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on sales (ROS)</a:t>
            </a:r>
          </a:p>
          <a:p>
            <a:pPr lvl="1"/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on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(ROC)</a:t>
            </a:r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5442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1561</Words>
  <Application>Microsoft Office PowerPoint</Application>
  <PresentationFormat>Širokoúhlá obrazovka</PresentationFormat>
  <Paragraphs>102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Times New Roman</vt:lpstr>
      <vt:lpstr>Motiv Office</vt:lpstr>
      <vt:lpstr>Document</vt:lpstr>
      <vt:lpstr>Break-even point and analysis of profit of an enterprise, performance indicators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Žaneta Rylková</cp:lastModifiedBy>
  <cp:revision>106</cp:revision>
  <cp:lastPrinted>2019-10-30T08:55:10Z</cp:lastPrinted>
  <dcterms:created xsi:type="dcterms:W3CDTF">2016-11-25T20:36:16Z</dcterms:created>
  <dcterms:modified xsi:type="dcterms:W3CDTF">2025-02-04T12:21:11Z</dcterms:modified>
</cp:coreProperties>
</file>