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7" r:id="rId2"/>
    <p:sldId id="256" r:id="rId3"/>
    <p:sldId id="281" r:id="rId4"/>
    <p:sldId id="282" r:id="rId5"/>
    <p:sldId id="286" r:id="rId6"/>
    <p:sldId id="287" r:id="rId7"/>
    <p:sldId id="288" r:id="rId8"/>
    <p:sldId id="289" r:id="rId9"/>
    <p:sldId id="290" r:id="rId10"/>
    <p:sldId id="294" r:id="rId11"/>
    <p:sldId id="295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4" r:id="rId20"/>
    <p:sldId id="317" r:id="rId21"/>
    <p:sldId id="318" r:id="rId22"/>
    <p:sldId id="320" r:id="rId23"/>
    <p:sldId id="321" r:id="rId24"/>
    <p:sldId id="322" r:id="rId25"/>
    <p:sldId id="272" r:id="rId2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l0001" initials="r" lastIdx="0" clrIdx="0">
    <p:extLst>
      <p:ext uri="{19B8F6BF-5375-455C-9EA6-DF929625EA0E}">
        <p15:presenceInfo xmlns:p15="http://schemas.microsoft.com/office/powerpoint/2012/main" userId="ryl00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6C999-7526-4413-A619-85A7F408B9CC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2DDB-DEA6-44FC-BF21-F5E5100327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3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8B05C-CBC1-48BA-8DDA-B326C8912743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7D6C3-0596-4EAE-8497-B3B57F3F50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7D6C3-0596-4EAE-8497-B3B57F3F504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16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35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Compiling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balance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dividend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preference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9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glance,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75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matarials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EBITDA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minus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Gross profit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gross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minus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recaputulation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1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Presenting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income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gross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source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4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chief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invariability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medium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transmitting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reffered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activity-oriented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redistribution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70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partner´s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72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price.it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and, as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performance. 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(IAS)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(GAAP).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show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reporting period.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proceeds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841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6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Showing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 on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shares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equity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market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capitalization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150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cash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in reality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non-cash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as such has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cash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1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44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Reporting cash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flow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recognized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not as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8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Recognizing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 cash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NOPAT</a:t>
            </a:r>
          </a:p>
          <a:p>
            <a:pPr lvl="1" algn="just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cash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920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income-generating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acquisition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investor-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accrued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deducting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7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(FCF):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part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free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(FCF)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Repayment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FCF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FCF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gross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FCF = NOPAT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389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substracted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plant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194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17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Modifying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accounting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endParaRPr 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985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40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Conclusions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75606"/>
            <a:ext cx="8280920" cy="454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subtracted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synonym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stockholders´ownership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73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Reviewing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basic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statements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378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778432" y="1471643"/>
            <a:ext cx="8520881" cy="4644021"/>
            <a:chOff x="778432" y="586741"/>
            <a:chExt cx="8520881" cy="6271259"/>
          </a:xfrm>
        </p:grpSpPr>
        <p:sp>
          <p:nvSpPr>
            <p:cNvPr id="9" name="Zástupný symbol pro obsah 2"/>
            <p:cNvSpPr txBox="1">
              <a:spLocks/>
            </p:cNvSpPr>
            <p:nvPr/>
          </p:nvSpPr>
          <p:spPr>
            <a:xfrm>
              <a:off x="1018393" y="3479075"/>
              <a:ext cx="8280920" cy="337892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4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Financial</a:t>
              </a:r>
              <a:r>
                <a:rPr lang="cs-CZ" sz="24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sz="24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statements</a:t>
              </a:r>
              <a:r>
                <a:rPr lang="cs-CZ" sz="24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lvl="1"/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Balance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sheet</a:t>
              </a:r>
              <a:endPara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1"/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Income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(Profit and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loss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account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lvl="1"/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Equity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endPara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1"/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Cash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flow</a:t>
              </a:r>
              <a:r>
                <a:rPr lang="cs-CZ" altLang="cs-CZ" sz="2000" b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altLang="cs-CZ" sz="2000" b="1" dirty="0" err="1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statement</a:t>
              </a:r>
              <a:endParaRPr lang="en-GB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2" descr="VÃ½sledek obrÃ¡zku pro management defini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432" y="586741"/>
              <a:ext cx="5715000" cy="2143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69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such 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conveyance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furnishing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cultivation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rudimentary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draught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plant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software, know-how,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patents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1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Recipients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prosperity by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finance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tax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alike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32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78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cash,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4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maturity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more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convertible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 (Cash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immovable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set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vehicles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4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 +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joint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2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79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Recognizing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assets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liabilities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1226408"/>
            <a:ext cx="9691439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(AM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enroute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show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Long-term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Repayments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Owner´s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aside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arise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Shareholders´equity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plus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(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reinvestment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723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2050</Words>
  <Application>Microsoft Office PowerPoint</Application>
  <PresentationFormat>Širokoúhlá obrazovka</PresentationFormat>
  <Paragraphs>148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Compiling financial statements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119</cp:revision>
  <cp:lastPrinted>2019-11-05T10:41:54Z</cp:lastPrinted>
  <dcterms:created xsi:type="dcterms:W3CDTF">2016-11-25T20:36:16Z</dcterms:created>
  <dcterms:modified xsi:type="dcterms:W3CDTF">2025-02-04T12:29:27Z</dcterms:modified>
</cp:coreProperties>
</file>