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7" r:id="rId2"/>
    <p:sldId id="256" r:id="rId3"/>
    <p:sldId id="281" r:id="rId4"/>
    <p:sldId id="282" r:id="rId5"/>
    <p:sldId id="286" r:id="rId6"/>
    <p:sldId id="287" r:id="rId7"/>
    <p:sldId id="288" r:id="rId8"/>
    <p:sldId id="289" r:id="rId9"/>
    <p:sldId id="290" r:id="rId10"/>
    <p:sldId id="294" r:id="rId11"/>
    <p:sldId id="295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4" r:id="rId20"/>
    <p:sldId id="317" r:id="rId21"/>
    <p:sldId id="318" r:id="rId22"/>
    <p:sldId id="320" r:id="rId23"/>
    <p:sldId id="321" r:id="rId24"/>
    <p:sldId id="322" r:id="rId25"/>
    <p:sldId id="272" r:id="rId26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l0001" initials="r" lastIdx="0" clrIdx="0">
    <p:extLst>
      <p:ext uri="{19B8F6BF-5375-455C-9EA6-DF929625EA0E}">
        <p15:presenceInfo xmlns:p15="http://schemas.microsoft.com/office/powerpoint/2012/main" userId="ryl000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098" y="1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6C999-7526-4413-A619-85A7F408B9CC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098" y="9428243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82DDB-DEA6-44FC-BF21-F5E5100327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433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8B05C-CBC1-48BA-8DDA-B326C8912743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7D6C3-0596-4EAE-8497-B3B57F3F50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343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7D6C3-0596-4EAE-8497-B3B57F3F504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166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Compiling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072285" y="4965171"/>
            <a:ext cx="3890744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en-GB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9356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Compiling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balance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sheet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sheet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shareholders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´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ordinary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entitle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holder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a dividend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profits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Preferred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preference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whose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holders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dividends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profit.</a:t>
            </a: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190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5929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Presenting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income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statement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glance,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reflects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sales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but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expenses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business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575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5929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Presenting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income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statement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sold –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manufacturing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(direct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matarials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direct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-in-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inventories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EBITDA 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Earings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depreciation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amortization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sales minus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Expenses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outflow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such as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wages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rent,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Gross profit 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gross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sales minus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sold.</a:t>
            </a:r>
          </a:p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transations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inflow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period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recaputulation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accrued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period.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517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5929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Presenting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income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statement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manufacturing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expenses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gross profit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subtraction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expenses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depreciation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amortization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EBIT =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earnings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 –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sold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source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9341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0965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Showing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data on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shares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equity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essential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tendency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chief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invariability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become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medium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transmitting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reffered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as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retained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earnings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activity-oriented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discloses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redistribution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variations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status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670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0965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Showing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data on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shares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equity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owner´s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endParaRPr 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partner´s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endParaRPr 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stockholders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´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endParaRPr 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725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0965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Showing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data on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shares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equity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variations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such as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market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price.it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useful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investors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tax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authorities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and, as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essential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many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performance. </a:t>
            </a:r>
          </a:p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compilation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obligatory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(IAS)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accordingly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Generally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(GAAP).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show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retained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earnings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undistributed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reporting period.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regulations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either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sheet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separate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schedule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proceeds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beginning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dividends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841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0965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Showing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data on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shares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equity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shareholders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´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outstanding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market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per-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quoted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capitalization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150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8445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Reporting cash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flow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statement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cash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stems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cash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non-cash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period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subtracted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cash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contrary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item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depreciation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amortization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subtracted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earnings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purely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in reality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non-cash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charge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cash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as such has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essence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cash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kinds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/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Investing</a:t>
            </a: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Financing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012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8445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Reporting cash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flow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statement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Accrual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accrual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recognized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not as cash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Cash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expenditure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period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Cash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089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451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lecture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basic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Recognizing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Compiling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sheet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on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Reporting cash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Modifying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3172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Modifying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accounting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data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gained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modification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/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NOPAT</a:t>
            </a:r>
          </a:p>
          <a:p>
            <a:pPr lvl="1" algn="just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cash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(FCF)</a:t>
            </a:r>
            <a:endParaRPr 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9209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3172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Modifying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accounting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data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partly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actually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income-generating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acquisition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either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investor-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supplied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company´own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such as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payable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accrued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wages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deducting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978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3172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Modifying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accounting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data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cash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(FCF):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cash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sum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depreciation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Sooner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accumulated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depreciation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become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part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replacing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depreciated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shareholders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more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free cash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(FCF) as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Repayment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dividends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purchase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securities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made.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FCF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arrived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FCF =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gross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investments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FCF = NOPAT –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investments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gross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depreciation</a:t>
            </a:r>
            <a:endParaRPr 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83892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3172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Modifying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accounting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data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term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liquidity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Net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substracted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term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plus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such as plant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1940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3172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Modifying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accounting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data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funds</a:t>
            </a: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frequently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plural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show,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transport,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Reserve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monetary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endParaRPr 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9852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0409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Conclusions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75606"/>
            <a:ext cx="8280920" cy="45417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show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depreciation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subtracted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corporations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synonym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stockholders´ownership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reflects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49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3733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Reviewing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basic </a:t>
            </a:r>
            <a:r>
              <a:rPr kumimoji="0" lang="cs-CZ" sz="2800" b="1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statements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8280920" cy="33789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778432" y="1471643"/>
            <a:ext cx="8520881" cy="4644021"/>
            <a:chOff x="778432" y="586741"/>
            <a:chExt cx="8520881" cy="6271259"/>
          </a:xfrm>
        </p:grpSpPr>
        <p:sp>
          <p:nvSpPr>
            <p:cNvPr id="9" name="Zástupný symbol pro obsah 2"/>
            <p:cNvSpPr txBox="1">
              <a:spLocks/>
            </p:cNvSpPr>
            <p:nvPr/>
          </p:nvSpPr>
          <p:spPr>
            <a:xfrm>
              <a:off x="1018393" y="3479075"/>
              <a:ext cx="8280920" cy="337892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s-CZ" sz="2400" b="1" dirty="0" err="1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Financial</a:t>
              </a:r>
              <a:r>
                <a:rPr lang="cs-CZ" sz="2400" b="1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statements</a:t>
              </a:r>
              <a:r>
                <a:rPr lang="cs-CZ" sz="2400" b="1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pPr lvl="1"/>
              <a:r>
                <a:rPr lang="cs-CZ" altLang="cs-CZ" sz="2000" b="1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Balance </a:t>
              </a:r>
              <a:r>
                <a:rPr lang="cs-CZ" altLang="cs-CZ" sz="2000" b="1" dirty="0" err="1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sheet</a:t>
              </a:r>
              <a:endPara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1"/>
              <a:r>
                <a:rPr lang="cs-CZ" altLang="cs-CZ" sz="2000" b="1" dirty="0" err="1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Income</a:t>
              </a:r>
              <a:r>
                <a:rPr lang="cs-CZ" altLang="cs-CZ" sz="2000" b="1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cs-CZ" altLang="cs-CZ" sz="2000" b="1" dirty="0" err="1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statement</a:t>
              </a:r>
              <a:r>
                <a:rPr lang="cs-CZ" altLang="cs-CZ" sz="2000" b="1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(Profit and </a:t>
              </a:r>
              <a:r>
                <a:rPr lang="cs-CZ" altLang="cs-CZ" sz="2000" b="1" dirty="0" err="1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loss</a:t>
              </a:r>
              <a:r>
                <a:rPr lang="cs-CZ" altLang="cs-CZ" sz="2000" b="1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cs-CZ" altLang="cs-CZ" sz="2000" b="1" dirty="0" err="1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account</a:t>
              </a:r>
              <a:r>
                <a:rPr lang="cs-CZ" altLang="cs-CZ" sz="2000" b="1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  <a:p>
              <a:pPr lvl="1"/>
              <a:r>
                <a:rPr lang="cs-CZ" altLang="cs-CZ" sz="2000" b="1" dirty="0" err="1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Equity</a:t>
              </a:r>
              <a:r>
                <a:rPr lang="cs-CZ" altLang="cs-CZ" sz="2000" b="1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cs-CZ" altLang="cs-CZ" sz="2000" b="1" dirty="0" err="1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statement</a:t>
              </a:r>
              <a:endPara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1"/>
              <a:r>
                <a:rPr lang="cs-CZ" altLang="cs-CZ" sz="2000" b="1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Cash </a:t>
              </a:r>
              <a:r>
                <a:rPr lang="cs-CZ" altLang="cs-CZ" sz="2000" b="1" dirty="0" err="1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flow</a:t>
              </a:r>
              <a:r>
                <a:rPr lang="cs-CZ" altLang="cs-CZ" sz="2000" b="1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cs-CZ" altLang="cs-CZ" sz="2000" b="1" dirty="0" err="1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statement</a:t>
              </a:r>
              <a:endParaRPr lang="en-GB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2" descr="VÃ½sledek obrÃ¡zku pro management definitio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432" y="586741"/>
              <a:ext cx="5715000" cy="2143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696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1796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Recognizing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assets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800" b="1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liabilities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8280920" cy="37800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/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Tangible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referred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as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such as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land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machinery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conveyance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furnishing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agriculture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these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growing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cultivation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as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rudimentary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draught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sheets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show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part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plant and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lvl="1" algn="just"/>
            <a:endParaRPr 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Intangible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software, know-how,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patents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licences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n-GB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910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1796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Recognizing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assets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800" b="1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liabilities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8280920" cy="37800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Recipients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/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efficient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management.</a:t>
            </a:r>
          </a:p>
          <a:p>
            <a:pPr lvl="1" algn="just"/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Stockholders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judge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prosperity by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/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Bankers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investors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finance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outside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are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interested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continuous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profitability and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prospects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/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auditors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tax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authorities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alike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assured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accuracy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/>
            <a:endParaRPr 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8322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1796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Recognizing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assets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800" b="1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liabilities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8280920" cy="37800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tangible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immovable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movable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intangible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endParaRPr 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cash,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inventories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debtors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miscellaneous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receivables</a:t>
            </a:r>
            <a:endParaRPr 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246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1796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Recognizing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assets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800" b="1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liabilities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everything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bought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Cash –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immediate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maturity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supposed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more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convertible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cash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period. (Cash +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inventories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debtors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miscellaneous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receivables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Debtors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accounts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receivable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supplied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immovable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whose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usability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exceeds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movable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whose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exceeds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set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regulations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machinery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vehicles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furniture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1"/>
            <a:endParaRPr 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843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1796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Recognizing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assets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800" b="1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liabilities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/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Long-term</a:t>
            </a:r>
          </a:p>
          <a:p>
            <a:pPr lvl="1" algn="just"/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tax +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-term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creditors</a:t>
            </a:r>
            <a:endParaRPr 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owner´s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undistributed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profit,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reserve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</a:t>
            </a:r>
            <a:endParaRPr 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part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firm´s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such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owner´s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worth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wealth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joint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basic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shareholders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endParaRPr 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426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1796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Recognizing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assets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800" b="1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liabilities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226408"/>
            <a:ext cx="9691439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Creditors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(AM </a:t>
            </a:r>
            <a:r>
              <a:rPr 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accounts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payable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still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to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enroute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opposite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show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everything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owes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remit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parties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Long-term </a:t>
            </a:r>
            <a:r>
              <a:rPr 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to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creditors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Repayments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loans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bonds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Owner´s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monetary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property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paid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Reserve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reserve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set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aside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unexpected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arise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Obligatory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Shareholders´equity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plus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past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distributed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dividends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Undistributed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 (</a:t>
            </a:r>
            <a:r>
              <a:rPr 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retained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earnings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sum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dividends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reinvestment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rather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paying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stockholders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agreement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7232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2050</Words>
  <Application>Microsoft Office PowerPoint</Application>
  <PresentationFormat>Širokoúhlá obrazovka</PresentationFormat>
  <Paragraphs>148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Motiv Office</vt:lpstr>
      <vt:lpstr>Compiling financial statements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Žaneta Rylková</cp:lastModifiedBy>
  <cp:revision>119</cp:revision>
  <cp:lastPrinted>2019-11-05T10:41:54Z</cp:lastPrinted>
  <dcterms:created xsi:type="dcterms:W3CDTF">2016-11-25T20:36:16Z</dcterms:created>
  <dcterms:modified xsi:type="dcterms:W3CDTF">2025-02-04T12:29:27Z</dcterms:modified>
</cp:coreProperties>
</file>