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34"/>
  </p:notesMasterIdLst>
  <p:sldIdLst>
    <p:sldId id="258" r:id="rId5"/>
    <p:sldId id="303" r:id="rId6"/>
    <p:sldId id="304" r:id="rId7"/>
    <p:sldId id="305" r:id="rId8"/>
    <p:sldId id="306" r:id="rId9"/>
    <p:sldId id="311" r:id="rId10"/>
    <p:sldId id="313" r:id="rId11"/>
    <p:sldId id="314" r:id="rId12"/>
    <p:sldId id="307" r:id="rId13"/>
    <p:sldId id="308" r:id="rId14"/>
    <p:sldId id="312" r:id="rId15"/>
    <p:sldId id="309" r:id="rId16"/>
    <p:sldId id="310" r:id="rId17"/>
    <p:sldId id="315" r:id="rId18"/>
    <p:sldId id="316" r:id="rId19"/>
    <p:sldId id="317" r:id="rId20"/>
    <p:sldId id="318" r:id="rId21"/>
    <p:sldId id="319" r:id="rId22"/>
    <p:sldId id="320" r:id="rId23"/>
    <p:sldId id="321" r:id="rId24"/>
    <p:sldId id="322" r:id="rId25"/>
    <p:sldId id="324" r:id="rId26"/>
    <p:sldId id="323" r:id="rId27"/>
    <p:sldId id="330" r:id="rId28"/>
    <p:sldId id="325" r:id="rId29"/>
    <p:sldId id="326" r:id="rId30"/>
    <p:sldId id="327" r:id="rId31"/>
    <p:sldId id="328" r:id="rId32"/>
    <p:sldId id="329" r:id="rId33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0"/>
    <p:restoredTop sz="92925" autoAdjust="0"/>
  </p:normalViewPr>
  <p:slideViewPr>
    <p:cSldViewPr snapToGrid="0">
      <p:cViewPr varScale="1">
        <p:scale>
          <a:sx n="138" d="100"/>
          <a:sy n="138" d="100"/>
        </p:scale>
        <p:origin x="840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microsoft.com/office/2016/11/relationships/changesInfo" Target="changesInfos/changesInfo1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ian Pryszcz" userId="b640d04e-8e1a-4236-a119-e4fb30dc15ca" providerId="ADAL" clId="{F12524F8-8592-45E6-8F34-26AF2B53D524}"/>
    <pc:docChg chg="undo custSel addSld delSld modSld sldOrd">
      <pc:chgData name="Marian Pryszcz" userId="b640d04e-8e1a-4236-a119-e4fb30dc15ca" providerId="ADAL" clId="{F12524F8-8592-45E6-8F34-26AF2B53D524}" dt="2025-03-05T08:20:03.101" v="2533" actId="14100"/>
      <pc:docMkLst>
        <pc:docMk/>
      </pc:docMkLst>
      <pc:sldChg chg="modSp mod">
        <pc:chgData name="Marian Pryszcz" userId="b640d04e-8e1a-4236-a119-e4fb30dc15ca" providerId="ADAL" clId="{F12524F8-8592-45E6-8F34-26AF2B53D524}" dt="2025-02-26T07:15:09.299" v="0"/>
        <pc:sldMkLst>
          <pc:docMk/>
          <pc:sldMk cId="1118584893" sldId="258"/>
        </pc:sldMkLst>
        <pc:spChg chg="mod">
          <ac:chgData name="Marian Pryszcz" userId="b640d04e-8e1a-4236-a119-e4fb30dc15ca" providerId="ADAL" clId="{F12524F8-8592-45E6-8F34-26AF2B53D524}" dt="2025-02-26T07:15:09.299" v="0"/>
          <ac:spMkLst>
            <pc:docMk/>
            <pc:sldMk cId="1118584893" sldId="258"/>
            <ac:spMk id="9" creationId="{00000000-0000-0000-0000-000000000000}"/>
          </ac:spMkLst>
        </pc:spChg>
      </pc:sldChg>
      <pc:sldChg chg="del">
        <pc:chgData name="Marian Pryszcz" userId="b640d04e-8e1a-4236-a119-e4fb30dc15ca" providerId="ADAL" clId="{F12524F8-8592-45E6-8F34-26AF2B53D524}" dt="2025-02-26T07:22:40.642" v="76" actId="2696"/>
        <pc:sldMkLst>
          <pc:docMk/>
          <pc:sldMk cId="3163838575" sldId="290"/>
        </pc:sldMkLst>
      </pc:sldChg>
      <pc:sldChg chg="del">
        <pc:chgData name="Marian Pryszcz" userId="b640d04e-8e1a-4236-a119-e4fb30dc15ca" providerId="ADAL" clId="{F12524F8-8592-45E6-8F34-26AF2B53D524}" dt="2025-02-26T07:22:40.642" v="76" actId="2696"/>
        <pc:sldMkLst>
          <pc:docMk/>
          <pc:sldMk cId="2688434064" sldId="291"/>
        </pc:sldMkLst>
      </pc:sldChg>
      <pc:sldChg chg="del">
        <pc:chgData name="Marian Pryszcz" userId="b640d04e-8e1a-4236-a119-e4fb30dc15ca" providerId="ADAL" clId="{F12524F8-8592-45E6-8F34-26AF2B53D524}" dt="2025-02-26T07:22:40.642" v="76" actId="2696"/>
        <pc:sldMkLst>
          <pc:docMk/>
          <pc:sldMk cId="3678434960" sldId="295"/>
        </pc:sldMkLst>
      </pc:sldChg>
      <pc:sldChg chg="del">
        <pc:chgData name="Marian Pryszcz" userId="b640d04e-8e1a-4236-a119-e4fb30dc15ca" providerId="ADAL" clId="{F12524F8-8592-45E6-8F34-26AF2B53D524}" dt="2025-02-26T07:22:40.642" v="76" actId="2696"/>
        <pc:sldMkLst>
          <pc:docMk/>
          <pc:sldMk cId="3026634515" sldId="299"/>
        </pc:sldMkLst>
      </pc:sldChg>
      <pc:sldChg chg="del">
        <pc:chgData name="Marian Pryszcz" userId="b640d04e-8e1a-4236-a119-e4fb30dc15ca" providerId="ADAL" clId="{F12524F8-8592-45E6-8F34-26AF2B53D524}" dt="2025-02-26T07:22:40.642" v="76" actId="2696"/>
        <pc:sldMkLst>
          <pc:docMk/>
          <pc:sldMk cId="2676481502" sldId="300"/>
        </pc:sldMkLst>
      </pc:sldChg>
      <pc:sldChg chg="addSp delSp modSp mod">
        <pc:chgData name="Marian Pryszcz" userId="b640d04e-8e1a-4236-a119-e4fb30dc15ca" providerId="ADAL" clId="{F12524F8-8592-45E6-8F34-26AF2B53D524}" dt="2025-02-26T07:22:32.126" v="75"/>
        <pc:sldMkLst>
          <pc:docMk/>
          <pc:sldMk cId="1275685279" sldId="303"/>
        </pc:sldMkLst>
        <pc:spChg chg="mod">
          <ac:chgData name="Marian Pryszcz" userId="b640d04e-8e1a-4236-a119-e4fb30dc15ca" providerId="ADAL" clId="{F12524F8-8592-45E6-8F34-26AF2B53D524}" dt="2025-02-26T07:22:32.126" v="75"/>
          <ac:spMkLst>
            <pc:docMk/>
            <pc:sldMk cId="1275685279" sldId="303"/>
            <ac:spMk id="5" creationId="{54BCC7E9-0383-4A10-95CB-BDC2547DFDBB}"/>
          </ac:spMkLst>
        </pc:spChg>
        <pc:spChg chg="add mod">
          <ac:chgData name="Marian Pryszcz" userId="b640d04e-8e1a-4236-a119-e4fb30dc15ca" providerId="ADAL" clId="{F12524F8-8592-45E6-8F34-26AF2B53D524}" dt="2025-02-26T07:20:24.549" v="56" actId="1076"/>
          <ac:spMkLst>
            <pc:docMk/>
            <pc:sldMk cId="1275685279" sldId="303"/>
            <ac:spMk id="7" creationId="{F0BCFD1A-5735-46B8-B164-268B9754243E}"/>
          </ac:spMkLst>
        </pc:spChg>
        <pc:spChg chg="add mod">
          <ac:chgData name="Marian Pryszcz" userId="b640d04e-8e1a-4236-a119-e4fb30dc15ca" providerId="ADAL" clId="{F12524F8-8592-45E6-8F34-26AF2B53D524}" dt="2025-02-26T07:20:34.714" v="60" actId="14100"/>
          <ac:spMkLst>
            <pc:docMk/>
            <pc:sldMk cId="1275685279" sldId="303"/>
            <ac:spMk id="8" creationId="{7DE8863A-D94E-46D1-A061-2E14EF52E2C6}"/>
          </ac:spMkLst>
        </pc:spChg>
        <pc:picChg chg="del">
          <ac:chgData name="Marian Pryszcz" userId="b640d04e-8e1a-4236-a119-e4fb30dc15ca" providerId="ADAL" clId="{F12524F8-8592-45E6-8F34-26AF2B53D524}" dt="2025-02-26T07:16:55.047" v="1" actId="478"/>
          <ac:picMkLst>
            <pc:docMk/>
            <pc:sldMk cId="1275685279" sldId="303"/>
            <ac:picMk id="1026" creationId="{C9365AE7-E582-4723-A4E1-E5D9AE7A9E8B}"/>
          </ac:picMkLst>
        </pc:picChg>
      </pc:sldChg>
      <pc:sldChg chg="modSp add mod">
        <pc:chgData name="Marian Pryszcz" userId="b640d04e-8e1a-4236-a119-e4fb30dc15ca" providerId="ADAL" clId="{F12524F8-8592-45E6-8F34-26AF2B53D524}" dt="2025-02-26T07:23:43.062" v="82" actId="20577"/>
        <pc:sldMkLst>
          <pc:docMk/>
          <pc:sldMk cId="3167440283" sldId="304"/>
        </pc:sldMkLst>
        <pc:spChg chg="mod">
          <ac:chgData name="Marian Pryszcz" userId="b640d04e-8e1a-4236-a119-e4fb30dc15ca" providerId="ADAL" clId="{F12524F8-8592-45E6-8F34-26AF2B53D524}" dt="2025-02-26T07:23:43.062" v="82" actId="20577"/>
          <ac:spMkLst>
            <pc:docMk/>
            <pc:sldMk cId="3167440283" sldId="304"/>
            <ac:spMk id="5" creationId="{54BCC7E9-0383-4A10-95CB-BDC2547DFDBB}"/>
          </ac:spMkLst>
        </pc:spChg>
      </pc:sldChg>
      <pc:sldChg chg="del">
        <pc:chgData name="Marian Pryszcz" userId="b640d04e-8e1a-4236-a119-e4fb30dc15ca" providerId="ADAL" clId="{F12524F8-8592-45E6-8F34-26AF2B53D524}" dt="2025-02-26T07:22:40.642" v="76" actId="2696"/>
        <pc:sldMkLst>
          <pc:docMk/>
          <pc:sldMk cId="2385893" sldId="305"/>
        </pc:sldMkLst>
      </pc:sldChg>
      <pc:sldChg chg="addSp delSp modSp add mod">
        <pc:chgData name="Marian Pryszcz" userId="b640d04e-8e1a-4236-a119-e4fb30dc15ca" providerId="ADAL" clId="{F12524F8-8592-45E6-8F34-26AF2B53D524}" dt="2025-02-26T08:06:55.651" v="877" actId="478"/>
        <pc:sldMkLst>
          <pc:docMk/>
          <pc:sldMk cId="3147599285" sldId="305"/>
        </pc:sldMkLst>
        <pc:spChg chg="mod">
          <ac:chgData name="Marian Pryszcz" userId="b640d04e-8e1a-4236-a119-e4fb30dc15ca" providerId="ADAL" clId="{F12524F8-8592-45E6-8F34-26AF2B53D524}" dt="2025-02-26T07:24:24.657" v="91" actId="6549"/>
          <ac:spMkLst>
            <pc:docMk/>
            <pc:sldMk cId="3147599285" sldId="305"/>
            <ac:spMk id="5" creationId="{54BCC7E9-0383-4A10-95CB-BDC2547DFDBB}"/>
          </ac:spMkLst>
        </pc:spChg>
        <pc:spChg chg="mod">
          <ac:chgData name="Marian Pryszcz" userId="b640d04e-8e1a-4236-a119-e4fb30dc15ca" providerId="ADAL" clId="{F12524F8-8592-45E6-8F34-26AF2B53D524}" dt="2025-02-26T07:23:55.463" v="88" actId="20577"/>
          <ac:spMkLst>
            <pc:docMk/>
            <pc:sldMk cId="3147599285" sldId="305"/>
            <ac:spMk id="8" creationId="{7DE8863A-D94E-46D1-A061-2E14EF52E2C6}"/>
          </ac:spMkLst>
        </pc:spChg>
        <pc:picChg chg="add del mod">
          <ac:chgData name="Marian Pryszcz" userId="b640d04e-8e1a-4236-a119-e4fb30dc15ca" providerId="ADAL" clId="{F12524F8-8592-45E6-8F34-26AF2B53D524}" dt="2025-02-26T08:06:52.304" v="875" actId="478"/>
          <ac:picMkLst>
            <pc:docMk/>
            <pc:sldMk cId="3147599285" sldId="305"/>
            <ac:picMk id="3" creationId="{FD33FD97-4385-47B8-920B-74937B4E88A4}"/>
          </ac:picMkLst>
        </pc:picChg>
        <pc:picChg chg="add del mod">
          <ac:chgData name="Marian Pryszcz" userId="b640d04e-8e1a-4236-a119-e4fb30dc15ca" providerId="ADAL" clId="{F12524F8-8592-45E6-8F34-26AF2B53D524}" dt="2025-02-26T08:06:53.881" v="876" actId="478"/>
          <ac:picMkLst>
            <pc:docMk/>
            <pc:sldMk cId="3147599285" sldId="305"/>
            <ac:picMk id="10" creationId="{727E2FE8-8E96-4F7F-8A62-74DC85BFA981}"/>
          </ac:picMkLst>
        </pc:picChg>
        <pc:picChg chg="add del mod">
          <ac:chgData name="Marian Pryszcz" userId="b640d04e-8e1a-4236-a119-e4fb30dc15ca" providerId="ADAL" clId="{F12524F8-8592-45E6-8F34-26AF2B53D524}" dt="2025-02-26T07:29:08.233" v="103"/>
          <ac:picMkLst>
            <pc:docMk/>
            <pc:sldMk cId="3147599285" sldId="305"/>
            <ac:picMk id="2050" creationId="{00985D1C-CFA6-47D4-8709-F57E9EF91C10}"/>
          </ac:picMkLst>
        </pc:picChg>
        <pc:picChg chg="add del mod">
          <ac:chgData name="Marian Pryszcz" userId="b640d04e-8e1a-4236-a119-e4fb30dc15ca" providerId="ADAL" clId="{F12524F8-8592-45E6-8F34-26AF2B53D524}" dt="2025-02-26T08:06:55.651" v="877" actId="478"/>
          <ac:picMkLst>
            <pc:docMk/>
            <pc:sldMk cId="3147599285" sldId="305"/>
            <ac:picMk id="2052" creationId="{51122549-ADD3-4865-82D8-F5CC467ED285}"/>
          </ac:picMkLst>
        </pc:picChg>
      </pc:sldChg>
      <pc:sldChg chg="addSp delSp modSp add mod">
        <pc:chgData name="Marian Pryszcz" userId="b640d04e-8e1a-4236-a119-e4fb30dc15ca" providerId="ADAL" clId="{F12524F8-8592-45E6-8F34-26AF2B53D524}" dt="2025-02-26T08:02:48.996" v="774" actId="20577"/>
        <pc:sldMkLst>
          <pc:docMk/>
          <pc:sldMk cId="2602579194" sldId="306"/>
        </pc:sldMkLst>
        <pc:spChg chg="del">
          <ac:chgData name="Marian Pryszcz" userId="b640d04e-8e1a-4236-a119-e4fb30dc15ca" providerId="ADAL" clId="{F12524F8-8592-45E6-8F34-26AF2B53D524}" dt="2025-02-26T07:29:59.979" v="129" actId="478"/>
          <ac:spMkLst>
            <pc:docMk/>
            <pc:sldMk cId="2602579194" sldId="306"/>
            <ac:spMk id="5" creationId="{54BCC7E9-0383-4A10-95CB-BDC2547DFDBB}"/>
          </ac:spMkLst>
        </pc:spChg>
        <pc:spChg chg="mod">
          <ac:chgData name="Marian Pryszcz" userId="b640d04e-8e1a-4236-a119-e4fb30dc15ca" providerId="ADAL" clId="{F12524F8-8592-45E6-8F34-26AF2B53D524}" dt="2025-02-26T08:02:48.996" v="774" actId="20577"/>
          <ac:spMkLst>
            <pc:docMk/>
            <pc:sldMk cId="2602579194" sldId="306"/>
            <ac:spMk id="8" creationId="{7DE8863A-D94E-46D1-A061-2E14EF52E2C6}"/>
          </ac:spMkLst>
        </pc:spChg>
        <pc:spChg chg="add">
          <ac:chgData name="Marian Pryszcz" userId="b640d04e-8e1a-4236-a119-e4fb30dc15ca" providerId="ADAL" clId="{F12524F8-8592-45E6-8F34-26AF2B53D524}" dt="2025-02-26T07:34:27.926" v="218"/>
          <ac:spMkLst>
            <pc:docMk/>
            <pc:sldMk cId="2602579194" sldId="306"/>
            <ac:spMk id="11" creationId="{EAD63B51-DC06-4A5F-8A9D-8EC1A4B565F8}"/>
          </ac:spMkLst>
        </pc:spChg>
        <pc:spChg chg="add mod">
          <ac:chgData name="Marian Pryszcz" userId="b640d04e-8e1a-4236-a119-e4fb30dc15ca" providerId="ADAL" clId="{F12524F8-8592-45E6-8F34-26AF2B53D524}" dt="2025-02-26T07:33:22.577" v="217" actId="20577"/>
          <ac:spMkLst>
            <pc:docMk/>
            <pc:sldMk cId="2602579194" sldId="306"/>
            <ac:spMk id="12" creationId="{7D0C5EF8-4F6B-4F5C-B153-08B7D23F3A3C}"/>
          </ac:spMkLst>
        </pc:spChg>
        <pc:spChg chg="add del mod">
          <ac:chgData name="Marian Pryszcz" userId="b640d04e-8e1a-4236-a119-e4fb30dc15ca" providerId="ADAL" clId="{F12524F8-8592-45E6-8F34-26AF2B53D524}" dt="2025-02-26T07:46:37.869" v="423" actId="478"/>
          <ac:spMkLst>
            <pc:docMk/>
            <pc:sldMk cId="2602579194" sldId="306"/>
            <ac:spMk id="16" creationId="{3BE05B87-7C9C-48C8-95ED-80B16ED71344}"/>
          </ac:spMkLst>
        </pc:spChg>
        <pc:spChg chg="add del mod">
          <ac:chgData name="Marian Pryszcz" userId="b640d04e-8e1a-4236-a119-e4fb30dc15ca" providerId="ADAL" clId="{F12524F8-8592-45E6-8F34-26AF2B53D524}" dt="2025-02-26T07:46:47.726" v="425" actId="478"/>
          <ac:spMkLst>
            <pc:docMk/>
            <pc:sldMk cId="2602579194" sldId="306"/>
            <ac:spMk id="17" creationId="{24FEC805-0D89-4CFB-AF93-E772FBDD82FE}"/>
          </ac:spMkLst>
        </pc:spChg>
        <pc:spChg chg="add del mod">
          <ac:chgData name="Marian Pryszcz" userId="b640d04e-8e1a-4236-a119-e4fb30dc15ca" providerId="ADAL" clId="{F12524F8-8592-45E6-8F34-26AF2B53D524}" dt="2025-02-26T07:46:44.663" v="424" actId="478"/>
          <ac:spMkLst>
            <pc:docMk/>
            <pc:sldMk cId="2602579194" sldId="306"/>
            <ac:spMk id="18" creationId="{E9203B7F-1268-4AAF-B71C-C5A42FD164EF}"/>
          </ac:spMkLst>
        </pc:spChg>
        <pc:spChg chg="add del mod">
          <ac:chgData name="Marian Pryszcz" userId="b640d04e-8e1a-4236-a119-e4fb30dc15ca" providerId="ADAL" clId="{F12524F8-8592-45E6-8F34-26AF2B53D524}" dt="2025-02-26T07:38:08.821" v="294" actId="478"/>
          <ac:spMkLst>
            <pc:docMk/>
            <pc:sldMk cId="2602579194" sldId="306"/>
            <ac:spMk id="19" creationId="{A1ADB9E4-9058-4465-BAB8-8657E2C775B7}"/>
          </ac:spMkLst>
        </pc:spChg>
        <pc:picChg chg="mod">
          <ac:chgData name="Marian Pryszcz" userId="b640d04e-8e1a-4236-a119-e4fb30dc15ca" providerId="ADAL" clId="{F12524F8-8592-45E6-8F34-26AF2B53D524}" dt="2025-02-26T07:34:34.394" v="220" actId="1076"/>
          <ac:picMkLst>
            <pc:docMk/>
            <pc:sldMk cId="2602579194" sldId="306"/>
            <ac:picMk id="3" creationId="{FD33FD97-4385-47B8-920B-74937B4E88A4}"/>
          </ac:picMkLst>
        </pc:picChg>
        <pc:picChg chg="add mod">
          <ac:chgData name="Marian Pryszcz" userId="b640d04e-8e1a-4236-a119-e4fb30dc15ca" providerId="ADAL" clId="{F12524F8-8592-45E6-8F34-26AF2B53D524}" dt="2025-02-26T07:38:01.233" v="292" actId="1076"/>
          <ac:picMkLst>
            <pc:docMk/>
            <pc:sldMk cId="2602579194" sldId="306"/>
            <ac:picMk id="9" creationId="{2A7DE5B8-0461-43D8-AF92-D73F81D51B3B}"/>
          </ac:picMkLst>
        </pc:picChg>
        <pc:picChg chg="del">
          <ac:chgData name="Marian Pryszcz" userId="b640d04e-8e1a-4236-a119-e4fb30dc15ca" providerId="ADAL" clId="{F12524F8-8592-45E6-8F34-26AF2B53D524}" dt="2025-02-26T07:30:04.165" v="130" actId="478"/>
          <ac:picMkLst>
            <pc:docMk/>
            <pc:sldMk cId="2602579194" sldId="306"/>
            <ac:picMk id="10" creationId="{727E2FE8-8E96-4F7F-8A62-74DC85BFA981}"/>
          </ac:picMkLst>
        </pc:picChg>
        <pc:picChg chg="add mod">
          <ac:chgData name="Marian Pryszcz" userId="b640d04e-8e1a-4236-a119-e4fb30dc15ca" providerId="ADAL" clId="{F12524F8-8592-45E6-8F34-26AF2B53D524}" dt="2025-02-26T07:36:41.539" v="227" actId="14100"/>
          <ac:picMkLst>
            <pc:docMk/>
            <pc:sldMk cId="2602579194" sldId="306"/>
            <ac:picMk id="14" creationId="{C0B8CD16-2E5F-4520-AC5C-7088342280E2}"/>
          </ac:picMkLst>
        </pc:picChg>
        <pc:picChg chg="del">
          <ac:chgData name="Marian Pryszcz" userId="b640d04e-8e1a-4236-a119-e4fb30dc15ca" providerId="ADAL" clId="{F12524F8-8592-45E6-8F34-26AF2B53D524}" dt="2025-02-26T07:30:05.186" v="131" actId="478"/>
          <ac:picMkLst>
            <pc:docMk/>
            <pc:sldMk cId="2602579194" sldId="306"/>
            <ac:picMk id="2052" creationId="{51122549-ADD3-4865-82D8-F5CC467ED285}"/>
          </ac:picMkLst>
        </pc:picChg>
      </pc:sldChg>
      <pc:sldChg chg="new del">
        <pc:chgData name="Marian Pryszcz" userId="b640d04e-8e1a-4236-a119-e4fb30dc15ca" providerId="ADAL" clId="{F12524F8-8592-45E6-8F34-26AF2B53D524}" dt="2025-02-26T07:29:40.990" v="110" actId="2696"/>
        <pc:sldMkLst>
          <pc:docMk/>
          <pc:sldMk cId="3210074628" sldId="306"/>
        </pc:sldMkLst>
      </pc:sldChg>
      <pc:sldChg chg="addSp delSp modSp add mod">
        <pc:chgData name="Marian Pryszcz" userId="b640d04e-8e1a-4236-a119-e4fb30dc15ca" providerId="ADAL" clId="{F12524F8-8592-45E6-8F34-26AF2B53D524}" dt="2025-02-26T07:47:54.015" v="435"/>
        <pc:sldMkLst>
          <pc:docMk/>
          <pc:sldMk cId="1672021803" sldId="307"/>
        </pc:sldMkLst>
        <pc:spChg chg="mod">
          <ac:chgData name="Marian Pryszcz" userId="b640d04e-8e1a-4236-a119-e4fb30dc15ca" providerId="ADAL" clId="{F12524F8-8592-45E6-8F34-26AF2B53D524}" dt="2025-02-26T07:46:23.602" v="418" actId="20577"/>
          <ac:spMkLst>
            <pc:docMk/>
            <pc:sldMk cId="1672021803" sldId="307"/>
            <ac:spMk id="8" creationId="{7DE8863A-D94E-46D1-A061-2E14EF52E2C6}"/>
          </ac:spMkLst>
        </pc:spChg>
        <pc:spChg chg="del mod">
          <ac:chgData name="Marian Pryszcz" userId="b640d04e-8e1a-4236-a119-e4fb30dc15ca" providerId="ADAL" clId="{F12524F8-8592-45E6-8F34-26AF2B53D524}" dt="2025-02-26T07:46:29.858" v="422"/>
          <ac:spMkLst>
            <pc:docMk/>
            <pc:sldMk cId="1672021803" sldId="307"/>
            <ac:spMk id="12" creationId="{7D0C5EF8-4F6B-4F5C-B153-08B7D23F3A3C}"/>
          </ac:spMkLst>
        </pc:spChg>
        <pc:spChg chg="add del mod">
          <ac:chgData name="Marian Pryszcz" userId="b640d04e-8e1a-4236-a119-e4fb30dc15ca" providerId="ADAL" clId="{F12524F8-8592-45E6-8F34-26AF2B53D524}" dt="2025-02-26T07:47:54.015" v="435"/>
          <ac:spMkLst>
            <pc:docMk/>
            <pc:sldMk cId="1672021803" sldId="307"/>
            <ac:spMk id="15" creationId="{A7DA3F07-16B4-4714-BBDA-92B2343C118D}"/>
          </ac:spMkLst>
        </pc:spChg>
        <pc:picChg chg="del">
          <ac:chgData name="Marian Pryszcz" userId="b640d04e-8e1a-4236-a119-e4fb30dc15ca" providerId="ADAL" clId="{F12524F8-8592-45E6-8F34-26AF2B53D524}" dt="2025-02-26T07:46:29.847" v="420" actId="478"/>
          <ac:picMkLst>
            <pc:docMk/>
            <pc:sldMk cId="1672021803" sldId="307"/>
            <ac:picMk id="14" creationId="{C0B8CD16-2E5F-4520-AC5C-7088342280E2}"/>
          </ac:picMkLst>
        </pc:picChg>
      </pc:sldChg>
      <pc:sldChg chg="modSp add del mod">
        <pc:chgData name="Marian Pryszcz" userId="b640d04e-8e1a-4236-a119-e4fb30dc15ca" providerId="ADAL" clId="{F12524F8-8592-45E6-8F34-26AF2B53D524}" dt="2025-02-26T07:47:32.094" v="431" actId="2696"/>
        <pc:sldMkLst>
          <pc:docMk/>
          <pc:sldMk cId="2964281468" sldId="308"/>
        </pc:sldMkLst>
        <pc:spChg chg="mod">
          <ac:chgData name="Marian Pryszcz" userId="b640d04e-8e1a-4236-a119-e4fb30dc15ca" providerId="ADAL" clId="{F12524F8-8592-45E6-8F34-26AF2B53D524}" dt="2025-02-26T07:45:55.075" v="388" actId="20577"/>
          <ac:spMkLst>
            <pc:docMk/>
            <pc:sldMk cId="2964281468" sldId="308"/>
            <ac:spMk id="8" creationId="{7DE8863A-D94E-46D1-A061-2E14EF52E2C6}"/>
          </ac:spMkLst>
        </pc:spChg>
      </pc:sldChg>
      <pc:sldChg chg="new del">
        <pc:chgData name="Marian Pryszcz" userId="b640d04e-8e1a-4236-a119-e4fb30dc15ca" providerId="ADAL" clId="{F12524F8-8592-45E6-8F34-26AF2B53D524}" dt="2025-02-26T07:45:26.693" v="351" actId="2696"/>
        <pc:sldMkLst>
          <pc:docMk/>
          <pc:sldMk cId="3291999816" sldId="308"/>
        </pc:sldMkLst>
      </pc:sldChg>
      <pc:sldChg chg="add">
        <pc:chgData name="Marian Pryszcz" userId="b640d04e-8e1a-4236-a119-e4fb30dc15ca" providerId="ADAL" clId="{F12524F8-8592-45E6-8F34-26AF2B53D524}" dt="2025-02-26T07:47:43.234" v="432" actId="2890"/>
        <pc:sldMkLst>
          <pc:docMk/>
          <pc:sldMk cId="3677658559" sldId="308"/>
        </pc:sldMkLst>
      </pc:sldChg>
      <pc:sldChg chg="add del">
        <pc:chgData name="Marian Pryszcz" userId="b640d04e-8e1a-4236-a119-e4fb30dc15ca" providerId="ADAL" clId="{F12524F8-8592-45E6-8F34-26AF2B53D524}" dt="2025-02-26T07:47:28.838" v="430" actId="2696"/>
        <pc:sldMkLst>
          <pc:docMk/>
          <pc:sldMk cId="2057653359" sldId="309"/>
        </pc:sldMkLst>
      </pc:sldChg>
      <pc:sldChg chg="addSp delSp modSp add mod">
        <pc:chgData name="Marian Pryszcz" userId="b640d04e-8e1a-4236-a119-e4fb30dc15ca" providerId="ADAL" clId="{F12524F8-8592-45E6-8F34-26AF2B53D524}" dt="2025-02-26T07:53:48.925" v="457" actId="113"/>
        <pc:sldMkLst>
          <pc:docMk/>
          <pc:sldMk cId="2390768582" sldId="309"/>
        </pc:sldMkLst>
        <pc:spChg chg="add mod">
          <ac:chgData name="Marian Pryszcz" userId="b640d04e-8e1a-4236-a119-e4fb30dc15ca" providerId="ADAL" clId="{F12524F8-8592-45E6-8F34-26AF2B53D524}" dt="2025-02-26T07:53:48.925" v="457" actId="113"/>
          <ac:spMkLst>
            <pc:docMk/>
            <pc:sldMk cId="2390768582" sldId="309"/>
            <ac:spMk id="13" creationId="{5BCC475F-1FB1-4FD6-A5BC-825C328C8D17}"/>
          </ac:spMkLst>
        </pc:spChg>
        <pc:spChg chg="del">
          <ac:chgData name="Marian Pryszcz" userId="b640d04e-8e1a-4236-a119-e4fb30dc15ca" providerId="ADAL" clId="{F12524F8-8592-45E6-8F34-26AF2B53D524}" dt="2025-02-26T07:51:56.465" v="442" actId="478"/>
          <ac:spMkLst>
            <pc:docMk/>
            <pc:sldMk cId="2390768582" sldId="309"/>
            <ac:spMk id="15" creationId="{A7DA3F07-16B4-4714-BBDA-92B2343C118D}"/>
          </ac:spMkLst>
        </pc:spChg>
        <pc:spChg chg="del">
          <ac:chgData name="Marian Pryszcz" userId="b640d04e-8e1a-4236-a119-e4fb30dc15ca" providerId="ADAL" clId="{F12524F8-8592-45E6-8F34-26AF2B53D524}" dt="2025-02-26T07:51:54.846" v="441" actId="478"/>
          <ac:spMkLst>
            <pc:docMk/>
            <pc:sldMk cId="2390768582" sldId="309"/>
            <ac:spMk id="16" creationId="{3BE05B87-7C9C-48C8-95ED-80B16ED71344}"/>
          </ac:spMkLst>
        </pc:spChg>
        <pc:spChg chg="del">
          <ac:chgData name="Marian Pryszcz" userId="b640d04e-8e1a-4236-a119-e4fb30dc15ca" providerId="ADAL" clId="{F12524F8-8592-45E6-8F34-26AF2B53D524}" dt="2025-02-26T07:51:49.725" v="438" actId="478"/>
          <ac:spMkLst>
            <pc:docMk/>
            <pc:sldMk cId="2390768582" sldId="309"/>
            <ac:spMk id="17" creationId="{24FEC805-0D89-4CFB-AF93-E772FBDD82FE}"/>
          </ac:spMkLst>
        </pc:spChg>
        <pc:spChg chg="del">
          <ac:chgData name="Marian Pryszcz" userId="b640d04e-8e1a-4236-a119-e4fb30dc15ca" providerId="ADAL" clId="{F12524F8-8592-45E6-8F34-26AF2B53D524}" dt="2025-02-26T07:51:52.835" v="440" actId="478"/>
          <ac:spMkLst>
            <pc:docMk/>
            <pc:sldMk cId="2390768582" sldId="309"/>
            <ac:spMk id="18" creationId="{E9203B7F-1268-4AAF-B71C-C5A42FD164EF}"/>
          </ac:spMkLst>
        </pc:spChg>
        <pc:picChg chg="del">
          <ac:chgData name="Marian Pryszcz" userId="b640d04e-8e1a-4236-a119-e4fb30dc15ca" providerId="ADAL" clId="{F12524F8-8592-45E6-8F34-26AF2B53D524}" dt="2025-02-26T07:51:50.777" v="439" actId="478"/>
          <ac:picMkLst>
            <pc:docMk/>
            <pc:sldMk cId="2390768582" sldId="309"/>
            <ac:picMk id="3" creationId="{FD33FD97-4385-47B8-920B-74937B4E88A4}"/>
          </ac:picMkLst>
        </pc:picChg>
        <pc:picChg chg="del">
          <ac:chgData name="Marian Pryszcz" userId="b640d04e-8e1a-4236-a119-e4fb30dc15ca" providerId="ADAL" clId="{F12524F8-8592-45E6-8F34-26AF2B53D524}" dt="2025-02-26T07:51:47.263" v="437" actId="478"/>
          <ac:picMkLst>
            <pc:docMk/>
            <pc:sldMk cId="2390768582" sldId="309"/>
            <ac:picMk id="9" creationId="{2A7DE5B8-0461-43D8-AF92-D73F81D51B3B}"/>
          </ac:picMkLst>
        </pc:picChg>
      </pc:sldChg>
      <pc:sldChg chg="del">
        <pc:chgData name="Marian Pryszcz" userId="b640d04e-8e1a-4236-a119-e4fb30dc15ca" providerId="ADAL" clId="{F12524F8-8592-45E6-8F34-26AF2B53D524}" dt="2025-02-26T07:22:40.642" v="76" actId="2696"/>
        <pc:sldMkLst>
          <pc:docMk/>
          <pc:sldMk cId="3347862756" sldId="309"/>
        </pc:sldMkLst>
      </pc:sldChg>
      <pc:sldChg chg="addSp modSp add mod">
        <pc:chgData name="Marian Pryszcz" userId="b640d04e-8e1a-4236-a119-e4fb30dc15ca" providerId="ADAL" clId="{F12524F8-8592-45E6-8F34-26AF2B53D524}" dt="2025-02-26T08:18:11.006" v="1057" actId="115"/>
        <pc:sldMkLst>
          <pc:docMk/>
          <pc:sldMk cId="1994160799" sldId="310"/>
        </pc:sldMkLst>
        <pc:spChg chg="mod">
          <ac:chgData name="Marian Pryszcz" userId="b640d04e-8e1a-4236-a119-e4fb30dc15ca" providerId="ADAL" clId="{F12524F8-8592-45E6-8F34-26AF2B53D524}" dt="2025-02-26T08:18:11.006" v="1057" actId="115"/>
          <ac:spMkLst>
            <pc:docMk/>
            <pc:sldMk cId="1994160799" sldId="310"/>
            <ac:spMk id="13" creationId="{5BCC475F-1FB1-4FD6-A5BC-825C328C8D17}"/>
          </ac:spMkLst>
        </pc:spChg>
        <pc:picChg chg="add mod">
          <ac:chgData name="Marian Pryszcz" userId="b640d04e-8e1a-4236-a119-e4fb30dc15ca" providerId="ADAL" clId="{F12524F8-8592-45E6-8F34-26AF2B53D524}" dt="2025-02-26T08:01:33.229" v="771" actId="14100"/>
          <ac:picMkLst>
            <pc:docMk/>
            <pc:sldMk cId="1994160799" sldId="310"/>
            <ac:picMk id="3" creationId="{A15EDE8B-46C8-4E11-8452-7A8DC4828695}"/>
          </ac:picMkLst>
        </pc:picChg>
        <pc:picChg chg="add mod">
          <ac:chgData name="Marian Pryszcz" userId="b640d04e-8e1a-4236-a119-e4fb30dc15ca" providerId="ADAL" clId="{F12524F8-8592-45E6-8F34-26AF2B53D524}" dt="2025-02-26T08:08:46.567" v="951" actId="1076"/>
          <ac:picMkLst>
            <pc:docMk/>
            <pc:sldMk cId="1994160799" sldId="310"/>
            <ac:picMk id="10" creationId="{2E0A1E9E-8412-4F3E-BBD5-474661A79EDD}"/>
          </ac:picMkLst>
        </pc:picChg>
      </pc:sldChg>
      <pc:sldChg chg="del">
        <pc:chgData name="Marian Pryszcz" userId="b640d04e-8e1a-4236-a119-e4fb30dc15ca" providerId="ADAL" clId="{F12524F8-8592-45E6-8F34-26AF2B53D524}" dt="2025-02-26T07:22:40.642" v="76" actId="2696"/>
        <pc:sldMkLst>
          <pc:docMk/>
          <pc:sldMk cId="3156801709" sldId="310"/>
        </pc:sldMkLst>
      </pc:sldChg>
      <pc:sldChg chg="add del">
        <pc:chgData name="Marian Pryszcz" userId="b640d04e-8e1a-4236-a119-e4fb30dc15ca" providerId="ADAL" clId="{F12524F8-8592-45E6-8F34-26AF2B53D524}" dt="2025-02-26T07:47:01.721" v="427" actId="2696"/>
        <pc:sldMkLst>
          <pc:docMk/>
          <pc:sldMk cId="3815755920" sldId="310"/>
        </pc:sldMkLst>
      </pc:sldChg>
      <pc:sldChg chg="addSp delSp modSp add mod">
        <pc:chgData name="Marian Pryszcz" userId="b640d04e-8e1a-4236-a119-e4fb30dc15ca" providerId="ADAL" clId="{F12524F8-8592-45E6-8F34-26AF2B53D524}" dt="2025-02-26T08:06:45.877" v="874" actId="113"/>
        <pc:sldMkLst>
          <pc:docMk/>
          <pc:sldMk cId="1390983437" sldId="311"/>
        </pc:sldMkLst>
        <pc:spChg chg="mod">
          <ac:chgData name="Marian Pryszcz" userId="b640d04e-8e1a-4236-a119-e4fb30dc15ca" providerId="ADAL" clId="{F12524F8-8592-45E6-8F34-26AF2B53D524}" dt="2025-02-26T08:04:27.363" v="787" actId="20577"/>
          <ac:spMkLst>
            <pc:docMk/>
            <pc:sldMk cId="1390983437" sldId="311"/>
            <ac:spMk id="8" creationId="{7DE8863A-D94E-46D1-A061-2E14EF52E2C6}"/>
          </ac:spMkLst>
        </pc:spChg>
        <pc:spChg chg="mod">
          <ac:chgData name="Marian Pryszcz" userId="b640d04e-8e1a-4236-a119-e4fb30dc15ca" providerId="ADAL" clId="{F12524F8-8592-45E6-8F34-26AF2B53D524}" dt="2025-02-26T08:05:52.209" v="857" actId="113"/>
          <ac:spMkLst>
            <pc:docMk/>
            <pc:sldMk cId="1390983437" sldId="311"/>
            <ac:spMk id="12" creationId="{7D0C5EF8-4F6B-4F5C-B153-08B7D23F3A3C}"/>
          </ac:spMkLst>
        </pc:spChg>
        <pc:spChg chg="add mod">
          <ac:chgData name="Marian Pryszcz" userId="b640d04e-8e1a-4236-a119-e4fb30dc15ca" providerId="ADAL" clId="{F12524F8-8592-45E6-8F34-26AF2B53D524}" dt="2025-02-26T08:06:45.877" v="874" actId="113"/>
          <ac:spMkLst>
            <pc:docMk/>
            <pc:sldMk cId="1390983437" sldId="311"/>
            <ac:spMk id="16" creationId="{49FEF82D-7D61-4714-8B4F-A4610455FBF5}"/>
          </ac:spMkLst>
        </pc:spChg>
        <pc:picChg chg="del">
          <ac:chgData name="Marian Pryszcz" userId="b640d04e-8e1a-4236-a119-e4fb30dc15ca" providerId="ADAL" clId="{F12524F8-8592-45E6-8F34-26AF2B53D524}" dt="2025-02-26T08:04:45.674" v="791" actId="478"/>
          <ac:picMkLst>
            <pc:docMk/>
            <pc:sldMk cId="1390983437" sldId="311"/>
            <ac:picMk id="3" creationId="{FD33FD97-4385-47B8-920B-74937B4E88A4}"/>
          </ac:picMkLst>
        </pc:picChg>
        <pc:picChg chg="del">
          <ac:chgData name="Marian Pryszcz" userId="b640d04e-8e1a-4236-a119-e4fb30dc15ca" providerId="ADAL" clId="{F12524F8-8592-45E6-8F34-26AF2B53D524}" dt="2025-02-26T08:04:40.947" v="788" actId="478"/>
          <ac:picMkLst>
            <pc:docMk/>
            <pc:sldMk cId="1390983437" sldId="311"/>
            <ac:picMk id="9" creationId="{2A7DE5B8-0461-43D8-AF92-D73F81D51B3B}"/>
          </ac:picMkLst>
        </pc:picChg>
        <pc:picChg chg="add mod">
          <ac:chgData name="Marian Pryszcz" userId="b640d04e-8e1a-4236-a119-e4fb30dc15ca" providerId="ADAL" clId="{F12524F8-8592-45E6-8F34-26AF2B53D524}" dt="2025-02-26T08:06:13.811" v="861" actId="1076"/>
          <ac:picMkLst>
            <pc:docMk/>
            <pc:sldMk cId="1390983437" sldId="311"/>
            <ac:picMk id="13" creationId="{DE13A163-9DD9-43BE-AB04-0CEF1FB976BB}"/>
          </ac:picMkLst>
        </pc:picChg>
        <pc:picChg chg="del">
          <ac:chgData name="Marian Pryszcz" userId="b640d04e-8e1a-4236-a119-e4fb30dc15ca" providerId="ADAL" clId="{F12524F8-8592-45E6-8F34-26AF2B53D524}" dt="2025-02-26T08:05:54.734" v="858" actId="478"/>
          <ac:picMkLst>
            <pc:docMk/>
            <pc:sldMk cId="1390983437" sldId="311"/>
            <ac:picMk id="14" creationId="{C0B8CD16-2E5F-4520-AC5C-7088342280E2}"/>
          </ac:picMkLst>
        </pc:picChg>
        <pc:picChg chg="add mod">
          <ac:chgData name="Marian Pryszcz" userId="b640d04e-8e1a-4236-a119-e4fb30dc15ca" providerId="ADAL" clId="{F12524F8-8592-45E6-8F34-26AF2B53D524}" dt="2025-02-26T08:06:18.111" v="863" actId="1076"/>
          <ac:picMkLst>
            <pc:docMk/>
            <pc:sldMk cId="1390983437" sldId="311"/>
            <ac:picMk id="15" creationId="{7D8FD3EF-1703-4F07-B2D1-064394FBEA6A}"/>
          </ac:picMkLst>
        </pc:picChg>
      </pc:sldChg>
      <pc:sldChg chg="delSp modSp add mod">
        <pc:chgData name="Marian Pryszcz" userId="b640d04e-8e1a-4236-a119-e4fb30dc15ca" providerId="ADAL" clId="{F12524F8-8592-45E6-8F34-26AF2B53D524}" dt="2025-02-26T08:08:08.911" v="945" actId="478"/>
        <pc:sldMkLst>
          <pc:docMk/>
          <pc:sldMk cId="4285426859" sldId="312"/>
        </pc:sldMkLst>
        <pc:spChg chg="del">
          <ac:chgData name="Marian Pryszcz" userId="b640d04e-8e1a-4236-a119-e4fb30dc15ca" providerId="ADAL" clId="{F12524F8-8592-45E6-8F34-26AF2B53D524}" dt="2025-02-26T08:08:08.911" v="945" actId="478"/>
          <ac:spMkLst>
            <pc:docMk/>
            <pc:sldMk cId="4285426859" sldId="312"/>
            <ac:spMk id="15" creationId="{A7DA3F07-16B4-4714-BBDA-92B2343C118D}"/>
          </ac:spMkLst>
        </pc:spChg>
        <pc:spChg chg="mod">
          <ac:chgData name="Marian Pryszcz" userId="b640d04e-8e1a-4236-a119-e4fb30dc15ca" providerId="ADAL" clId="{F12524F8-8592-45E6-8F34-26AF2B53D524}" dt="2025-02-26T08:08:06.129" v="944" actId="14100"/>
          <ac:spMkLst>
            <pc:docMk/>
            <pc:sldMk cId="4285426859" sldId="312"/>
            <ac:spMk id="16" creationId="{3BE05B87-7C9C-48C8-95ED-80B16ED71344}"/>
          </ac:spMkLst>
        </pc:spChg>
        <pc:spChg chg="del">
          <ac:chgData name="Marian Pryszcz" userId="b640d04e-8e1a-4236-a119-e4fb30dc15ca" providerId="ADAL" clId="{F12524F8-8592-45E6-8F34-26AF2B53D524}" dt="2025-02-26T08:07:34.376" v="880" actId="478"/>
          <ac:spMkLst>
            <pc:docMk/>
            <pc:sldMk cId="4285426859" sldId="312"/>
            <ac:spMk id="17" creationId="{24FEC805-0D89-4CFB-AF93-E772FBDD82FE}"/>
          </ac:spMkLst>
        </pc:spChg>
        <pc:spChg chg="del">
          <ac:chgData name="Marian Pryszcz" userId="b640d04e-8e1a-4236-a119-e4fb30dc15ca" providerId="ADAL" clId="{F12524F8-8592-45E6-8F34-26AF2B53D524}" dt="2025-02-26T08:07:37.164" v="882" actId="478"/>
          <ac:spMkLst>
            <pc:docMk/>
            <pc:sldMk cId="4285426859" sldId="312"/>
            <ac:spMk id="18" creationId="{E9203B7F-1268-4AAF-B71C-C5A42FD164EF}"/>
          </ac:spMkLst>
        </pc:spChg>
        <pc:picChg chg="del">
          <ac:chgData name="Marian Pryszcz" userId="b640d04e-8e1a-4236-a119-e4fb30dc15ca" providerId="ADAL" clId="{F12524F8-8592-45E6-8F34-26AF2B53D524}" dt="2025-02-26T08:07:35.240" v="881" actId="478"/>
          <ac:picMkLst>
            <pc:docMk/>
            <pc:sldMk cId="4285426859" sldId="312"/>
            <ac:picMk id="3" creationId="{FD33FD97-4385-47B8-920B-74937B4E88A4}"/>
          </ac:picMkLst>
        </pc:picChg>
        <pc:picChg chg="del">
          <ac:chgData name="Marian Pryszcz" userId="b640d04e-8e1a-4236-a119-e4fb30dc15ca" providerId="ADAL" clId="{F12524F8-8592-45E6-8F34-26AF2B53D524}" dt="2025-02-26T08:07:32.046" v="879" actId="478"/>
          <ac:picMkLst>
            <pc:docMk/>
            <pc:sldMk cId="4285426859" sldId="312"/>
            <ac:picMk id="9" creationId="{2A7DE5B8-0461-43D8-AF92-D73F81D51B3B}"/>
          </ac:picMkLst>
        </pc:picChg>
      </pc:sldChg>
      <pc:sldChg chg="del">
        <pc:chgData name="Marian Pryszcz" userId="b640d04e-8e1a-4236-a119-e4fb30dc15ca" providerId="ADAL" clId="{F12524F8-8592-45E6-8F34-26AF2B53D524}" dt="2025-02-26T07:22:40.642" v="76" actId="2696"/>
        <pc:sldMkLst>
          <pc:docMk/>
          <pc:sldMk cId="1726001155" sldId="313"/>
        </pc:sldMkLst>
      </pc:sldChg>
      <pc:sldChg chg="addSp delSp modSp add mod">
        <pc:chgData name="Marian Pryszcz" userId="b640d04e-8e1a-4236-a119-e4fb30dc15ca" providerId="ADAL" clId="{F12524F8-8592-45E6-8F34-26AF2B53D524}" dt="2025-02-26T08:12:38.408" v="1034" actId="14100"/>
        <pc:sldMkLst>
          <pc:docMk/>
          <pc:sldMk cId="2491940337" sldId="313"/>
        </pc:sldMkLst>
        <pc:spChg chg="mod">
          <ac:chgData name="Marian Pryszcz" userId="b640d04e-8e1a-4236-a119-e4fb30dc15ca" providerId="ADAL" clId="{F12524F8-8592-45E6-8F34-26AF2B53D524}" dt="2025-02-26T08:09:36.322" v="953"/>
          <ac:spMkLst>
            <pc:docMk/>
            <pc:sldMk cId="2491940337" sldId="313"/>
            <ac:spMk id="8" creationId="{7DE8863A-D94E-46D1-A061-2E14EF52E2C6}"/>
          </ac:spMkLst>
        </pc:spChg>
        <pc:spChg chg="mod">
          <ac:chgData name="Marian Pryszcz" userId="b640d04e-8e1a-4236-a119-e4fb30dc15ca" providerId="ADAL" clId="{F12524F8-8592-45E6-8F34-26AF2B53D524}" dt="2025-02-26T08:10:41.331" v="1026" actId="20577"/>
          <ac:spMkLst>
            <pc:docMk/>
            <pc:sldMk cId="2491940337" sldId="313"/>
            <ac:spMk id="12" creationId="{7D0C5EF8-4F6B-4F5C-B153-08B7D23F3A3C}"/>
          </ac:spMkLst>
        </pc:spChg>
        <pc:spChg chg="del">
          <ac:chgData name="Marian Pryszcz" userId="b640d04e-8e1a-4236-a119-e4fb30dc15ca" providerId="ADAL" clId="{F12524F8-8592-45E6-8F34-26AF2B53D524}" dt="2025-02-26T08:10:45.849" v="1029" actId="478"/>
          <ac:spMkLst>
            <pc:docMk/>
            <pc:sldMk cId="2491940337" sldId="313"/>
            <ac:spMk id="16" creationId="{49FEF82D-7D61-4714-8B4F-A4610455FBF5}"/>
          </ac:spMkLst>
        </pc:spChg>
        <pc:picChg chg="add mod">
          <ac:chgData name="Marian Pryszcz" userId="b640d04e-8e1a-4236-a119-e4fb30dc15ca" providerId="ADAL" clId="{F12524F8-8592-45E6-8F34-26AF2B53D524}" dt="2025-02-26T08:12:38.408" v="1034" actId="14100"/>
          <ac:picMkLst>
            <pc:docMk/>
            <pc:sldMk cId="2491940337" sldId="313"/>
            <ac:picMk id="3" creationId="{1C82621F-A215-4DEF-8A82-04AF05548689}"/>
          </ac:picMkLst>
        </pc:picChg>
        <pc:picChg chg="del">
          <ac:chgData name="Marian Pryszcz" userId="b640d04e-8e1a-4236-a119-e4fb30dc15ca" providerId="ADAL" clId="{F12524F8-8592-45E6-8F34-26AF2B53D524}" dt="2025-02-26T08:10:43.295" v="1027" actId="478"/>
          <ac:picMkLst>
            <pc:docMk/>
            <pc:sldMk cId="2491940337" sldId="313"/>
            <ac:picMk id="13" creationId="{DE13A163-9DD9-43BE-AB04-0CEF1FB976BB}"/>
          </ac:picMkLst>
        </pc:picChg>
        <pc:picChg chg="del">
          <ac:chgData name="Marian Pryszcz" userId="b640d04e-8e1a-4236-a119-e4fb30dc15ca" providerId="ADAL" clId="{F12524F8-8592-45E6-8F34-26AF2B53D524}" dt="2025-02-26T08:10:44.047" v="1028" actId="478"/>
          <ac:picMkLst>
            <pc:docMk/>
            <pc:sldMk cId="2491940337" sldId="313"/>
            <ac:picMk id="15" creationId="{7D8FD3EF-1703-4F07-B2D1-064394FBEA6A}"/>
          </ac:picMkLst>
        </pc:picChg>
      </pc:sldChg>
      <pc:sldChg chg="addSp delSp modSp add mod modAnim">
        <pc:chgData name="Marian Pryszcz" userId="b640d04e-8e1a-4236-a119-e4fb30dc15ca" providerId="ADAL" clId="{F12524F8-8592-45E6-8F34-26AF2B53D524}" dt="2025-02-26T08:16:42.954" v="1053" actId="14100"/>
        <pc:sldMkLst>
          <pc:docMk/>
          <pc:sldMk cId="2124051888" sldId="314"/>
        </pc:sldMkLst>
        <pc:spChg chg="mod">
          <ac:chgData name="Marian Pryszcz" userId="b640d04e-8e1a-4236-a119-e4fb30dc15ca" providerId="ADAL" clId="{F12524F8-8592-45E6-8F34-26AF2B53D524}" dt="2025-02-26T08:16:31.252" v="1048"/>
          <ac:spMkLst>
            <pc:docMk/>
            <pc:sldMk cId="2124051888" sldId="314"/>
            <ac:spMk id="8" creationId="{7DE8863A-D94E-46D1-A061-2E14EF52E2C6}"/>
          </ac:spMkLst>
        </pc:spChg>
        <pc:spChg chg="del mod">
          <ac:chgData name="Marian Pryszcz" userId="b640d04e-8e1a-4236-a119-e4fb30dc15ca" providerId="ADAL" clId="{F12524F8-8592-45E6-8F34-26AF2B53D524}" dt="2025-02-26T08:16:36.208" v="1051"/>
          <ac:spMkLst>
            <pc:docMk/>
            <pc:sldMk cId="2124051888" sldId="314"/>
            <ac:spMk id="12" creationId="{7D0C5EF8-4F6B-4F5C-B153-08B7D23F3A3C}"/>
          </ac:spMkLst>
        </pc:spChg>
        <pc:picChg chg="add mod">
          <ac:chgData name="Marian Pryszcz" userId="b640d04e-8e1a-4236-a119-e4fb30dc15ca" providerId="ADAL" clId="{F12524F8-8592-45E6-8F34-26AF2B53D524}" dt="2025-02-26T08:16:42.954" v="1053" actId="14100"/>
          <ac:picMkLst>
            <pc:docMk/>
            <pc:sldMk cId="2124051888" sldId="314"/>
            <ac:picMk id="2" creationId="{1C166F3E-23A5-44A4-A48D-98EAEF334A00}"/>
          </ac:picMkLst>
        </pc:picChg>
        <pc:picChg chg="del">
          <ac:chgData name="Marian Pryszcz" userId="b640d04e-8e1a-4236-a119-e4fb30dc15ca" providerId="ADAL" clId="{F12524F8-8592-45E6-8F34-26AF2B53D524}" dt="2025-02-26T08:15:27.563" v="1036" actId="478"/>
          <ac:picMkLst>
            <pc:docMk/>
            <pc:sldMk cId="2124051888" sldId="314"/>
            <ac:picMk id="3" creationId="{1C82621F-A215-4DEF-8A82-04AF05548689}"/>
          </ac:picMkLst>
        </pc:picChg>
      </pc:sldChg>
      <pc:sldChg chg="addSp delSp modSp add mod">
        <pc:chgData name="Marian Pryszcz" userId="b640d04e-8e1a-4236-a119-e4fb30dc15ca" providerId="ADAL" clId="{F12524F8-8592-45E6-8F34-26AF2B53D524}" dt="2025-02-26T08:26:52.382" v="1235" actId="478"/>
        <pc:sldMkLst>
          <pc:docMk/>
          <pc:sldMk cId="2224474892" sldId="315"/>
        </pc:sldMkLst>
        <pc:spChg chg="del">
          <ac:chgData name="Marian Pryszcz" userId="b640d04e-8e1a-4236-a119-e4fb30dc15ca" providerId="ADAL" clId="{F12524F8-8592-45E6-8F34-26AF2B53D524}" dt="2025-02-26T08:26:52.382" v="1235" actId="478"/>
          <ac:spMkLst>
            <pc:docMk/>
            <pc:sldMk cId="2224474892" sldId="315"/>
            <ac:spMk id="4" creationId="{00000000-0000-0000-0000-000000000000}"/>
          </ac:spMkLst>
        </pc:spChg>
        <pc:spChg chg="mod">
          <ac:chgData name="Marian Pryszcz" userId="b640d04e-8e1a-4236-a119-e4fb30dc15ca" providerId="ADAL" clId="{F12524F8-8592-45E6-8F34-26AF2B53D524}" dt="2025-02-26T08:20:18.384" v="1070" actId="20577"/>
          <ac:spMkLst>
            <pc:docMk/>
            <pc:sldMk cId="2224474892" sldId="315"/>
            <ac:spMk id="8" creationId="{7DE8863A-D94E-46D1-A061-2E14EF52E2C6}"/>
          </ac:spMkLst>
        </pc:spChg>
        <pc:spChg chg="add mod">
          <ac:chgData name="Marian Pryszcz" userId="b640d04e-8e1a-4236-a119-e4fb30dc15ca" providerId="ADAL" clId="{F12524F8-8592-45E6-8F34-26AF2B53D524}" dt="2025-02-26T08:26:48.392" v="1234" actId="6549"/>
          <ac:spMkLst>
            <pc:docMk/>
            <pc:sldMk cId="2224474892" sldId="315"/>
            <ac:spMk id="12" creationId="{3410826A-4040-43D7-BA62-1B1EFF594363}"/>
          </ac:spMkLst>
        </pc:spChg>
        <pc:spChg chg="del mod">
          <ac:chgData name="Marian Pryszcz" userId="b640d04e-8e1a-4236-a119-e4fb30dc15ca" providerId="ADAL" clId="{F12524F8-8592-45E6-8F34-26AF2B53D524}" dt="2025-02-26T08:20:36.803" v="1077"/>
          <ac:spMkLst>
            <pc:docMk/>
            <pc:sldMk cId="2224474892" sldId="315"/>
            <ac:spMk id="13" creationId="{5BCC475F-1FB1-4FD6-A5BC-825C328C8D17}"/>
          </ac:spMkLst>
        </pc:spChg>
        <pc:picChg chg="del">
          <ac:chgData name="Marian Pryszcz" userId="b640d04e-8e1a-4236-a119-e4fb30dc15ca" providerId="ADAL" clId="{F12524F8-8592-45E6-8F34-26AF2B53D524}" dt="2025-02-26T08:20:36.800" v="1075" actId="478"/>
          <ac:picMkLst>
            <pc:docMk/>
            <pc:sldMk cId="2224474892" sldId="315"/>
            <ac:picMk id="3" creationId="{A15EDE8B-46C8-4E11-8452-7A8DC4828695}"/>
          </ac:picMkLst>
        </pc:picChg>
        <pc:picChg chg="del">
          <ac:chgData name="Marian Pryszcz" userId="b640d04e-8e1a-4236-a119-e4fb30dc15ca" providerId="ADAL" clId="{F12524F8-8592-45E6-8F34-26AF2B53D524}" dt="2025-02-26T08:20:28.721" v="1071" actId="478"/>
          <ac:picMkLst>
            <pc:docMk/>
            <pc:sldMk cId="2224474892" sldId="315"/>
            <ac:picMk id="10" creationId="{2E0A1E9E-8412-4F3E-BBD5-474661A79EDD}"/>
          </ac:picMkLst>
        </pc:picChg>
      </pc:sldChg>
      <pc:sldChg chg="addSp delSp modSp add mod">
        <pc:chgData name="Marian Pryszcz" userId="b640d04e-8e1a-4236-a119-e4fb30dc15ca" providerId="ADAL" clId="{F12524F8-8592-45E6-8F34-26AF2B53D524}" dt="2025-02-26T08:27:29.069" v="1261" actId="1076"/>
        <pc:sldMkLst>
          <pc:docMk/>
          <pc:sldMk cId="3256107050" sldId="316"/>
        </pc:sldMkLst>
        <pc:spChg chg="add mod">
          <ac:chgData name="Marian Pryszcz" userId="b640d04e-8e1a-4236-a119-e4fb30dc15ca" providerId="ADAL" clId="{F12524F8-8592-45E6-8F34-26AF2B53D524}" dt="2025-02-26T08:27:29.069" v="1261" actId="1076"/>
          <ac:spMkLst>
            <pc:docMk/>
            <pc:sldMk cId="3256107050" sldId="316"/>
            <ac:spMk id="9" creationId="{32C1531D-AF0C-4B89-971F-76D3C6DB9A23}"/>
          </ac:spMkLst>
        </pc:spChg>
        <pc:spChg chg="del">
          <ac:chgData name="Marian Pryszcz" userId="b640d04e-8e1a-4236-a119-e4fb30dc15ca" providerId="ADAL" clId="{F12524F8-8592-45E6-8F34-26AF2B53D524}" dt="2025-02-26T08:27:10.551" v="1237" actId="478"/>
          <ac:spMkLst>
            <pc:docMk/>
            <pc:sldMk cId="3256107050" sldId="316"/>
            <ac:spMk id="12" creationId="{3410826A-4040-43D7-BA62-1B1EFF594363}"/>
          </ac:spMkLst>
        </pc:spChg>
      </pc:sldChg>
      <pc:sldChg chg="addSp modSp add mod">
        <pc:chgData name="Marian Pryszcz" userId="b640d04e-8e1a-4236-a119-e4fb30dc15ca" providerId="ADAL" clId="{F12524F8-8592-45E6-8F34-26AF2B53D524}" dt="2025-02-26T09:16:07.989" v="1265" actId="1076"/>
        <pc:sldMkLst>
          <pc:docMk/>
          <pc:sldMk cId="3888636397" sldId="317"/>
        </pc:sldMkLst>
        <pc:picChg chg="add mod">
          <ac:chgData name="Marian Pryszcz" userId="b640d04e-8e1a-4236-a119-e4fb30dc15ca" providerId="ADAL" clId="{F12524F8-8592-45E6-8F34-26AF2B53D524}" dt="2025-02-26T09:16:07.989" v="1265" actId="1076"/>
          <ac:picMkLst>
            <pc:docMk/>
            <pc:sldMk cId="3888636397" sldId="317"/>
            <ac:picMk id="3" creationId="{57A3ED94-D583-4617-B581-F2FF672D3451}"/>
          </ac:picMkLst>
        </pc:picChg>
      </pc:sldChg>
      <pc:sldChg chg="addSp delSp modSp add mod ord">
        <pc:chgData name="Marian Pryszcz" userId="b640d04e-8e1a-4236-a119-e4fb30dc15ca" providerId="ADAL" clId="{F12524F8-8592-45E6-8F34-26AF2B53D524}" dt="2025-02-26T09:19:11.717" v="1341" actId="20577"/>
        <pc:sldMkLst>
          <pc:docMk/>
          <pc:sldMk cId="899925175" sldId="318"/>
        </pc:sldMkLst>
        <pc:spChg chg="del">
          <ac:chgData name="Marian Pryszcz" userId="b640d04e-8e1a-4236-a119-e4fb30dc15ca" providerId="ADAL" clId="{F12524F8-8592-45E6-8F34-26AF2B53D524}" dt="2025-02-26T09:16:52.627" v="1269" actId="478"/>
          <ac:spMkLst>
            <pc:docMk/>
            <pc:sldMk cId="899925175" sldId="318"/>
            <ac:spMk id="9" creationId="{32C1531D-AF0C-4B89-971F-76D3C6DB9A23}"/>
          </ac:spMkLst>
        </pc:spChg>
        <pc:spChg chg="add mod">
          <ac:chgData name="Marian Pryszcz" userId="b640d04e-8e1a-4236-a119-e4fb30dc15ca" providerId="ADAL" clId="{F12524F8-8592-45E6-8F34-26AF2B53D524}" dt="2025-02-26T09:19:11.717" v="1341" actId="20577"/>
          <ac:spMkLst>
            <pc:docMk/>
            <pc:sldMk cId="899925175" sldId="318"/>
            <ac:spMk id="10" creationId="{8E9F030E-F1CC-4027-B206-AE2FE2D14567}"/>
          </ac:spMkLst>
        </pc:spChg>
      </pc:sldChg>
      <pc:sldChg chg="modSp add mod">
        <pc:chgData name="Marian Pryszcz" userId="b640d04e-8e1a-4236-a119-e4fb30dc15ca" providerId="ADAL" clId="{F12524F8-8592-45E6-8F34-26AF2B53D524}" dt="2025-02-26T09:23:33.225" v="1373" actId="207"/>
        <pc:sldMkLst>
          <pc:docMk/>
          <pc:sldMk cId="1534609628" sldId="319"/>
        </pc:sldMkLst>
        <pc:spChg chg="mod">
          <ac:chgData name="Marian Pryszcz" userId="b640d04e-8e1a-4236-a119-e4fb30dc15ca" providerId="ADAL" clId="{F12524F8-8592-45E6-8F34-26AF2B53D524}" dt="2025-02-26T09:20:50.047" v="1364" actId="20577"/>
          <ac:spMkLst>
            <pc:docMk/>
            <pc:sldMk cId="1534609628" sldId="319"/>
            <ac:spMk id="8" creationId="{7DE8863A-D94E-46D1-A061-2E14EF52E2C6}"/>
          </ac:spMkLst>
        </pc:spChg>
        <pc:spChg chg="mod">
          <ac:chgData name="Marian Pryszcz" userId="b640d04e-8e1a-4236-a119-e4fb30dc15ca" providerId="ADAL" clId="{F12524F8-8592-45E6-8F34-26AF2B53D524}" dt="2025-02-26T09:23:33.225" v="1373" actId="207"/>
          <ac:spMkLst>
            <pc:docMk/>
            <pc:sldMk cId="1534609628" sldId="319"/>
            <ac:spMk id="10" creationId="{8E9F030E-F1CC-4027-B206-AE2FE2D14567}"/>
          </ac:spMkLst>
        </pc:spChg>
      </pc:sldChg>
      <pc:sldChg chg="new del">
        <pc:chgData name="Marian Pryszcz" userId="b640d04e-8e1a-4236-a119-e4fb30dc15ca" providerId="ADAL" clId="{F12524F8-8592-45E6-8F34-26AF2B53D524}" dt="2025-02-26T09:20:15.270" v="1343" actId="2696"/>
        <pc:sldMkLst>
          <pc:docMk/>
          <pc:sldMk cId="3926475363" sldId="319"/>
        </pc:sldMkLst>
      </pc:sldChg>
      <pc:sldChg chg="del">
        <pc:chgData name="Marian Pryszcz" userId="b640d04e-8e1a-4236-a119-e4fb30dc15ca" providerId="ADAL" clId="{F12524F8-8592-45E6-8F34-26AF2B53D524}" dt="2025-02-26T07:22:40.642" v="76" actId="2696"/>
        <pc:sldMkLst>
          <pc:docMk/>
          <pc:sldMk cId="3794919809" sldId="320"/>
        </pc:sldMkLst>
      </pc:sldChg>
      <pc:sldChg chg="modSp add mod">
        <pc:chgData name="Marian Pryszcz" userId="b640d04e-8e1a-4236-a119-e4fb30dc15ca" providerId="ADAL" clId="{F12524F8-8592-45E6-8F34-26AF2B53D524}" dt="2025-02-26T09:28:13.614" v="1469" actId="1076"/>
        <pc:sldMkLst>
          <pc:docMk/>
          <pc:sldMk cId="4275246121" sldId="320"/>
        </pc:sldMkLst>
        <pc:spChg chg="mod">
          <ac:chgData name="Marian Pryszcz" userId="b640d04e-8e1a-4236-a119-e4fb30dc15ca" providerId="ADAL" clId="{F12524F8-8592-45E6-8F34-26AF2B53D524}" dt="2025-02-26T09:24:40.196" v="1421" actId="20577"/>
          <ac:spMkLst>
            <pc:docMk/>
            <pc:sldMk cId="4275246121" sldId="320"/>
            <ac:spMk id="8" creationId="{7DE8863A-D94E-46D1-A061-2E14EF52E2C6}"/>
          </ac:spMkLst>
        </pc:spChg>
        <pc:spChg chg="mod">
          <ac:chgData name="Marian Pryszcz" userId="b640d04e-8e1a-4236-a119-e4fb30dc15ca" providerId="ADAL" clId="{F12524F8-8592-45E6-8F34-26AF2B53D524}" dt="2025-02-26T09:28:13.614" v="1469" actId="1076"/>
          <ac:spMkLst>
            <pc:docMk/>
            <pc:sldMk cId="4275246121" sldId="320"/>
            <ac:spMk id="10" creationId="{8E9F030E-F1CC-4027-B206-AE2FE2D14567}"/>
          </ac:spMkLst>
        </pc:spChg>
      </pc:sldChg>
      <pc:sldChg chg="addSp modSp add mod">
        <pc:chgData name="Marian Pryszcz" userId="b640d04e-8e1a-4236-a119-e4fb30dc15ca" providerId="ADAL" clId="{F12524F8-8592-45E6-8F34-26AF2B53D524}" dt="2025-02-26T09:30:27.389" v="1484" actId="1076"/>
        <pc:sldMkLst>
          <pc:docMk/>
          <pc:sldMk cId="926920549" sldId="321"/>
        </pc:sldMkLst>
        <pc:spChg chg="mod">
          <ac:chgData name="Marian Pryszcz" userId="b640d04e-8e1a-4236-a119-e4fb30dc15ca" providerId="ADAL" clId="{F12524F8-8592-45E6-8F34-26AF2B53D524}" dt="2025-02-26T09:30:20.798" v="1481" actId="20577"/>
          <ac:spMkLst>
            <pc:docMk/>
            <pc:sldMk cId="926920549" sldId="321"/>
            <ac:spMk id="10" creationId="{8E9F030E-F1CC-4027-B206-AE2FE2D14567}"/>
          </ac:spMkLst>
        </pc:spChg>
        <pc:picChg chg="add mod">
          <ac:chgData name="Marian Pryszcz" userId="b640d04e-8e1a-4236-a119-e4fb30dc15ca" providerId="ADAL" clId="{F12524F8-8592-45E6-8F34-26AF2B53D524}" dt="2025-02-26T09:30:27.389" v="1484" actId="1076"/>
          <ac:picMkLst>
            <pc:docMk/>
            <pc:sldMk cId="926920549" sldId="321"/>
            <ac:picMk id="3" creationId="{A1709C50-CABA-4DF6-AE34-FD2243E90351}"/>
          </ac:picMkLst>
        </pc:picChg>
      </pc:sldChg>
      <pc:sldChg chg="addSp delSp modSp add mod">
        <pc:chgData name="Marian Pryszcz" userId="b640d04e-8e1a-4236-a119-e4fb30dc15ca" providerId="ADAL" clId="{F12524F8-8592-45E6-8F34-26AF2B53D524}" dt="2025-02-26T09:32:25.144" v="1496" actId="113"/>
        <pc:sldMkLst>
          <pc:docMk/>
          <pc:sldMk cId="2700936893" sldId="322"/>
        </pc:sldMkLst>
        <pc:spChg chg="add mod">
          <ac:chgData name="Marian Pryszcz" userId="b640d04e-8e1a-4236-a119-e4fb30dc15ca" providerId="ADAL" clId="{F12524F8-8592-45E6-8F34-26AF2B53D524}" dt="2025-02-26T09:32:25.144" v="1496" actId="113"/>
          <ac:spMkLst>
            <pc:docMk/>
            <pc:sldMk cId="2700936893" sldId="322"/>
            <ac:spMk id="9" creationId="{88DF8481-87C4-48BF-A50D-00BA5C21B2A9}"/>
          </ac:spMkLst>
        </pc:spChg>
        <pc:spChg chg="mod">
          <ac:chgData name="Marian Pryszcz" userId="b640d04e-8e1a-4236-a119-e4fb30dc15ca" providerId="ADAL" clId="{F12524F8-8592-45E6-8F34-26AF2B53D524}" dt="2025-02-26T09:31:35.322" v="1492" actId="20577"/>
          <ac:spMkLst>
            <pc:docMk/>
            <pc:sldMk cId="2700936893" sldId="322"/>
            <ac:spMk id="10" creationId="{8E9F030E-F1CC-4027-B206-AE2FE2D14567}"/>
          </ac:spMkLst>
        </pc:spChg>
        <pc:picChg chg="del">
          <ac:chgData name="Marian Pryszcz" userId="b640d04e-8e1a-4236-a119-e4fb30dc15ca" providerId="ADAL" clId="{F12524F8-8592-45E6-8F34-26AF2B53D524}" dt="2025-02-26T09:31:23.030" v="1489" actId="478"/>
          <ac:picMkLst>
            <pc:docMk/>
            <pc:sldMk cId="2700936893" sldId="322"/>
            <ac:picMk id="3" creationId="{A1709C50-CABA-4DF6-AE34-FD2243E90351}"/>
          </ac:picMkLst>
        </pc:picChg>
      </pc:sldChg>
      <pc:sldChg chg="delSp modSp add mod">
        <pc:chgData name="Marian Pryszcz" userId="b640d04e-8e1a-4236-a119-e4fb30dc15ca" providerId="ADAL" clId="{F12524F8-8592-45E6-8F34-26AF2B53D524}" dt="2025-02-26T09:44:09.701" v="1876" actId="20577"/>
        <pc:sldMkLst>
          <pc:docMk/>
          <pc:sldMk cId="2178466020" sldId="323"/>
        </pc:sldMkLst>
        <pc:spChg chg="mod">
          <ac:chgData name="Marian Pryszcz" userId="b640d04e-8e1a-4236-a119-e4fb30dc15ca" providerId="ADAL" clId="{F12524F8-8592-45E6-8F34-26AF2B53D524}" dt="2025-02-26T09:36:15.845" v="1519"/>
          <ac:spMkLst>
            <pc:docMk/>
            <pc:sldMk cId="2178466020" sldId="323"/>
            <ac:spMk id="8" creationId="{7DE8863A-D94E-46D1-A061-2E14EF52E2C6}"/>
          </ac:spMkLst>
        </pc:spChg>
        <pc:spChg chg="del">
          <ac:chgData name="Marian Pryszcz" userId="b640d04e-8e1a-4236-a119-e4fb30dc15ca" providerId="ADAL" clId="{F12524F8-8592-45E6-8F34-26AF2B53D524}" dt="2025-02-26T09:35:31.365" v="1516" actId="478"/>
          <ac:spMkLst>
            <pc:docMk/>
            <pc:sldMk cId="2178466020" sldId="323"/>
            <ac:spMk id="9" creationId="{88DF8481-87C4-48BF-A50D-00BA5C21B2A9}"/>
          </ac:spMkLst>
        </pc:spChg>
        <pc:spChg chg="mod">
          <ac:chgData name="Marian Pryszcz" userId="b640d04e-8e1a-4236-a119-e4fb30dc15ca" providerId="ADAL" clId="{F12524F8-8592-45E6-8F34-26AF2B53D524}" dt="2025-02-26T09:44:09.701" v="1876" actId="20577"/>
          <ac:spMkLst>
            <pc:docMk/>
            <pc:sldMk cId="2178466020" sldId="323"/>
            <ac:spMk id="10" creationId="{8E9F030E-F1CC-4027-B206-AE2FE2D14567}"/>
          </ac:spMkLst>
        </pc:spChg>
      </pc:sldChg>
      <pc:sldChg chg="add ord">
        <pc:chgData name="Marian Pryszcz" userId="b640d04e-8e1a-4236-a119-e4fb30dc15ca" providerId="ADAL" clId="{F12524F8-8592-45E6-8F34-26AF2B53D524}" dt="2025-02-26T09:44:25.119" v="1878"/>
        <pc:sldMkLst>
          <pc:docMk/>
          <pc:sldMk cId="1948038962" sldId="324"/>
        </pc:sldMkLst>
      </pc:sldChg>
      <pc:sldChg chg="modSp add mod">
        <pc:chgData name="Marian Pryszcz" userId="b640d04e-8e1a-4236-a119-e4fb30dc15ca" providerId="ADAL" clId="{F12524F8-8592-45E6-8F34-26AF2B53D524}" dt="2025-02-26T09:47:02.947" v="1962" actId="6549"/>
        <pc:sldMkLst>
          <pc:docMk/>
          <pc:sldMk cId="202258108" sldId="325"/>
        </pc:sldMkLst>
        <pc:spChg chg="mod">
          <ac:chgData name="Marian Pryszcz" userId="b640d04e-8e1a-4236-a119-e4fb30dc15ca" providerId="ADAL" clId="{F12524F8-8592-45E6-8F34-26AF2B53D524}" dt="2025-02-26T09:42:16.925" v="1852"/>
          <ac:spMkLst>
            <pc:docMk/>
            <pc:sldMk cId="202258108" sldId="325"/>
            <ac:spMk id="8" creationId="{7DE8863A-D94E-46D1-A061-2E14EF52E2C6}"/>
          </ac:spMkLst>
        </pc:spChg>
        <pc:spChg chg="mod">
          <ac:chgData name="Marian Pryszcz" userId="b640d04e-8e1a-4236-a119-e4fb30dc15ca" providerId="ADAL" clId="{F12524F8-8592-45E6-8F34-26AF2B53D524}" dt="2025-02-26T09:47:02.947" v="1962" actId="6549"/>
          <ac:spMkLst>
            <pc:docMk/>
            <pc:sldMk cId="202258108" sldId="325"/>
            <ac:spMk id="10" creationId="{8E9F030E-F1CC-4027-B206-AE2FE2D14567}"/>
          </ac:spMkLst>
        </pc:spChg>
      </pc:sldChg>
      <pc:sldChg chg="del">
        <pc:chgData name="Marian Pryszcz" userId="b640d04e-8e1a-4236-a119-e4fb30dc15ca" providerId="ADAL" clId="{F12524F8-8592-45E6-8F34-26AF2B53D524}" dt="2025-02-26T07:22:40.642" v="76" actId="2696"/>
        <pc:sldMkLst>
          <pc:docMk/>
          <pc:sldMk cId="708826565" sldId="325"/>
        </pc:sldMkLst>
      </pc:sldChg>
      <pc:sldChg chg="del">
        <pc:chgData name="Marian Pryszcz" userId="b640d04e-8e1a-4236-a119-e4fb30dc15ca" providerId="ADAL" clId="{F12524F8-8592-45E6-8F34-26AF2B53D524}" dt="2025-02-26T07:22:40.642" v="76" actId="2696"/>
        <pc:sldMkLst>
          <pc:docMk/>
          <pc:sldMk cId="351324198" sldId="326"/>
        </pc:sldMkLst>
      </pc:sldChg>
      <pc:sldChg chg="modSp add mod">
        <pc:chgData name="Marian Pryszcz" userId="b640d04e-8e1a-4236-a119-e4fb30dc15ca" providerId="ADAL" clId="{F12524F8-8592-45E6-8F34-26AF2B53D524}" dt="2025-02-26T09:48:27.123" v="1968" actId="6549"/>
        <pc:sldMkLst>
          <pc:docMk/>
          <pc:sldMk cId="1842199830" sldId="326"/>
        </pc:sldMkLst>
        <pc:spChg chg="mod">
          <ac:chgData name="Marian Pryszcz" userId="b640d04e-8e1a-4236-a119-e4fb30dc15ca" providerId="ADAL" clId="{F12524F8-8592-45E6-8F34-26AF2B53D524}" dt="2025-02-26T09:48:27.123" v="1968" actId="6549"/>
          <ac:spMkLst>
            <pc:docMk/>
            <pc:sldMk cId="1842199830" sldId="326"/>
            <ac:spMk id="10" creationId="{8E9F030E-F1CC-4027-B206-AE2FE2D14567}"/>
          </ac:spMkLst>
        </pc:spChg>
      </pc:sldChg>
      <pc:sldChg chg="new del">
        <pc:chgData name="Marian Pryszcz" userId="b640d04e-8e1a-4236-a119-e4fb30dc15ca" providerId="ADAL" clId="{F12524F8-8592-45E6-8F34-26AF2B53D524}" dt="2025-02-26T09:51:12.674" v="1970" actId="2696"/>
        <pc:sldMkLst>
          <pc:docMk/>
          <pc:sldMk cId="870314850" sldId="327"/>
        </pc:sldMkLst>
      </pc:sldChg>
      <pc:sldChg chg="del">
        <pc:chgData name="Marian Pryszcz" userId="b640d04e-8e1a-4236-a119-e4fb30dc15ca" providerId="ADAL" clId="{F12524F8-8592-45E6-8F34-26AF2B53D524}" dt="2025-02-26T07:22:40.642" v="76" actId="2696"/>
        <pc:sldMkLst>
          <pc:docMk/>
          <pc:sldMk cId="1374294526" sldId="327"/>
        </pc:sldMkLst>
      </pc:sldChg>
      <pc:sldChg chg="addSp modSp add mod">
        <pc:chgData name="Marian Pryszcz" userId="b640d04e-8e1a-4236-a119-e4fb30dc15ca" providerId="ADAL" clId="{F12524F8-8592-45E6-8F34-26AF2B53D524}" dt="2025-02-26T10:01:51.604" v="1993" actId="20577"/>
        <pc:sldMkLst>
          <pc:docMk/>
          <pc:sldMk cId="1458873718" sldId="327"/>
        </pc:sldMkLst>
        <pc:spChg chg="mod">
          <ac:chgData name="Marian Pryszcz" userId="b640d04e-8e1a-4236-a119-e4fb30dc15ca" providerId="ADAL" clId="{F12524F8-8592-45E6-8F34-26AF2B53D524}" dt="2025-02-26T09:59:52.374" v="1978" actId="20577"/>
          <ac:spMkLst>
            <pc:docMk/>
            <pc:sldMk cId="1458873718" sldId="327"/>
            <ac:spMk id="8" creationId="{7DE8863A-D94E-46D1-A061-2E14EF52E2C6}"/>
          </ac:spMkLst>
        </pc:spChg>
        <pc:spChg chg="add mod">
          <ac:chgData name="Marian Pryszcz" userId="b640d04e-8e1a-4236-a119-e4fb30dc15ca" providerId="ADAL" clId="{F12524F8-8592-45E6-8F34-26AF2B53D524}" dt="2025-02-26T10:01:51.604" v="1993" actId="20577"/>
          <ac:spMkLst>
            <pc:docMk/>
            <pc:sldMk cId="1458873718" sldId="327"/>
            <ac:spMk id="9" creationId="{4A24F5C9-A916-40B6-A878-1D335DBDD3D8}"/>
          </ac:spMkLst>
        </pc:spChg>
        <pc:spChg chg="mod">
          <ac:chgData name="Marian Pryszcz" userId="b640d04e-8e1a-4236-a119-e4fb30dc15ca" providerId="ADAL" clId="{F12524F8-8592-45E6-8F34-26AF2B53D524}" dt="2025-02-26T10:01:01.569" v="1983" actId="1076"/>
          <ac:spMkLst>
            <pc:docMk/>
            <pc:sldMk cId="1458873718" sldId="327"/>
            <ac:spMk id="10" creationId="{8E9F030E-F1CC-4027-B206-AE2FE2D14567}"/>
          </ac:spMkLst>
        </pc:spChg>
      </pc:sldChg>
      <pc:sldChg chg="del">
        <pc:chgData name="Marian Pryszcz" userId="b640d04e-8e1a-4236-a119-e4fb30dc15ca" providerId="ADAL" clId="{F12524F8-8592-45E6-8F34-26AF2B53D524}" dt="2025-02-26T07:22:40.642" v="76" actId="2696"/>
        <pc:sldMkLst>
          <pc:docMk/>
          <pc:sldMk cId="187602362" sldId="328"/>
        </pc:sldMkLst>
      </pc:sldChg>
      <pc:sldChg chg="new del">
        <pc:chgData name="Marian Pryszcz" userId="b640d04e-8e1a-4236-a119-e4fb30dc15ca" providerId="ADAL" clId="{F12524F8-8592-45E6-8F34-26AF2B53D524}" dt="2025-02-26T10:02:02.795" v="1995" actId="2696"/>
        <pc:sldMkLst>
          <pc:docMk/>
          <pc:sldMk cId="930607560" sldId="328"/>
        </pc:sldMkLst>
      </pc:sldChg>
      <pc:sldChg chg="delSp modSp add mod">
        <pc:chgData name="Marian Pryszcz" userId="b640d04e-8e1a-4236-a119-e4fb30dc15ca" providerId="ADAL" clId="{F12524F8-8592-45E6-8F34-26AF2B53D524}" dt="2025-02-26T10:08:32.644" v="2518" actId="113"/>
        <pc:sldMkLst>
          <pc:docMk/>
          <pc:sldMk cId="1324259942" sldId="328"/>
        </pc:sldMkLst>
        <pc:spChg chg="mod">
          <ac:chgData name="Marian Pryszcz" userId="b640d04e-8e1a-4236-a119-e4fb30dc15ca" providerId="ADAL" clId="{F12524F8-8592-45E6-8F34-26AF2B53D524}" dt="2025-02-26T10:02:20.956" v="2006" actId="20577"/>
          <ac:spMkLst>
            <pc:docMk/>
            <pc:sldMk cId="1324259942" sldId="328"/>
            <ac:spMk id="8" creationId="{7DE8863A-D94E-46D1-A061-2E14EF52E2C6}"/>
          </ac:spMkLst>
        </pc:spChg>
        <pc:spChg chg="del">
          <ac:chgData name="Marian Pryszcz" userId="b640d04e-8e1a-4236-a119-e4fb30dc15ca" providerId="ADAL" clId="{F12524F8-8592-45E6-8F34-26AF2B53D524}" dt="2025-02-26T10:02:28.762" v="2007" actId="478"/>
          <ac:spMkLst>
            <pc:docMk/>
            <pc:sldMk cId="1324259942" sldId="328"/>
            <ac:spMk id="9" creationId="{4A24F5C9-A916-40B6-A878-1D335DBDD3D8}"/>
          </ac:spMkLst>
        </pc:spChg>
        <pc:spChg chg="mod">
          <ac:chgData name="Marian Pryszcz" userId="b640d04e-8e1a-4236-a119-e4fb30dc15ca" providerId="ADAL" clId="{F12524F8-8592-45E6-8F34-26AF2B53D524}" dt="2025-02-26T10:08:32.644" v="2518" actId="113"/>
          <ac:spMkLst>
            <pc:docMk/>
            <pc:sldMk cId="1324259942" sldId="328"/>
            <ac:spMk id="10" creationId="{8E9F030E-F1CC-4027-B206-AE2FE2D14567}"/>
          </ac:spMkLst>
        </pc:spChg>
      </pc:sldChg>
      <pc:sldChg chg="addSp delSp modSp add mod modAnim">
        <pc:chgData name="Marian Pryszcz" userId="b640d04e-8e1a-4236-a119-e4fb30dc15ca" providerId="ADAL" clId="{F12524F8-8592-45E6-8F34-26AF2B53D524}" dt="2025-02-26T10:40:20.923" v="2527" actId="14100"/>
        <pc:sldMkLst>
          <pc:docMk/>
          <pc:sldMk cId="2634497317" sldId="329"/>
        </pc:sldMkLst>
        <pc:spChg chg="mod">
          <ac:chgData name="Marian Pryszcz" userId="b640d04e-8e1a-4236-a119-e4fb30dc15ca" providerId="ADAL" clId="{F12524F8-8592-45E6-8F34-26AF2B53D524}" dt="2025-02-26T10:39:49.156" v="2522" actId="20577"/>
          <ac:spMkLst>
            <pc:docMk/>
            <pc:sldMk cId="2634497317" sldId="329"/>
            <ac:spMk id="8" creationId="{7DE8863A-D94E-46D1-A061-2E14EF52E2C6}"/>
          </ac:spMkLst>
        </pc:spChg>
        <pc:spChg chg="del">
          <ac:chgData name="Marian Pryszcz" userId="b640d04e-8e1a-4236-a119-e4fb30dc15ca" providerId="ADAL" clId="{F12524F8-8592-45E6-8F34-26AF2B53D524}" dt="2025-02-26T10:39:53.156" v="2523" actId="478"/>
          <ac:spMkLst>
            <pc:docMk/>
            <pc:sldMk cId="2634497317" sldId="329"/>
            <ac:spMk id="10" creationId="{8E9F030E-F1CC-4027-B206-AE2FE2D14567}"/>
          </ac:spMkLst>
        </pc:spChg>
        <pc:picChg chg="add mod">
          <ac:chgData name="Marian Pryszcz" userId="b640d04e-8e1a-4236-a119-e4fb30dc15ca" providerId="ADAL" clId="{F12524F8-8592-45E6-8F34-26AF2B53D524}" dt="2025-02-26T10:40:20.923" v="2527" actId="14100"/>
          <ac:picMkLst>
            <pc:docMk/>
            <pc:sldMk cId="2634497317" sldId="329"/>
            <ac:picMk id="2" creationId="{561E40B0-E527-4C34-B3F1-C200A64B4344}"/>
          </ac:picMkLst>
        </pc:picChg>
      </pc:sldChg>
      <pc:sldChg chg="addSp delSp modSp new mod modAnim">
        <pc:chgData name="Marian Pryszcz" userId="b640d04e-8e1a-4236-a119-e4fb30dc15ca" providerId="ADAL" clId="{F12524F8-8592-45E6-8F34-26AF2B53D524}" dt="2025-03-05T08:20:03.101" v="2533" actId="14100"/>
        <pc:sldMkLst>
          <pc:docMk/>
          <pc:sldMk cId="375434221" sldId="330"/>
        </pc:sldMkLst>
        <pc:spChg chg="del">
          <ac:chgData name="Marian Pryszcz" userId="b640d04e-8e1a-4236-a119-e4fb30dc15ca" providerId="ADAL" clId="{F12524F8-8592-45E6-8F34-26AF2B53D524}" dt="2025-03-05T08:17:51.728" v="2529" actId="478"/>
          <ac:spMkLst>
            <pc:docMk/>
            <pc:sldMk cId="375434221" sldId="330"/>
            <ac:spMk id="2" creationId="{2E8938D4-851E-4406-B422-73DEE3734C7A}"/>
          </ac:spMkLst>
        </pc:spChg>
        <pc:spChg chg="del">
          <ac:chgData name="Marian Pryszcz" userId="b640d04e-8e1a-4236-a119-e4fb30dc15ca" providerId="ADAL" clId="{F12524F8-8592-45E6-8F34-26AF2B53D524}" dt="2025-03-05T08:17:54.559" v="2530" actId="478"/>
          <ac:spMkLst>
            <pc:docMk/>
            <pc:sldMk cId="375434221" sldId="330"/>
            <ac:spMk id="3" creationId="{80A90088-B761-41BB-B27E-CFA38E571BDC}"/>
          </ac:spMkLst>
        </pc:spChg>
        <pc:picChg chg="add mod">
          <ac:chgData name="Marian Pryszcz" userId="b640d04e-8e1a-4236-a119-e4fb30dc15ca" providerId="ADAL" clId="{F12524F8-8592-45E6-8F34-26AF2B53D524}" dt="2025-03-05T08:20:03.101" v="2533" actId="14100"/>
          <ac:picMkLst>
            <pc:docMk/>
            <pc:sldMk cId="375434221" sldId="330"/>
            <ac:picMk id="4" creationId="{E1A02778-045D-44CD-BC86-819BF1A82460}"/>
          </ac:picMkLst>
        </pc:picChg>
      </pc:sldChg>
      <pc:sldChg chg="del">
        <pc:chgData name="Marian Pryszcz" userId="b640d04e-8e1a-4236-a119-e4fb30dc15ca" providerId="ADAL" clId="{F12524F8-8592-45E6-8F34-26AF2B53D524}" dt="2025-02-26T07:22:40.642" v="76" actId="2696"/>
        <pc:sldMkLst>
          <pc:docMk/>
          <pc:sldMk cId="537343560" sldId="330"/>
        </pc:sldMkLst>
      </pc:sldChg>
      <pc:sldChg chg="del">
        <pc:chgData name="Marian Pryszcz" userId="b640d04e-8e1a-4236-a119-e4fb30dc15ca" providerId="ADAL" clId="{F12524F8-8592-45E6-8F34-26AF2B53D524}" dt="2025-02-26T07:22:40.642" v="76" actId="2696"/>
        <pc:sldMkLst>
          <pc:docMk/>
          <pc:sldMk cId="3735199811" sldId="337"/>
        </pc:sldMkLst>
      </pc:sldChg>
      <pc:sldChg chg="del">
        <pc:chgData name="Marian Pryszcz" userId="b640d04e-8e1a-4236-a119-e4fb30dc15ca" providerId="ADAL" clId="{F12524F8-8592-45E6-8F34-26AF2B53D524}" dt="2025-02-26T07:22:40.642" v="76" actId="2696"/>
        <pc:sldMkLst>
          <pc:docMk/>
          <pc:sldMk cId="1314381656" sldId="339"/>
        </pc:sldMkLst>
      </pc:sldChg>
      <pc:sldChg chg="del">
        <pc:chgData name="Marian Pryszcz" userId="b640d04e-8e1a-4236-a119-e4fb30dc15ca" providerId="ADAL" clId="{F12524F8-8592-45E6-8F34-26AF2B53D524}" dt="2025-02-26T07:22:40.642" v="76" actId="2696"/>
        <pc:sldMkLst>
          <pc:docMk/>
          <pc:sldMk cId="3344558364" sldId="341"/>
        </pc:sldMkLst>
      </pc:sldChg>
      <pc:sldChg chg="del">
        <pc:chgData name="Marian Pryszcz" userId="b640d04e-8e1a-4236-a119-e4fb30dc15ca" providerId="ADAL" clId="{F12524F8-8592-45E6-8F34-26AF2B53D524}" dt="2025-02-26T07:22:40.642" v="76" actId="2696"/>
        <pc:sldMkLst>
          <pc:docMk/>
          <pc:sldMk cId="3545247076" sldId="342"/>
        </pc:sldMkLst>
      </pc:sldChg>
      <pc:sldChg chg="del">
        <pc:chgData name="Marian Pryszcz" userId="b640d04e-8e1a-4236-a119-e4fb30dc15ca" providerId="ADAL" clId="{F12524F8-8592-45E6-8F34-26AF2B53D524}" dt="2025-02-26T07:22:40.642" v="76" actId="2696"/>
        <pc:sldMkLst>
          <pc:docMk/>
          <pc:sldMk cId="3593010238" sldId="343"/>
        </pc:sldMkLst>
      </pc:sldChg>
    </pc:docChg>
  </pc:docChgLst>
  <pc:docChgLst>
    <pc:chgData name="Marian Pryszcz" userId="b640d04e-8e1a-4236-a119-e4fb30dc15ca" providerId="ADAL" clId="{4D885FA5-B0FE-488F-9422-1E0E52B7FBEA}"/>
    <pc:docChg chg="undo custSel modSld">
      <pc:chgData name="Marian Pryszcz" userId="b640d04e-8e1a-4236-a119-e4fb30dc15ca" providerId="ADAL" clId="{4D885FA5-B0FE-488F-9422-1E0E52B7FBEA}" dt="2025-01-07T12:23:36.397" v="740" actId="6549"/>
      <pc:docMkLst>
        <pc:docMk/>
      </pc:docMkLst>
      <pc:sldChg chg="modSp mod">
        <pc:chgData name="Marian Pryszcz" userId="b640d04e-8e1a-4236-a119-e4fb30dc15ca" providerId="ADAL" clId="{4D885FA5-B0FE-488F-9422-1E0E52B7FBEA}" dt="2025-01-07T12:23:36.397" v="740" actId="6549"/>
        <pc:sldMkLst>
          <pc:docMk/>
          <pc:sldMk cId="3678434960" sldId="295"/>
        </pc:sldMkLst>
        <pc:spChg chg="mod">
          <ac:chgData name="Marian Pryszcz" userId="b640d04e-8e1a-4236-a119-e4fb30dc15ca" providerId="ADAL" clId="{4D885FA5-B0FE-488F-9422-1E0E52B7FBEA}" dt="2025-01-07T12:23:36.397" v="740" actId="6549"/>
          <ac:spMkLst>
            <pc:docMk/>
            <pc:sldMk cId="3678434960" sldId="295"/>
            <ac:spMk id="2" creationId="{D86A2E93-93B0-40BF-8CB8-03B847CB3CC1}"/>
          </ac:spMkLst>
        </pc:spChg>
      </pc:sldChg>
      <pc:sldChg chg="modSp mod">
        <pc:chgData name="Marian Pryszcz" userId="b640d04e-8e1a-4236-a119-e4fb30dc15ca" providerId="ADAL" clId="{4D885FA5-B0FE-488F-9422-1E0E52B7FBEA}" dt="2025-01-07T12:18:09.168" v="484" actId="20577"/>
        <pc:sldMkLst>
          <pc:docMk/>
          <pc:sldMk cId="3026634515" sldId="299"/>
        </pc:sldMkLst>
        <pc:spChg chg="mod">
          <ac:chgData name="Marian Pryszcz" userId="b640d04e-8e1a-4236-a119-e4fb30dc15ca" providerId="ADAL" clId="{4D885FA5-B0FE-488F-9422-1E0E52B7FBEA}" dt="2025-01-07T12:18:09.168" v="484" actId="20577"/>
          <ac:spMkLst>
            <pc:docMk/>
            <pc:sldMk cId="3026634515" sldId="299"/>
            <ac:spMk id="7" creationId="{0A2BC8E9-E6A5-416A-9EA5-3763271AE885}"/>
          </ac:spMkLst>
        </pc:spChg>
      </pc:sldChg>
      <pc:sldChg chg="addSp modSp mod">
        <pc:chgData name="Marian Pryszcz" userId="b640d04e-8e1a-4236-a119-e4fb30dc15ca" providerId="ADAL" clId="{4D885FA5-B0FE-488F-9422-1E0E52B7FBEA}" dt="2025-01-07T12:19:17.290" v="557" actId="1076"/>
        <pc:sldMkLst>
          <pc:docMk/>
          <pc:sldMk cId="2676481502" sldId="300"/>
        </pc:sldMkLst>
        <pc:spChg chg="add mod">
          <ac:chgData name="Marian Pryszcz" userId="b640d04e-8e1a-4236-a119-e4fb30dc15ca" providerId="ADAL" clId="{4D885FA5-B0FE-488F-9422-1E0E52B7FBEA}" dt="2025-01-07T12:19:17.290" v="557" actId="1076"/>
          <ac:spMkLst>
            <pc:docMk/>
            <pc:sldMk cId="2676481502" sldId="300"/>
            <ac:spMk id="15" creationId="{8F69B217-F273-4DD4-B96D-FCD6512FD7E4}"/>
          </ac:spMkLst>
        </pc:spChg>
      </pc:sldChg>
      <pc:sldChg chg="addSp modSp mod">
        <pc:chgData name="Marian Pryszcz" userId="b640d04e-8e1a-4236-a119-e4fb30dc15ca" providerId="ADAL" clId="{4D885FA5-B0FE-488F-9422-1E0E52B7FBEA}" dt="2025-01-07T12:17:21.911" v="454" actId="1076"/>
        <pc:sldMkLst>
          <pc:docMk/>
          <pc:sldMk cId="1275685279" sldId="303"/>
        </pc:sldMkLst>
        <pc:spChg chg="mod">
          <ac:chgData name="Marian Pryszcz" userId="b640d04e-8e1a-4236-a119-e4fb30dc15ca" providerId="ADAL" clId="{4D885FA5-B0FE-488F-9422-1E0E52B7FBEA}" dt="2025-01-07T12:16:51.124" v="436" actId="20577"/>
          <ac:spMkLst>
            <pc:docMk/>
            <pc:sldMk cId="1275685279" sldId="303"/>
            <ac:spMk id="5" creationId="{54BCC7E9-0383-4A10-95CB-BDC2547DFDBB}"/>
          </ac:spMkLst>
        </pc:spChg>
        <pc:spChg chg="add mod">
          <ac:chgData name="Marian Pryszcz" userId="b640d04e-8e1a-4236-a119-e4fb30dc15ca" providerId="ADAL" clId="{4D885FA5-B0FE-488F-9422-1E0E52B7FBEA}" dt="2025-01-07T12:17:08.280" v="448" actId="1076"/>
          <ac:spMkLst>
            <pc:docMk/>
            <pc:sldMk cId="1275685279" sldId="303"/>
            <ac:spMk id="7" creationId="{3B8FC4CF-9877-4A3C-9545-5442DAA6D819}"/>
          </ac:spMkLst>
        </pc:spChg>
        <pc:picChg chg="mod">
          <ac:chgData name="Marian Pryszcz" userId="b640d04e-8e1a-4236-a119-e4fb30dc15ca" providerId="ADAL" clId="{4D885FA5-B0FE-488F-9422-1E0E52B7FBEA}" dt="2025-01-07T12:17:21.911" v="454" actId="1076"/>
          <ac:picMkLst>
            <pc:docMk/>
            <pc:sldMk cId="1275685279" sldId="303"/>
            <ac:picMk id="2" creationId="{A38C2373-89B2-43B7-B948-1BD98C542549}"/>
          </ac:picMkLst>
        </pc:picChg>
        <pc:picChg chg="mod">
          <ac:chgData name="Marian Pryszcz" userId="b640d04e-8e1a-4236-a119-e4fb30dc15ca" providerId="ADAL" clId="{4D885FA5-B0FE-488F-9422-1E0E52B7FBEA}" dt="2025-01-07T12:17:18.217" v="452" actId="1076"/>
          <ac:picMkLst>
            <pc:docMk/>
            <pc:sldMk cId="1275685279" sldId="303"/>
            <ac:picMk id="3" creationId="{063031FF-B8D5-43F1-AD18-94A90AAE6C48}"/>
          </ac:picMkLst>
        </pc:picChg>
      </pc:sldChg>
      <pc:sldChg chg="modSp mod">
        <pc:chgData name="Marian Pryszcz" userId="b640d04e-8e1a-4236-a119-e4fb30dc15ca" providerId="ADAL" clId="{4D885FA5-B0FE-488F-9422-1E0E52B7FBEA}" dt="2025-01-07T12:21:38.998" v="677" actId="20577"/>
        <pc:sldMkLst>
          <pc:docMk/>
          <pc:sldMk cId="3156801709" sldId="310"/>
        </pc:sldMkLst>
        <pc:spChg chg="mod">
          <ac:chgData name="Marian Pryszcz" userId="b640d04e-8e1a-4236-a119-e4fb30dc15ca" providerId="ADAL" clId="{4D885FA5-B0FE-488F-9422-1E0E52B7FBEA}" dt="2025-01-07T12:21:38.998" v="677" actId="20577"/>
          <ac:spMkLst>
            <pc:docMk/>
            <pc:sldMk cId="3156801709" sldId="310"/>
            <ac:spMk id="5" creationId="{8E7FADA8-D79A-4939-BCCD-99EA710098C7}"/>
          </ac:spMkLst>
        </pc:spChg>
      </pc:sldChg>
      <pc:sldChg chg="modSp mod">
        <pc:chgData name="Marian Pryszcz" userId="b640d04e-8e1a-4236-a119-e4fb30dc15ca" providerId="ADAL" clId="{4D885FA5-B0FE-488F-9422-1E0E52B7FBEA}" dt="2025-01-07T12:22:41.823" v="715" actId="20577"/>
        <pc:sldMkLst>
          <pc:docMk/>
          <pc:sldMk cId="90630117" sldId="311"/>
        </pc:sldMkLst>
        <pc:spChg chg="mod">
          <ac:chgData name="Marian Pryszcz" userId="b640d04e-8e1a-4236-a119-e4fb30dc15ca" providerId="ADAL" clId="{4D885FA5-B0FE-488F-9422-1E0E52B7FBEA}" dt="2025-01-07T12:22:41.823" v="715" actId="20577"/>
          <ac:spMkLst>
            <pc:docMk/>
            <pc:sldMk cId="90630117" sldId="311"/>
            <ac:spMk id="5" creationId="{796F6AAC-4D24-401A-915F-9AA2471F3D06}"/>
          </ac:spMkLst>
        </pc:spChg>
      </pc:sldChg>
      <pc:sldChg chg="addSp modSp mod">
        <pc:chgData name="Marian Pryszcz" userId="b640d04e-8e1a-4236-a119-e4fb30dc15ca" providerId="ADAL" clId="{4D885FA5-B0FE-488F-9422-1E0E52B7FBEA}" dt="2025-01-07T12:07:01.806" v="35" actId="207"/>
        <pc:sldMkLst>
          <pc:docMk/>
          <pc:sldMk cId="3668369720" sldId="315"/>
        </pc:sldMkLst>
        <pc:spChg chg="add mod">
          <ac:chgData name="Marian Pryszcz" userId="b640d04e-8e1a-4236-a119-e4fb30dc15ca" providerId="ADAL" clId="{4D885FA5-B0FE-488F-9422-1E0E52B7FBEA}" dt="2025-01-07T12:07:01.806" v="35" actId="207"/>
          <ac:spMkLst>
            <pc:docMk/>
            <pc:sldMk cId="3668369720" sldId="315"/>
            <ac:spMk id="2" creationId="{4BEEB03E-B10D-442E-8AAD-C88E8B6315C8}"/>
          </ac:spMkLst>
        </pc:spChg>
      </pc:sldChg>
      <pc:sldChg chg="modSp mod">
        <pc:chgData name="Marian Pryszcz" userId="b640d04e-8e1a-4236-a119-e4fb30dc15ca" providerId="ADAL" clId="{4D885FA5-B0FE-488F-9422-1E0E52B7FBEA}" dt="2025-01-07T12:23:11.705" v="735" actId="20577"/>
        <pc:sldMkLst>
          <pc:docMk/>
          <pc:sldMk cId="69528574" sldId="343"/>
        </pc:sldMkLst>
        <pc:spChg chg="mod">
          <ac:chgData name="Marian Pryszcz" userId="b640d04e-8e1a-4236-a119-e4fb30dc15ca" providerId="ADAL" clId="{4D885FA5-B0FE-488F-9422-1E0E52B7FBEA}" dt="2025-01-07T12:23:11.705" v="735" actId="20577"/>
          <ac:spMkLst>
            <pc:docMk/>
            <pc:sldMk cId="69528574" sldId="343"/>
            <ac:spMk id="7" creationId="{929E7D5E-C83C-4239-BD61-C82EAEED627C}"/>
          </ac:spMkLst>
        </pc:spChg>
      </pc:sldChg>
    </pc:docChg>
  </pc:docChgLst>
  <pc:docChgLst>
    <pc:chgData name="Marian Pryszcz" userId="b640d04e-8e1a-4236-a119-e4fb30dc15ca" providerId="ADAL" clId="{6983B6BF-F5B5-44C0-99B5-8DEBD02CA629}"/>
    <pc:docChg chg="custSel modSld">
      <pc:chgData name="Marian Pryszcz" userId="b640d04e-8e1a-4236-a119-e4fb30dc15ca" providerId="ADAL" clId="{6983B6BF-F5B5-44C0-99B5-8DEBD02CA629}" dt="2025-02-16T18:24:34.656" v="52" actId="20577"/>
      <pc:docMkLst>
        <pc:docMk/>
      </pc:docMkLst>
      <pc:sldChg chg="addSp modSp mod">
        <pc:chgData name="Marian Pryszcz" userId="b640d04e-8e1a-4236-a119-e4fb30dc15ca" providerId="ADAL" clId="{6983B6BF-F5B5-44C0-99B5-8DEBD02CA629}" dt="2025-02-16T18:24:34.656" v="52" actId="20577"/>
        <pc:sldMkLst>
          <pc:docMk/>
          <pc:sldMk cId="1118584893" sldId="258"/>
        </pc:sldMkLst>
        <pc:spChg chg="mod">
          <ac:chgData name="Marian Pryszcz" userId="b640d04e-8e1a-4236-a119-e4fb30dc15ca" providerId="ADAL" clId="{6983B6BF-F5B5-44C0-99B5-8DEBD02CA629}" dt="2025-02-16T18:24:01.725" v="13" actId="113"/>
          <ac:spMkLst>
            <pc:docMk/>
            <pc:sldMk cId="1118584893" sldId="258"/>
            <ac:spMk id="8" creationId="{00000000-0000-0000-0000-000000000000}"/>
          </ac:spMkLst>
        </pc:spChg>
        <pc:spChg chg="add mod">
          <ac:chgData name="Marian Pryszcz" userId="b640d04e-8e1a-4236-a119-e4fb30dc15ca" providerId="ADAL" clId="{6983B6BF-F5B5-44C0-99B5-8DEBD02CA629}" dt="2025-02-16T18:24:34.656" v="52" actId="20577"/>
          <ac:spMkLst>
            <pc:docMk/>
            <pc:sldMk cId="1118584893" sldId="258"/>
            <ac:spMk id="11" creationId="{7AECF0E5-EF4F-4341-915A-DA6329658EDA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cs-CZ" sz="2000">
                <a:latin typeface="Arial"/>
              </a:rPr>
              <a:t>Klikněte pro úpravu formátu komentářů</a:t>
            </a:r>
            <a:endParaRPr/>
          </a:p>
        </p:txBody>
      </p:sp>
      <p:sp>
        <p:nvSpPr>
          <p:cNvPr id="78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cs-CZ" sz="1400">
                <a:latin typeface="Times New Roman"/>
              </a:rPr>
              <a:t>&lt;záhlaví&gt;</a:t>
            </a:r>
            <a:endParaRPr/>
          </a:p>
        </p:txBody>
      </p:sp>
      <p:sp>
        <p:nvSpPr>
          <p:cNvPr id="79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cs-CZ" sz="1400">
                <a:latin typeface="Times New Roman"/>
              </a:rPr>
              <a:t>&lt;datum/čas&gt;</a:t>
            </a:r>
            <a:endParaRPr/>
          </a:p>
        </p:txBody>
      </p:sp>
      <p:sp>
        <p:nvSpPr>
          <p:cNvPr id="80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cs-CZ" sz="1400">
                <a:latin typeface="Times New Roman"/>
              </a:rPr>
              <a:t>&lt;zápatí&gt;</a:t>
            </a:r>
            <a:endParaRPr/>
          </a:p>
        </p:txBody>
      </p:sp>
      <p:sp>
        <p:nvSpPr>
          <p:cNvPr id="81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B50A2ECB-C4ED-4CCD-B6F6-23C85EAE876C}" type="slidenum">
              <a:rPr lang="cs-CZ" sz="1400">
                <a:latin typeface="Times New Roman"/>
              </a:r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469724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251640" y="195480"/>
            <a:ext cx="4536000" cy="5072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251640" y="195480"/>
            <a:ext cx="4536000" cy="5072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251640" y="195480"/>
            <a:ext cx="4536000" cy="5072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34" name="Obrázek 33"/>
          <p:cNvPicPr/>
          <p:nvPr/>
        </p:nvPicPr>
        <p:blipFill>
          <a:blip r:embed="rId2"/>
          <a:stretch/>
        </p:blipFill>
        <p:spPr>
          <a:xfrm>
            <a:off x="2702160" y="1203480"/>
            <a:ext cx="3738600" cy="2982960"/>
          </a:xfrm>
          <a:prstGeom prst="rect">
            <a:avLst/>
          </a:prstGeom>
          <a:ln>
            <a:noFill/>
          </a:ln>
        </p:spPr>
      </p:pic>
      <p:pic>
        <p:nvPicPr>
          <p:cNvPr id="35" name="Obrázek 34"/>
          <p:cNvPicPr/>
          <p:nvPr/>
        </p:nvPicPr>
        <p:blipFill>
          <a:blip r:embed="rId2"/>
          <a:stretch/>
        </p:blipFill>
        <p:spPr>
          <a:xfrm>
            <a:off x="2702160" y="1203480"/>
            <a:ext cx="3738600" cy="29829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05.03.2025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467211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251640" y="195480"/>
            <a:ext cx="4536000" cy="5072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251640" y="195480"/>
            <a:ext cx="4536000" cy="5072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251640" y="195480"/>
            <a:ext cx="4536000" cy="5072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251640" y="195480"/>
            <a:ext cx="4536000" cy="5072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251640" y="195480"/>
            <a:ext cx="4536000" cy="2352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251640" y="195480"/>
            <a:ext cx="4536000" cy="5072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251640" y="195480"/>
            <a:ext cx="4536000" cy="5072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251640" y="195480"/>
            <a:ext cx="4536000" cy="5072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cs-CZ">
                <a:latin typeface="Times New Roman"/>
              </a:rPr>
              <a:t>Klikněte pro úpravu formátu textu nadpisu</a:t>
            </a:r>
            <a:endParaRPr/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cs-CZ" sz="3200">
                <a:latin typeface="Times New Roman"/>
              </a:rPr>
              <a:t>Klikněte pro úpravu formátu textu osnovy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cs-CZ" sz="2400">
                <a:latin typeface="Times New Roman"/>
              </a:rPr>
              <a:t>Druhá úroveň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cs-CZ" sz="2000">
                <a:latin typeface="Times New Roman"/>
              </a:rPr>
              <a:t>Třetí úroveň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cs-CZ" sz="2000">
                <a:latin typeface="Times New Roman"/>
              </a:rPr>
              <a:t>Čtvrtá úroveň osnovy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cs-CZ" sz="2000">
                <a:latin typeface="Times New Roman"/>
              </a:rPr>
              <a:t>Pátá úroveň osnovy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cs-CZ" sz="2000">
                <a:latin typeface="Times New Roman"/>
              </a:rPr>
              <a:t>Šestá úroveň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cs-CZ" sz="2000">
                <a:latin typeface="Times New Roman"/>
              </a:rPr>
              <a:t>Sedmá úroveň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74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13.xml"/><Relationship Id="rId1" Type="http://schemas.openxmlformats.org/officeDocument/2006/relationships/video" Target="https://www.youtube.com/embed/qV-6pfkjNGs?feature=oembed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3.xml"/><Relationship Id="rId1" Type="http://schemas.openxmlformats.org/officeDocument/2006/relationships/video" Target="https://www.youtube.com/embed/JM5aC6U-OQ8?feature=oembed" TargetMode="External"/><Relationship Id="rId4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3.xml"/><Relationship Id="rId1" Type="http://schemas.openxmlformats.org/officeDocument/2006/relationships/video" Target="https://www.youtube.com/embed/iOpDBGSR-bU?feature=oembed" TargetMode="Externa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4500" dirty="0"/>
          </a:p>
        </p:txBody>
      </p:sp>
      <p:sp>
        <p:nvSpPr>
          <p:cNvPr id="6" name="Obdélník 5"/>
          <p:cNvSpPr/>
          <p:nvPr/>
        </p:nvSpPr>
        <p:spPr>
          <a:xfrm>
            <a:off x="336819" y="312822"/>
            <a:ext cx="3588569" cy="4547937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620" y="205641"/>
            <a:ext cx="1098625" cy="845920"/>
          </a:xfrm>
          <a:prstGeom prst="rect">
            <a:avLst/>
          </a:prstGeom>
        </p:spPr>
      </p:pic>
      <p:sp>
        <p:nvSpPr>
          <p:cNvPr id="9" name="Nadpis 1"/>
          <p:cNvSpPr txBox="1">
            <a:spLocks/>
          </p:cNvSpPr>
          <p:nvPr/>
        </p:nvSpPr>
        <p:spPr>
          <a:xfrm>
            <a:off x="500105" y="540454"/>
            <a:ext cx="3222810" cy="2545646"/>
          </a:xfrm>
          <a:prstGeom prst="rect">
            <a:avLst/>
          </a:prstGeom>
        </p:spPr>
        <p:txBody>
          <a:bodyPr vert="horz" lIns="68580" tIns="34290" rIns="68580" bIns="34290" rtlCol="0" anchor="t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cs-CZ" sz="3000" b="1" dirty="0"/>
          </a:p>
          <a:p>
            <a:pPr algn="l"/>
            <a:endParaRPr lang="cs-CZ" sz="3000" b="1" dirty="0"/>
          </a:p>
          <a:p>
            <a:pPr lvl="0"/>
            <a:endParaRPr lang="cs-CZ" sz="3000" b="1" cap="all" dirty="0"/>
          </a:p>
          <a:p>
            <a:pPr lvl="0"/>
            <a:endParaRPr lang="cs-CZ" sz="3000" b="1" cap="all" dirty="0"/>
          </a:p>
          <a:p>
            <a:pPr lvl="0"/>
            <a:r>
              <a:rPr lang="cs-CZ" sz="3000" b="1" cap="all" dirty="0">
                <a:solidFill>
                  <a:schemeClr val="bg1"/>
                </a:solidFill>
              </a:rPr>
              <a:t>Logistika</a:t>
            </a:r>
          </a:p>
          <a:p>
            <a:pPr lvl="0"/>
            <a:r>
              <a:rPr lang="cs-CZ" sz="3000" b="1" cap="all" dirty="0">
                <a:solidFill>
                  <a:schemeClr val="bg1"/>
                </a:solidFill>
              </a:rPr>
              <a:t>-</a:t>
            </a:r>
          </a:p>
          <a:p>
            <a:pPr lvl="0"/>
            <a:r>
              <a:rPr lang="cs-CZ" sz="2600" b="1" cap="all" dirty="0">
                <a:solidFill>
                  <a:schemeClr val="bg1"/>
                </a:solidFill>
              </a:rPr>
              <a:t>Sklady a skladové hospodářství</a:t>
            </a: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97632" y="2232670"/>
            <a:ext cx="3627756" cy="2163263"/>
          </a:xfrm>
          <a:prstGeom prst="rect">
            <a:avLst/>
          </a:prstGeom>
        </p:spPr>
        <p:txBody>
          <a:bodyPr vert="horz" lIns="68580" tIns="34290" rIns="68580" bIns="3429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800" b="1" i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GB" sz="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8" name="Podnadpis 2"/>
          <p:cNvSpPr txBox="1">
            <a:spLocks/>
          </p:cNvSpPr>
          <p:nvPr/>
        </p:nvSpPr>
        <p:spPr>
          <a:xfrm>
            <a:off x="5057677" y="1237213"/>
            <a:ext cx="2228494" cy="7730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altLang="cs-CZ" sz="16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Tomáš Pražák</a:t>
            </a:r>
          </a:p>
          <a:p>
            <a:pPr algn="r"/>
            <a:r>
              <a:rPr lang="cs-CZ" altLang="cs-CZ" sz="16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Garant předmětu</a:t>
            </a:r>
            <a:endParaRPr lang="en-GB" altLang="cs-CZ" sz="16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Podnadpis 2">
            <a:extLst>
              <a:ext uri="{FF2B5EF4-FFF2-40B4-BE49-F238E27FC236}">
                <a16:creationId xmlns:a16="http://schemas.microsoft.com/office/drawing/2014/main" id="{7AECF0E5-EF4F-4341-915A-DA6329658EDA}"/>
              </a:ext>
            </a:extLst>
          </p:cNvPr>
          <p:cNvSpPr txBox="1">
            <a:spLocks/>
          </p:cNvSpPr>
          <p:nvPr/>
        </p:nvSpPr>
        <p:spPr>
          <a:xfrm>
            <a:off x="5166534" y="2510036"/>
            <a:ext cx="2016224" cy="115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altLang="cs-CZ" sz="16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Marian Pryszcz</a:t>
            </a:r>
          </a:p>
          <a:p>
            <a:pPr algn="l"/>
            <a:r>
              <a:rPr lang="cs-CZ" altLang="cs-CZ" sz="160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(</a:t>
            </a:r>
            <a:r>
              <a:rPr lang="cs-CZ" altLang="cs-CZ" sz="16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PRYŠČ) </a:t>
            </a:r>
          </a:p>
        </p:txBody>
      </p:sp>
    </p:spTree>
    <p:extLst>
      <p:ext uri="{BB962C8B-B14F-4D97-AF65-F5344CB8AC3E}">
        <p14:creationId xmlns:p14="http://schemas.microsoft.com/office/powerpoint/2010/main" val="11185848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45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620" y="205641"/>
            <a:ext cx="1098625" cy="845920"/>
          </a:xfrm>
          <a:prstGeom prst="rect">
            <a:avLst/>
          </a:prstGeom>
        </p:spPr>
      </p:pic>
      <p:sp>
        <p:nvSpPr>
          <p:cNvPr id="7" name="Obdélník 6">
            <a:extLst>
              <a:ext uri="{FF2B5EF4-FFF2-40B4-BE49-F238E27FC236}">
                <a16:creationId xmlns:a16="http://schemas.microsoft.com/office/drawing/2014/main" id="{F0BCFD1A-5735-46B8-B164-268B9754243E}"/>
              </a:ext>
            </a:extLst>
          </p:cNvPr>
          <p:cNvSpPr/>
          <p:nvPr/>
        </p:nvSpPr>
        <p:spPr>
          <a:xfrm>
            <a:off x="336819" y="312823"/>
            <a:ext cx="7400945" cy="442250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Nadpis 1">
            <a:extLst>
              <a:ext uri="{FF2B5EF4-FFF2-40B4-BE49-F238E27FC236}">
                <a16:creationId xmlns:a16="http://schemas.microsoft.com/office/drawing/2014/main" id="{7DE8863A-D94E-46D1-A061-2E14EF52E2C6}"/>
              </a:ext>
            </a:extLst>
          </p:cNvPr>
          <p:cNvSpPr txBox="1">
            <a:spLocks/>
          </p:cNvSpPr>
          <p:nvPr/>
        </p:nvSpPr>
        <p:spPr>
          <a:xfrm>
            <a:off x="439636" y="434858"/>
            <a:ext cx="7221928" cy="258742"/>
          </a:xfrm>
          <a:prstGeom prst="rect">
            <a:avLst/>
          </a:prstGeom>
        </p:spPr>
        <p:txBody>
          <a:bodyPr vert="horz" lIns="68580" tIns="34290" rIns="68580" bIns="34290" rtlCol="0" anchor="t">
            <a:normAutofit fontScale="5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r>
              <a:rPr lang="cs-CZ" sz="2600" b="1" cap="all" dirty="0">
                <a:solidFill>
                  <a:schemeClr val="bg1"/>
                </a:solidFill>
              </a:rPr>
              <a:t>Využití skladovacích ploch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FD33FD97-4385-47B8-920B-74937B4E88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1539" y="1639723"/>
            <a:ext cx="3060779" cy="2409035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2A7DE5B8-0461-43D8-AF92-D73F81D51B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270" y="1013091"/>
            <a:ext cx="2346010" cy="3035667"/>
          </a:xfrm>
          <a:prstGeom prst="rect">
            <a:avLst/>
          </a:prstGeom>
        </p:spPr>
      </p:pic>
      <p:sp>
        <p:nvSpPr>
          <p:cNvPr id="11" name="AutoShape 2" descr="Jak bezpečně zabalit zboží na paletu, návod | Eobaly.cz">
            <a:extLst>
              <a:ext uri="{FF2B5EF4-FFF2-40B4-BE49-F238E27FC236}">
                <a16:creationId xmlns:a16="http://schemas.microsoft.com/office/drawing/2014/main" id="{EAD63B51-DC06-4A5F-8A9D-8EC1A4B565F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6" name="Rectangle 6">
            <a:extLst>
              <a:ext uri="{FF2B5EF4-FFF2-40B4-BE49-F238E27FC236}">
                <a16:creationId xmlns:a16="http://schemas.microsoft.com/office/drawing/2014/main" id="{3BE05B87-7C9C-48C8-95ED-80B16ED713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661" y="4237819"/>
            <a:ext cx="489758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None/>
            </a:pPr>
            <a:r>
              <a:rPr lang="cs-CZ" altLang="cs-CZ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  <a:t>Jaký je rozdíl mezi obrázkem 1 a 2?</a:t>
            </a:r>
            <a:endParaRPr lang="cs-CZ" altLang="cs-CZ" sz="2000" dirty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17" name="Rectangle 6">
            <a:extLst>
              <a:ext uri="{FF2B5EF4-FFF2-40B4-BE49-F238E27FC236}">
                <a16:creationId xmlns:a16="http://schemas.microsoft.com/office/drawing/2014/main" id="{24FEC805-0D89-4CFB-AF93-E772FBDD82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5766" y="1051561"/>
            <a:ext cx="32773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None/>
            </a:pPr>
            <a:r>
              <a:rPr lang="cs-CZ" altLang="cs-CZ" sz="2800" b="1" dirty="0">
                <a:solidFill>
                  <a:srgbClr val="FF0000"/>
                </a:solidFill>
                <a:latin typeface="Arial" panose="020B0604020202020204" pitchFamily="34" charset="0"/>
              </a:rPr>
              <a:t>1</a:t>
            </a:r>
            <a:endParaRPr lang="cs-CZ" altLang="cs-CZ" sz="28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8" name="Rectangle 6">
            <a:extLst>
              <a:ext uri="{FF2B5EF4-FFF2-40B4-BE49-F238E27FC236}">
                <a16:creationId xmlns:a16="http://schemas.microsoft.com/office/drawing/2014/main" id="{E9203B7F-1268-4AAF-B71C-C5A42FD164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7530" y="1698202"/>
            <a:ext cx="32773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None/>
            </a:pPr>
            <a:r>
              <a:rPr lang="cs-CZ" altLang="cs-CZ" sz="2800" b="1" dirty="0">
                <a:solidFill>
                  <a:srgbClr val="FF0000"/>
                </a:solidFill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A7DA3F07-16B4-4714-BBDA-92B2343C11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4400" y="4176264"/>
            <a:ext cx="421393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cs-CZ" altLang="cs-CZ" sz="2000" b="1" dirty="0">
                <a:solidFill>
                  <a:srgbClr val="FF0000"/>
                </a:solidFill>
                <a:latin typeface="Arial" panose="020B0604020202020204" pitchFamily="34" charset="0"/>
              </a:rPr>
              <a:t>Je to využití skladovacího prostoru.</a:t>
            </a:r>
          </a:p>
        </p:txBody>
      </p:sp>
    </p:spTree>
    <p:extLst>
      <p:ext uri="{BB962C8B-B14F-4D97-AF65-F5344CB8AC3E}">
        <p14:creationId xmlns:p14="http://schemas.microsoft.com/office/powerpoint/2010/main" val="36776585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45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620" y="205641"/>
            <a:ext cx="1098625" cy="845920"/>
          </a:xfrm>
          <a:prstGeom prst="rect">
            <a:avLst/>
          </a:prstGeom>
        </p:spPr>
      </p:pic>
      <p:sp>
        <p:nvSpPr>
          <p:cNvPr id="7" name="Obdélník 6">
            <a:extLst>
              <a:ext uri="{FF2B5EF4-FFF2-40B4-BE49-F238E27FC236}">
                <a16:creationId xmlns:a16="http://schemas.microsoft.com/office/drawing/2014/main" id="{F0BCFD1A-5735-46B8-B164-268B9754243E}"/>
              </a:ext>
            </a:extLst>
          </p:cNvPr>
          <p:cNvSpPr/>
          <p:nvPr/>
        </p:nvSpPr>
        <p:spPr>
          <a:xfrm>
            <a:off x="336819" y="312823"/>
            <a:ext cx="7400945" cy="442250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Nadpis 1">
            <a:extLst>
              <a:ext uri="{FF2B5EF4-FFF2-40B4-BE49-F238E27FC236}">
                <a16:creationId xmlns:a16="http://schemas.microsoft.com/office/drawing/2014/main" id="{7DE8863A-D94E-46D1-A061-2E14EF52E2C6}"/>
              </a:ext>
            </a:extLst>
          </p:cNvPr>
          <p:cNvSpPr txBox="1">
            <a:spLocks/>
          </p:cNvSpPr>
          <p:nvPr/>
        </p:nvSpPr>
        <p:spPr>
          <a:xfrm>
            <a:off x="439636" y="434858"/>
            <a:ext cx="7221928" cy="258742"/>
          </a:xfrm>
          <a:prstGeom prst="rect">
            <a:avLst/>
          </a:prstGeom>
        </p:spPr>
        <p:txBody>
          <a:bodyPr vert="horz" lIns="68580" tIns="34290" rIns="68580" bIns="34290" rtlCol="0" anchor="t">
            <a:normAutofit fontScale="5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r>
              <a:rPr lang="cs-CZ" sz="2600" b="1" cap="all" dirty="0">
                <a:solidFill>
                  <a:schemeClr val="bg1"/>
                </a:solidFill>
              </a:rPr>
              <a:t>Využití skladovacích ploch</a:t>
            </a:r>
          </a:p>
        </p:txBody>
      </p:sp>
      <p:sp>
        <p:nvSpPr>
          <p:cNvPr id="11" name="AutoShape 2" descr="Jak bezpečně zabalit zboží na paletu, návod | Eobaly.cz">
            <a:extLst>
              <a:ext uri="{FF2B5EF4-FFF2-40B4-BE49-F238E27FC236}">
                <a16:creationId xmlns:a16="http://schemas.microsoft.com/office/drawing/2014/main" id="{EAD63B51-DC06-4A5F-8A9D-8EC1A4B565F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6" name="Rectangle 6">
            <a:extLst>
              <a:ext uri="{FF2B5EF4-FFF2-40B4-BE49-F238E27FC236}">
                <a16:creationId xmlns:a16="http://schemas.microsoft.com/office/drawing/2014/main" id="{3BE05B87-7C9C-48C8-95ED-80B16ED713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0297" y="985407"/>
            <a:ext cx="724808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None/>
            </a:pPr>
            <a:r>
              <a:rPr lang="cs-CZ" altLang="cs-CZ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  <a:t>Proč je optimalizace využití skladových ploch důležitá?</a:t>
            </a:r>
            <a:endParaRPr lang="cs-CZ" altLang="cs-CZ" sz="2000" dirty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54268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45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620" y="205641"/>
            <a:ext cx="1098625" cy="845920"/>
          </a:xfrm>
          <a:prstGeom prst="rect">
            <a:avLst/>
          </a:prstGeom>
        </p:spPr>
      </p:pic>
      <p:sp>
        <p:nvSpPr>
          <p:cNvPr id="7" name="Obdélník 6">
            <a:extLst>
              <a:ext uri="{FF2B5EF4-FFF2-40B4-BE49-F238E27FC236}">
                <a16:creationId xmlns:a16="http://schemas.microsoft.com/office/drawing/2014/main" id="{F0BCFD1A-5735-46B8-B164-268B9754243E}"/>
              </a:ext>
            </a:extLst>
          </p:cNvPr>
          <p:cNvSpPr/>
          <p:nvPr/>
        </p:nvSpPr>
        <p:spPr>
          <a:xfrm>
            <a:off x="336819" y="312823"/>
            <a:ext cx="7400945" cy="442250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Nadpis 1">
            <a:extLst>
              <a:ext uri="{FF2B5EF4-FFF2-40B4-BE49-F238E27FC236}">
                <a16:creationId xmlns:a16="http://schemas.microsoft.com/office/drawing/2014/main" id="{7DE8863A-D94E-46D1-A061-2E14EF52E2C6}"/>
              </a:ext>
            </a:extLst>
          </p:cNvPr>
          <p:cNvSpPr txBox="1">
            <a:spLocks/>
          </p:cNvSpPr>
          <p:nvPr/>
        </p:nvSpPr>
        <p:spPr>
          <a:xfrm>
            <a:off x="439636" y="434858"/>
            <a:ext cx="7221928" cy="258742"/>
          </a:xfrm>
          <a:prstGeom prst="rect">
            <a:avLst/>
          </a:prstGeom>
        </p:spPr>
        <p:txBody>
          <a:bodyPr vert="horz" lIns="68580" tIns="34290" rIns="68580" bIns="34290" rtlCol="0" anchor="t">
            <a:normAutofit fontScale="5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r>
              <a:rPr lang="cs-CZ" sz="2600" b="1" cap="all" dirty="0">
                <a:solidFill>
                  <a:schemeClr val="bg1"/>
                </a:solidFill>
              </a:rPr>
              <a:t>Využití skladovacích ploch</a:t>
            </a:r>
          </a:p>
        </p:txBody>
      </p:sp>
      <p:sp>
        <p:nvSpPr>
          <p:cNvPr id="11" name="AutoShape 2" descr="Jak bezpečně zabalit zboží na paletu, návod | Eobaly.cz">
            <a:extLst>
              <a:ext uri="{FF2B5EF4-FFF2-40B4-BE49-F238E27FC236}">
                <a16:creationId xmlns:a16="http://schemas.microsoft.com/office/drawing/2014/main" id="{EAD63B51-DC06-4A5F-8A9D-8EC1A4B565F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5BCC475F-1FB1-4FD6-A5BC-825C328C8D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3" y="877108"/>
            <a:ext cx="7598274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None/>
            </a:pPr>
            <a:r>
              <a:rPr lang="cs-CZ" altLang="cs-CZ" sz="2000" dirty="0">
                <a:latin typeface="Arial" panose="020B0604020202020204" pitchFamily="34" charset="0"/>
              </a:rPr>
              <a:t>Steve </a:t>
            </a:r>
            <a:r>
              <a:rPr lang="cs-CZ" altLang="cs-CZ" sz="2000" dirty="0" err="1">
                <a:latin typeface="Arial" panose="020B0604020202020204" pitchFamily="34" charset="0"/>
              </a:rPr>
              <a:t>Jobs</a:t>
            </a:r>
            <a:r>
              <a:rPr lang="cs-CZ" altLang="cs-CZ" sz="2000" dirty="0">
                <a:latin typeface="Arial" panose="020B0604020202020204" pitchFamily="34" charset="0"/>
              </a:rPr>
              <a:t> byl známý tím, že uměl působivě dokázat svůj názor, a přesně to se stalo i při navrhování prvního iPodu.</a:t>
            </a:r>
          </a:p>
          <a:p>
            <a:pPr algn="just" eaLnBrk="1" hangingPunct="1">
              <a:spcBef>
                <a:spcPct val="0"/>
              </a:spcBef>
              <a:buNone/>
            </a:pPr>
            <a:r>
              <a:rPr lang="cs-CZ" altLang="cs-CZ" sz="2000" dirty="0">
                <a:latin typeface="Arial" panose="020B0604020202020204" pitchFamily="34" charset="0"/>
              </a:rPr>
              <a:t>Když vývojáři dokončili prototyp prvního iPodu, představili jej Stevu </a:t>
            </a:r>
            <a:r>
              <a:rPr lang="cs-CZ" altLang="cs-CZ" sz="2000" dirty="0" err="1">
                <a:latin typeface="Arial" panose="020B0604020202020204" pitchFamily="34" charset="0"/>
              </a:rPr>
              <a:t>Jobsovi</a:t>
            </a:r>
            <a:r>
              <a:rPr lang="cs-CZ" altLang="cs-CZ" sz="2000" dirty="0">
                <a:latin typeface="Arial" panose="020B0604020202020204" pitchFamily="34" charset="0"/>
              </a:rPr>
              <a:t> k posouzení. </a:t>
            </a:r>
            <a:r>
              <a:rPr lang="cs-CZ" altLang="cs-CZ" sz="2000" dirty="0" err="1">
                <a:latin typeface="Arial" panose="020B0604020202020204" pitchFamily="34" charset="0"/>
              </a:rPr>
              <a:t>Jobs</a:t>
            </a:r>
            <a:r>
              <a:rPr lang="cs-CZ" altLang="cs-CZ" sz="2000" dirty="0">
                <a:latin typeface="Arial" panose="020B0604020202020204" pitchFamily="34" charset="0"/>
              </a:rPr>
              <a:t> si zařízení prohlédl, vyzkoušel ho, zvážil v rukou – a okamžitě ho odmítl. Bylo příliš velké.</a:t>
            </a:r>
          </a:p>
          <a:p>
            <a:pPr algn="just" eaLnBrk="1" hangingPunct="1">
              <a:spcBef>
                <a:spcPct val="0"/>
              </a:spcBef>
              <a:buNone/>
            </a:pPr>
            <a:r>
              <a:rPr lang="cs-CZ" altLang="cs-CZ" sz="2000" dirty="0">
                <a:latin typeface="Arial" panose="020B0604020202020204" pitchFamily="34" charset="0"/>
              </a:rPr>
              <a:t>Inženýři se bránili s tím, že museli zcela nově vynalézt způsob jeho konstrukce a že zmenšení je jednoduše nemožné. </a:t>
            </a:r>
          </a:p>
          <a:p>
            <a:pPr algn="just" eaLnBrk="1" hangingPunct="1">
              <a:spcBef>
                <a:spcPct val="0"/>
              </a:spcBef>
              <a:buNone/>
            </a:pPr>
            <a:r>
              <a:rPr lang="cs-CZ" altLang="cs-CZ" sz="2000" dirty="0" err="1">
                <a:latin typeface="Arial" panose="020B0604020202020204" pitchFamily="34" charset="0"/>
              </a:rPr>
              <a:t>Jobs</a:t>
            </a:r>
            <a:r>
              <a:rPr lang="cs-CZ" altLang="cs-CZ" sz="2000" dirty="0">
                <a:latin typeface="Arial" panose="020B0604020202020204" pitchFamily="34" charset="0"/>
              </a:rPr>
              <a:t> chvíli mlčel. Pak vstal, přešel k akváriu a hodil do něj iPod. Když dopadl na dno, začaly z něj stoupat </a:t>
            </a:r>
            <a:r>
              <a:rPr lang="cs-CZ" altLang="cs-CZ" sz="2000" dirty="0" err="1">
                <a:latin typeface="Arial" panose="020B0604020202020204" pitchFamily="34" charset="0"/>
              </a:rPr>
              <a:t>bublinky.„To</a:t>
            </a:r>
            <a:r>
              <a:rPr lang="cs-CZ" altLang="cs-CZ" sz="2000" dirty="0">
                <a:latin typeface="Arial" panose="020B0604020202020204" pitchFamily="34" charset="0"/>
              </a:rPr>
              <a:t> jsou </a:t>
            </a:r>
            <a:r>
              <a:rPr lang="cs-CZ" altLang="cs-CZ" sz="2000" b="1" dirty="0">
                <a:latin typeface="Arial" panose="020B0604020202020204" pitchFamily="34" charset="0"/>
              </a:rPr>
              <a:t>vzduchové bubliny</a:t>
            </a:r>
            <a:r>
              <a:rPr lang="cs-CZ" altLang="cs-CZ" sz="2000" dirty="0">
                <a:latin typeface="Arial" panose="020B0604020202020204" pitchFamily="34" charset="0"/>
              </a:rPr>
              <a:t>,“ řekl ostře. „To znamená, že uvnitř </a:t>
            </a:r>
            <a:r>
              <a:rPr lang="cs-CZ" altLang="cs-CZ" sz="2000" b="1" dirty="0">
                <a:latin typeface="Arial" panose="020B0604020202020204" pitchFamily="34" charset="0"/>
              </a:rPr>
              <a:t>je volné místo</a:t>
            </a:r>
            <a:r>
              <a:rPr lang="cs-CZ" altLang="cs-CZ" sz="2000" dirty="0">
                <a:latin typeface="Arial" panose="020B0604020202020204" pitchFamily="34" charset="0"/>
              </a:rPr>
              <a:t>. Udělejte ho menší.</a:t>
            </a:r>
          </a:p>
          <a:p>
            <a:pPr algn="just" eaLnBrk="1" hangingPunct="1">
              <a:spcBef>
                <a:spcPct val="0"/>
              </a:spcBef>
              <a:buNone/>
            </a:pPr>
            <a:endParaRPr lang="cs-CZ" altLang="cs-CZ" sz="20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07685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45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620" y="205641"/>
            <a:ext cx="1098625" cy="845920"/>
          </a:xfrm>
          <a:prstGeom prst="rect">
            <a:avLst/>
          </a:prstGeom>
        </p:spPr>
      </p:pic>
      <p:sp>
        <p:nvSpPr>
          <p:cNvPr id="7" name="Obdélník 6">
            <a:extLst>
              <a:ext uri="{FF2B5EF4-FFF2-40B4-BE49-F238E27FC236}">
                <a16:creationId xmlns:a16="http://schemas.microsoft.com/office/drawing/2014/main" id="{F0BCFD1A-5735-46B8-B164-268B9754243E}"/>
              </a:ext>
            </a:extLst>
          </p:cNvPr>
          <p:cNvSpPr/>
          <p:nvPr/>
        </p:nvSpPr>
        <p:spPr>
          <a:xfrm>
            <a:off x="336819" y="312823"/>
            <a:ext cx="7400945" cy="442250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Nadpis 1">
            <a:extLst>
              <a:ext uri="{FF2B5EF4-FFF2-40B4-BE49-F238E27FC236}">
                <a16:creationId xmlns:a16="http://schemas.microsoft.com/office/drawing/2014/main" id="{7DE8863A-D94E-46D1-A061-2E14EF52E2C6}"/>
              </a:ext>
            </a:extLst>
          </p:cNvPr>
          <p:cNvSpPr txBox="1">
            <a:spLocks/>
          </p:cNvSpPr>
          <p:nvPr/>
        </p:nvSpPr>
        <p:spPr>
          <a:xfrm>
            <a:off x="439636" y="434858"/>
            <a:ext cx="7221928" cy="258742"/>
          </a:xfrm>
          <a:prstGeom prst="rect">
            <a:avLst/>
          </a:prstGeom>
        </p:spPr>
        <p:txBody>
          <a:bodyPr vert="horz" lIns="68580" tIns="34290" rIns="68580" bIns="34290" rtlCol="0" anchor="t">
            <a:normAutofit fontScale="5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r>
              <a:rPr lang="cs-CZ" sz="2600" b="1" cap="all" dirty="0">
                <a:solidFill>
                  <a:schemeClr val="bg1"/>
                </a:solidFill>
              </a:rPr>
              <a:t>Využití skladovacích ploch</a:t>
            </a:r>
          </a:p>
        </p:txBody>
      </p:sp>
      <p:sp>
        <p:nvSpPr>
          <p:cNvPr id="11" name="AutoShape 2" descr="Jak bezpečně zabalit zboží na paletu, návod | Eobaly.cz">
            <a:extLst>
              <a:ext uri="{FF2B5EF4-FFF2-40B4-BE49-F238E27FC236}">
                <a16:creationId xmlns:a16="http://schemas.microsoft.com/office/drawing/2014/main" id="{EAD63B51-DC06-4A5F-8A9D-8EC1A4B565F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5BCC475F-1FB1-4FD6-A5BC-825C328C8D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3" y="877108"/>
            <a:ext cx="7598274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None/>
            </a:pPr>
            <a:r>
              <a:rPr lang="cs-CZ" altLang="cs-CZ" sz="2000" b="1" dirty="0">
                <a:latin typeface="Arial" panose="020B0604020202020204" pitchFamily="34" charset="0"/>
              </a:rPr>
              <a:t>Toto platí i pro sklady, kde je vzduch tam je i místo. </a:t>
            </a:r>
          </a:p>
          <a:p>
            <a:pPr algn="just" eaLnBrk="1" hangingPunct="1">
              <a:spcBef>
                <a:spcPct val="0"/>
              </a:spcBef>
              <a:buNone/>
            </a:pPr>
            <a:endParaRPr lang="cs-CZ" altLang="cs-CZ" sz="2000" dirty="0">
              <a:latin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buNone/>
            </a:pPr>
            <a:r>
              <a:rPr lang="cs-CZ" altLang="cs-CZ" sz="2000" dirty="0">
                <a:latin typeface="Arial" panose="020B0604020202020204" pitchFamily="34" charset="0"/>
              </a:rPr>
              <a:t>Má to </a:t>
            </a:r>
            <a:r>
              <a:rPr lang="cs-CZ" altLang="cs-CZ" sz="2000" b="1" u="sng" dirty="0">
                <a:latin typeface="Arial" panose="020B0604020202020204" pitchFamily="34" charset="0"/>
              </a:rPr>
              <a:t>omezení</a:t>
            </a:r>
            <a:r>
              <a:rPr lang="cs-CZ" altLang="cs-CZ" sz="2000" dirty="0">
                <a:latin typeface="Arial" panose="020B0604020202020204" pitchFamily="34" charset="0"/>
              </a:rPr>
              <a:t>, například:</a:t>
            </a:r>
          </a:p>
          <a:p>
            <a:pPr marL="342900" indent="-342900" algn="just">
              <a:spcBef>
                <a:spcPct val="0"/>
              </a:spcBef>
            </a:pPr>
            <a:r>
              <a:rPr lang="cs-CZ" altLang="cs-CZ" sz="2000" dirty="0">
                <a:latin typeface="Arial" panose="020B0604020202020204" pitchFamily="34" charset="0"/>
              </a:rPr>
              <a:t>Potřebuji uličky pro tok materiálu</a:t>
            </a:r>
          </a:p>
          <a:p>
            <a:pPr marL="342900" indent="-342900" algn="just">
              <a:spcBef>
                <a:spcPct val="0"/>
              </a:spcBef>
            </a:pPr>
            <a:r>
              <a:rPr lang="cs-CZ" altLang="cs-CZ" sz="2000" dirty="0">
                <a:latin typeface="Arial" panose="020B0604020202020204" pitchFamily="34" charset="0"/>
              </a:rPr>
              <a:t>Materiál nemůžu zamíchat</a:t>
            </a:r>
          </a:p>
          <a:p>
            <a:pPr marL="342900" indent="-342900" algn="just">
              <a:spcBef>
                <a:spcPct val="0"/>
              </a:spcBef>
            </a:pPr>
            <a:r>
              <a:rPr lang="cs-CZ" altLang="cs-CZ" sz="2000" dirty="0">
                <a:latin typeface="Arial" panose="020B0604020202020204" pitchFamily="34" charset="0"/>
              </a:rPr>
              <a:t>Spoustu jiných omezení, které jsou specifické pro konkrétní firmu</a:t>
            </a:r>
          </a:p>
          <a:p>
            <a:pPr marL="342900" indent="-342900" algn="just">
              <a:spcBef>
                <a:spcPct val="0"/>
              </a:spcBef>
            </a:pPr>
            <a:r>
              <a:rPr lang="cs-CZ" altLang="cs-CZ" sz="2000" dirty="0">
                <a:latin typeface="Arial" panose="020B0604020202020204" pitchFamily="34" charset="0"/>
              </a:rPr>
              <a:t>Ne vše lze skladovat „optimálně“</a:t>
            </a:r>
          </a:p>
          <a:p>
            <a:pPr algn="just" eaLnBrk="1" hangingPunct="1">
              <a:spcBef>
                <a:spcPct val="0"/>
              </a:spcBef>
              <a:buNone/>
            </a:pPr>
            <a:endParaRPr lang="cs-CZ" altLang="cs-CZ" sz="2000" dirty="0">
              <a:latin typeface="Arial" panose="020B0604020202020204" pitchFamily="34" charset="0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A15EDE8B-46C8-4E11-8452-7A8DC48286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601" y="2768058"/>
            <a:ext cx="3657599" cy="2311020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2E0A1E9E-8412-4F3E-BBD5-474661A79E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5849" y="798981"/>
            <a:ext cx="1273343" cy="1647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1607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620" y="205641"/>
            <a:ext cx="1098625" cy="845920"/>
          </a:xfrm>
          <a:prstGeom prst="rect">
            <a:avLst/>
          </a:prstGeom>
        </p:spPr>
      </p:pic>
      <p:sp>
        <p:nvSpPr>
          <p:cNvPr id="7" name="Obdélník 6">
            <a:extLst>
              <a:ext uri="{FF2B5EF4-FFF2-40B4-BE49-F238E27FC236}">
                <a16:creationId xmlns:a16="http://schemas.microsoft.com/office/drawing/2014/main" id="{F0BCFD1A-5735-46B8-B164-268B9754243E}"/>
              </a:ext>
            </a:extLst>
          </p:cNvPr>
          <p:cNvSpPr/>
          <p:nvPr/>
        </p:nvSpPr>
        <p:spPr>
          <a:xfrm>
            <a:off x="336819" y="312823"/>
            <a:ext cx="7400945" cy="442250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Nadpis 1">
            <a:extLst>
              <a:ext uri="{FF2B5EF4-FFF2-40B4-BE49-F238E27FC236}">
                <a16:creationId xmlns:a16="http://schemas.microsoft.com/office/drawing/2014/main" id="{7DE8863A-D94E-46D1-A061-2E14EF52E2C6}"/>
              </a:ext>
            </a:extLst>
          </p:cNvPr>
          <p:cNvSpPr txBox="1">
            <a:spLocks/>
          </p:cNvSpPr>
          <p:nvPr/>
        </p:nvSpPr>
        <p:spPr>
          <a:xfrm>
            <a:off x="439636" y="434858"/>
            <a:ext cx="7221928" cy="258742"/>
          </a:xfrm>
          <a:prstGeom prst="rect">
            <a:avLst/>
          </a:prstGeom>
        </p:spPr>
        <p:txBody>
          <a:bodyPr vert="horz" lIns="68580" tIns="34290" rIns="68580" bIns="34290" rtlCol="0" anchor="t">
            <a:normAutofit fontScale="5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r>
              <a:rPr lang="cs-CZ" sz="2600" b="1" cap="all" dirty="0">
                <a:solidFill>
                  <a:schemeClr val="bg1"/>
                </a:solidFill>
              </a:rPr>
              <a:t>Druhy skladů</a:t>
            </a:r>
          </a:p>
        </p:txBody>
      </p:sp>
      <p:sp>
        <p:nvSpPr>
          <p:cNvPr id="11" name="AutoShape 2" descr="Jak bezpečně zabalit zboží na paletu, návod | Eobaly.cz">
            <a:extLst>
              <a:ext uri="{FF2B5EF4-FFF2-40B4-BE49-F238E27FC236}">
                <a16:creationId xmlns:a16="http://schemas.microsoft.com/office/drawing/2014/main" id="{EAD63B51-DC06-4A5F-8A9D-8EC1A4B565F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3410826A-4040-43D7-BA62-1B1EFF5943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3" y="877108"/>
            <a:ext cx="7598274" cy="4093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None/>
            </a:pPr>
            <a:r>
              <a:rPr lang="cs-CZ" altLang="cs-CZ" sz="2000" b="1" dirty="0">
                <a:latin typeface="Arial" panose="020B0604020202020204" pitchFamily="34" charset="0"/>
              </a:rPr>
              <a:t>1 Vstupní (pořizovací, zásobovací)</a:t>
            </a:r>
            <a:r>
              <a:rPr lang="cs-CZ" altLang="cs-CZ" sz="2000" dirty="0">
                <a:latin typeface="Arial" panose="020B0604020202020204" pitchFamily="34" charset="0"/>
              </a:rPr>
              <a:t> </a:t>
            </a:r>
          </a:p>
          <a:p>
            <a:pPr marL="342900" indent="-342900" algn="just">
              <a:spcBef>
                <a:spcPct val="0"/>
              </a:spcBef>
            </a:pPr>
            <a:r>
              <a:rPr lang="cs-CZ" altLang="cs-CZ" sz="2000" dirty="0">
                <a:latin typeface="Arial" panose="020B0604020202020204" pitchFamily="34" charset="0"/>
              </a:rPr>
              <a:t>sklady jsou určeny k udržování zásob vstupních materiálů</a:t>
            </a:r>
          </a:p>
          <a:p>
            <a:pPr marL="342900" indent="-342900" algn="just">
              <a:spcBef>
                <a:spcPct val="0"/>
              </a:spcBef>
            </a:pPr>
            <a:r>
              <a:rPr lang="cs-CZ" altLang="cs-CZ" sz="2000" dirty="0">
                <a:latin typeface="Arial" panose="020B0604020202020204" pitchFamily="34" charset="0"/>
              </a:rPr>
              <a:t>často jsou označovány jako hlavní sklad</a:t>
            </a:r>
          </a:p>
          <a:p>
            <a:pPr marL="342900" indent="-342900" algn="just">
              <a:spcBef>
                <a:spcPct val="0"/>
              </a:spcBef>
            </a:pPr>
            <a:endParaRPr lang="cs-CZ" altLang="cs-CZ" sz="2000" dirty="0">
              <a:latin typeface="Arial" panose="020B0604020202020204" pitchFamily="34" charset="0"/>
            </a:endParaRPr>
          </a:p>
          <a:p>
            <a:pPr algn="just">
              <a:spcBef>
                <a:spcPct val="0"/>
              </a:spcBef>
              <a:buNone/>
            </a:pPr>
            <a:r>
              <a:rPr lang="cs-CZ" altLang="cs-CZ" sz="2000" b="1" dirty="0">
                <a:latin typeface="Arial" panose="020B0604020202020204" pitchFamily="34" charset="0"/>
              </a:rPr>
              <a:t>2 Mezisklady</a:t>
            </a:r>
            <a:endParaRPr lang="cs-CZ" altLang="cs-CZ" sz="2000" dirty="0">
              <a:latin typeface="Arial" panose="020B0604020202020204" pitchFamily="34" charset="0"/>
            </a:endParaRPr>
          </a:p>
          <a:p>
            <a:pPr marL="342900" indent="-342900" algn="just">
              <a:spcBef>
                <a:spcPct val="0"/>
              </a:spcBef>
            </a:pPr>
            <a:r>
              <a:rPr lang="cs-CZ" altLang="cs-CZ" sz="2000" dirty="0">
                <a:latin typeface="Arial" panose="020B0604020202020204" pitchFamily="34" charset="0"/>
              </a:rPr>
              <a:t>slouží k předzásobení mezi jednotlivými stupni výrobního procesu</a:t>
            </a:r>
          </a:p>
          <a:p>
            <a:pPr marL="342900" indent="-342900" algn="just">
              <a:spcBef>
                <a:spcPct val="0"/>
              </a:spcBef>
            </a:pPr>
            <a:r>
              <a:rPr lang="cs-CZ" altLang="cs-CZ" sz="2000" dirty="0">
                <a:latin typeface="Arial" panose="020B0604020202020204" pitchFamily="34" charset="0"/>
              </a:rPr>
              <a:t>často jsou označovány jako výrobní sklady</a:t>
            </a:r>
          </a:p>
          <a:p>
            <a:pPr marL="342900" indent="-342900" algn="just">
              <a:spcBef>
                <a:spcPct val="0"/>
              </a:spcBef>
            </a:pPr>
            <a:r>
              <a:rPr lang="cs-CZ" altLang="cs-CZ" sz="2000" dirty="0">
                <a:latin typeface="Arial" panose="020B0604020202020204" pitchFamily="34" charset="0"/>
              </a:rPr>
              <a:t>je jich více</a:t>
            </a:r>
          </a:p>
          <a:p>
            <a:pPr algn="just" eaLnBrk="1" hangingPunct="1">
              <a:spcBef>
                <a:spcPct val="0"/>
              </a:spcBef>
              <a:buNone/>
            </a:pPr>
            <a:endParaRPr lang="cs-CZ" altLang="cs-CZ" sz="2000" dirty="0">
              <a:latin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buNone/>
            </a:pPr>
            <a:r>
              <a:rPr lang="cs-CZ" altLang="cs-CZ" sz="2000" b="1" dirty="0">
                <a:latin typeface="Arial" panose="020B0604020202020204" pitchFamily="34" charset="0"/>
              </a:rPr>
              <a:t>3 Prodejní (odbytové) sklady</a:t>
            </a:r>
          </a:p>
          <a:p>
            <a:pPr marL="342900" indent="-342900" algn="just">
              <a:spcBef>
                <a:spcPct val="0"/>
              </a:spcBef>
            </a:pPr>
            <a:r>
              <a:rPr lang="cs-CZ" altLang="cs-CZ" sz="2000" dirty="0">
                <a:latin typeface="Arial" panose="020B0604020202020204" pitchFamily="34" charset="0"/>
              </a:rPr>
              <a:t>slouží k vyrovnání časových rozdílů mezi výrob-</a:t>
            </a:r>
            <a:r>
              <a:rPr lang="cs-CZ" altLang="cs-CZ" sz="2000" dirty="0" err="1">
                <a:latin typeface="Arial" panose="020B0604020202020204" pitchFamily="34" charset="0"/>
              </a:rPr>
              <a:t>ními</a:t>
            </a:r>
            <a:r>
              <a:rPr lang="cs-CZ" altLang="cs-CZ" sz="2000" dirty="0">
                <a:latin typeface="Arial" panose="020B0604020202020204" pitchFamily="34" charset="0"/>
              </a:rPr>
              <a:t> a prodejními procesy.</a:t>
            </a:r>
          </a:p>
        </p:txBody>
      </p:sp>
    </p:spTree>
    <p:extLst>
      <p:ext uri="{BB962C8B-B14F-4D97-AF65-F5344CB8AC3E}">
        <p14:creationId xmlns:p14="http://schemas.microsoft.com/office/powerpoint/2010/main" val="22244748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620" y="205641"/>
            <a:ext cx="1098625" cy="845920"/>
          </a:xfrm>
          <a:prstGeom prst="rect">
            <a:avLst/>
          </a:prstGeom>
        </p:spPr>
      </p:pic>
      <p:sp>
        <p:nvSpPr>
          <p:cNvPr id="7" name="Obdélník 6">
            <a:extLst>
              <a:ext uri="{FF2B5EF4-FFF2-40B4-BE49-F238E27FC236}">
                <a16:creationId xmlns:a16="http://schemas.microsoft.com/office/drawing/2014/main" id="{F0BCFD1A-5735-46B8-B164-268B9754243E}"/>
              </a:ext>
            </a:extLst>
          </p:cNvPr>
          <p:cNvSpPr/>
          <p:nvPr/>
        </p:nvSpPr>
        <p:spPr>
          <a:xfrm>
            <a:off x="336819" y="312823"/>
            <a:ext cx="7400945" cy="442250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Nadpis 1">
            <a:extLst>
              <a:ext uri="{FF2B5EF4-FFF2-40B4-BE49-F238E27FC236}">
                <a16:creationId xmlns:a16="http://schemas.microsoft.com/office/drawing/2014/main" id="{7DE8863A-D94E-46D1-A061-2E14EF52E2C6}"/>
              </a:ext>
            </a:extLst>
          </p:cNvPr>
          <p:cNvSpPr txBox="1">
            <a:spLocks/>
          </p:cNvSpPr>
          <p:nvPr/>
        </p:nvSpPr>
        <p:spPr>
          <a:xfrm>
            <a:off x="439636" y="434858"/>
            <a:ext cx="7221928" cy="258742"/>
          </a:xfrm>
          <a:prstGeom prst="rect">
            <a:avLst/>
          </a:prstGeom>
        </p:spPr>
        <p:txBody>
          <a:bodyPr vert="horz" lIns="68580" tIns="34290" rIns="68580" bIns="34290" rtlCol="0" anchor="t">
            <a:normAutofit fontScale="5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r>
              <a:rPr lang="cs-CZ" sz="2600" b="1" cap="all" dirty="0">
                <a:solidFill>
                  <a:schemeClr val="bg1"/>
                </a:solidFill>
              </a:rPr>
              <a:t>Druhy skladů</a:t>
            </a:r>
          </a:p>
        </p:txBody>
      </p:sp>
      <p:sp>
        <p:nvSpPr>
          <p:cNvPr id="11" name="AutoShape 2" descr="Jak bezpečně zabalit zboží na paletu, návod | Eobaly.cz">
            <a:extLst>
              <a:ext uri="{FF2B5EF4-FFF2-40B4-BE49-F238E27FC236}">
                <a16:creationId xmlns:a16="http://schemas.microsoft.com/office/drawing/2014/main" id="{EAD63B51-DC06-4A5F-8A9D-8EC1A4B565F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32C1531D-AF0C-4B89-971F-76D3C6DB9A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0297" y="851506"/>
            <a:ext cx="724808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None/>
            </a:pPr>
            <a:r>
              <a:rPr lang="cs-CZ" altLang="cs-CZ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  <a:t>Proč máme více druhů skladů?</a:t>
            </a:r>
            <a:endParaRPr lang="cs-CZ" altLang="cs-CZ" sz="2000" dirty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61070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620" y="205641"/>
            <a:ext cx="1098625" cy="845920"/>
          </a:xfrm>
          <a:prstGeom prst="rect">
            <a:avLst/>
          </a:prstGeom>
        </p:spPr>
      </p:pic>
      <p:sp>
        <p:nvSpPr>
          <p:cNvPr id="7" name="Obdélník 6">
            <a:extLst>
              <a:ext uri="{FF2B5EF4-FFF2-40B4-BE49-F238E27FC236}">
                <a16:creationId xmlns:a16="http://schemas.microsoft.com/office/drawing/2014/main" id="{F0BCFD1A-5735-46B8-B164-268B9754243E}"/>
              </a:ext>
            </a:extLst>
          </p:cNvPr>
          <p:cNvSpPr/>
          <p:nvPr/>
        </p:nvSpPr>
        <p:spPr>
          <a:xfrm>
            <a:off x="336819" y="312823"/>
            <a:ext cx="7400945" cy="442250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Nadpis 1">
            <a:extLst>
              <a:ext uri="{FF2B5EF4-FFF2-40B4-BE49-F238E27FC236}">
                <a16:creationId xmlns:a16="http://schemas.microsoft.com/office/drawing/2014/main" id="{7DE8863A-D94E-46D1-A061-2E14EF52E2C6}"/>
              </a:ext>
            </a:extLst>
          </p:cNvPr>
          <p:cNvSpPr txBox="1">
            <a:spLocks/>
          </p:cNvSpPr>
          <p:nvPr/>
        </p:nvSpPr>
        <p:spPr>
          <a:xfrm>
            <a:off x="439636" y="434858"/>
            <a:ext cx="7221928" cy="258742"/>
          </a:xfrm>
          <a:prstGeom prst="rect">
            <a:avLst/>
          </a:prstGeom>
        </p:spPr>
        <p:txBody>
          <a:bodyPr vert="horz" lIns="68580" tIns="34290" rIns="68580" bIns="34290" rtlCol="0" anchor="t">
            <a:normAutofit fontScale="5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r>
              <a:rPr lang="cs-CZ" sz="2600" b="1" cap="all" dirty="0">
                <a:solidFill>
                  <a:schemeClr val="bg1"/>
                </a:solidFill>
              </a:rPr>
              <a:t>Druhy skladů</a:t>
            </a:r>
          </a:p>
        </p:txBody>
      </p:sp>
      <p:sp>
        <p:nvSpPr>
          <p:cNvPr id="11" name="AutoShape 2" descr="Jak bezpečně zabalit zboží na paletu, návod | Eobaly.cz">
            <a:extLst>
              <a:ext uri="{FF2B5EF4-FFF2-40B4-BE49-F238E27FC236}">
                <a16:creationId xmlns:a16="http://schemas.microsoft.com/office/drawing/2014/main" id="{EAD63B51-DC06-4A5F-8A9D-8EC1A4B565F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32C1531D-AF0C-4B89-971F-76D3C6DB9A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0297" y="851506"/>
            <a:ext cx="724808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None/>
            </a:pPr>
            <a:r>
              <a:rPr lang="cs-CZ" altLang="cs-CZ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  <a:t>Proč máme více druhů skladů?</a:t>
            </a:r>
            <a:endParaRPr lang="cs-CZ" altLang="cs-CZ" sz="2000" dirty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57A3ED94-D583-4617-B581-F2FF672D34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380" y="1348049"/>
            <a:ext cx="6255781" cy="3744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6363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620" y="205641"/>
            <a:ext cx="1098625" cy="845920"/>
          </a:xfrm>
          <a:prstGeom prst="rect">
            <a:avLst/>
          </a:prstGeom>
        </p:spPr>
      </p:pic>
      <p:sp>
        <p:nvSpPr>
          <p:cNvPr id="7" name="Obdélník 6">
            <a:extLst>
              <a:ext uri="{FF2B5EF4-FFF2-40B4-BE49-F238E27FC236}">
                <a16:creationId xmlns:a16="http://schemas.microsoft.com/office/drawing/2014/main" id="{F0BCFD1A-5735-46B8-B164-268B9754243E}"/>
              </a:ext>
            </a:extLst>
          </p:cNvPr>
          <p:cNvSpPr/>
          <p:nvPr/>
        </p:nvSpPr>
        <p:spPr>
          <a:xfrm>
            <a:off x="336819" y="312823"/>
            <a:ext cx="7400945" cy="442250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Nadpis 1">
            <a:extLst>
              <a:ext uri="{FF2B5EF4-FFF2-40B4-BE49-F238E27FC236}">
                <a16:creationId xmlns:a16="http://schemas.microsoft.com/office/drawing/2014/main" id="{7DE8863A-D94E-46D1-A061-2E14EF52E2C6}"/>
              </a:ext>
            </a:extLst>
          </p:cNvPr>
          <p:cNvSpPr txBox="1">
            <a:spLocks/>
          </p:cNvSpPr>
          <p:nvPr/>
        </p:nvSpPr>
        <p:spPr>
          <a:xfrm>
            <a:off x="439636" y="434858"/>
            <a:ext cx="7221928" cy="258742"/>
          </a:xfrm>
          <a:prstGeom prst="rect">
            <a:avLst/>
          </a:prstGeom>
        </p:spPr>
        <p:txBody>
          <a:bodyPr vert="horz" lIns="68580" tIns="34290" rIns="68580" bIns="34290" rtlCol="0" anchor="t">
            <a:normAutofit fontScale="5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r>
              <a:rPr lang="cs-CZ" sz="2600" b="1" cap="all" dirty="0">
                <a:solidFill>
                  <a:schemeClr val="bg1"/>
                </a:solidFill>
              </a:rPr>
              <a:t>Druhy skladů</a:t>
            </a:r>
          </a:p>
        </p:txBody>
      </p:sp>
      <p:sp>
        <p:nvSpPr>
          <p:cNvPr id="11" name="AutoShape 2" descr="Jak bezpečně zabalit zboží na paletu, návod | Eobaly.cz">
            <a:extLst>
              <a:ext uri="{FF2B5EF4-FFF2-40B4-BE49-F238E27FC236}">
                <a16:creationId xmlns:a16="http://schemas.microsoft.com/office/drawing/2014/main" id="{EAD63B51-DC06-4A5F-8A9D-8EC1A4B565F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id="{8E9F030E-F1CC-4027-B206-AE2FE2D145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3" y="877108"/>
            <a:ext cx="7598274" cy="3170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None/>
            </a:pPr>
            <a:r>
              <a:rPr lang="cs-CZ" altLang="cs-CZ" sz="2000" b="1" dirty="0">
                <a:latin typeface="Arial" panose="020B0604020202020204" pitchFamily="34" charset="0"/>
              </a:rPr>
              <a:t>Podle stupně centralizace </a:t>
            </a:r>
            <a:r>
              <a:rPr lang="cs-CZ" altLang="cs-CZ" sz="2000" dirty="0">
                <a:latin typeface="Arial" panose="020B0604020202020204" pitchFamily="34" charset="0"/>
              </a:rPr>
              <a:t>rozeznáváme sklady na centralizované a decentralizované.</a:t>
            </a:r>
          </a:p>
          <a:p>
            <a:pPr algn="just" eaLnBrk="1" hangingPunct="1">
              <a:spcBef>
                <a:spcPct val="0"/>
              </a:spcBef>
              <a:buNone/>
            </a:pPr>
            <a:endParaRPr lang="cs-CZ" altLang="cs-CZ" sz="2000" b="1" dirty="0">
              <a:latin typeface="Arial" panose="020B0604020202020204" pitchFamily="34" charset="0"/>
            </a:endParaRPr>
          </a:p>
          <a:p>
            <a:pPr algn="just">
              <a:spcBef>
                <a:spcPct val="0"/>
              </a:spcBef>
              <a:buNone/>
            </a:pPr>
            <a:r>
              <a:rPr lang="cs-CZ" altLang="cs-CZ" sz="2000" b="1" dirty="0">
                <a:latin typeface="Arial" panose="020B0604020202020204" pitchFamily="34" charset="0"/>
              </a:rPr>
              <a:t>podle stanoviště</a:t>
            </a:r>
          </a:p>
          <a:p>
            <a:pPr marL="342900" indent="-342900" algn="just">
              <a:spcBef>
                <a:spcPct val="0"/>
              </a:spcBef>
            </a:pPr>
            <a:r>
              <a:rPr lang="cs-CZ" altLang="cs-CZ" sz="2000" dirty="0">
                <a:latin typeface="Arial" panose="020B0604020202020204" pitchFamily="34" charset="0"/>
              </a:rPr>
              <a:t>vnitřní (interní) sklad</a:t>
            </a:r>
          </a:p>
          <a:p>
            <a:pPr marL="342900" indent="-342900" algn="just">
              <a:spcBef>
                <a:spcPct val="0"/>
              </a:spcBef>
            </a:pPr>
            <a:r>
              <a:rPr lang="cs-CZ" altLang="cs-CZ" sz="2000" dirty="0">
                <a:latin typeface="Arial" panose="020B0604020202020204" pitchFamily="34" charset="0"/>
              </a:rPr>
              <a:t>vnější (externí) sklad</a:t>
            </a:r>
          </a:p>
          <a:p>
            <a:pPr algn="just" eaLnBrk="1" hangingPunct="1">
              <a:spcBef>
                <a:spcPct val="0"/>
              </a:spcBef>
              <a:buNone/>
            </a:pPr>
            <a:endParaRPr lang="cs-CZ" altLang="cs-CZ" sz="2000" dirty="0">
              <a:latin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buNone/>
            </a:pPr>
            <a:r>
              <a:rPr lang="cs-CZ" altLang="cs-CZ" sz="2000" b="1" dirty="0">
                <a:latin typeface="Arial" panose="020B0604020202020204" pitchFamily="34" charset="0"/>
              </a:rPr>
              <a:t>podle vlastnictví</a:t>
            </a:r>
          </a:p>
          <a:p>
            <a:pPr marL="342900" indent="-342900" algn="just">
              <a:spcBef>
                <a:spcPct val="0"/>
              </a:spcBef>
            </a:pPr>
            <a:r>
              <a:rPr lang="cs-CZ" altLang="cs-CZ" sz="2000" dirty="0">
                <a:latin typeface="Arial" panose="020B0604020202020204" pitchFamily="34" charset="0"/>
              </a:rPr>
              <a:t>vlastní</a:t>
            </a:r>
          </a:p>
          <a:p>
            <a:pPr marL="342900" indent="-342900" algn="just">
              <a:spcBef>
                <a:spcPct val="0"/>
              </a:spcBef>
            </a:pPr>
            <a:r>
              <a:rPr lang="cs-CZ" altLang="cs-CZ" sz="2000" dirty="0">
                <a:latin typeface="Arial" panose="020B0604020202020204" pitchFamily="34" charset="0"/>
              </a:rPr>
              <a:t>cizí</a:t>
            </a:r>
          </a:p>
        </p:txBody>
      </p:sp>
    </p:spTree>
    <p:extLst>
      <p:ext uri="{BB962C8B-B14F-4D97-AF65-F5344CB8AC3E}">
        <p14:creationId xmlns:p14="http://schemas.microsoft.com/office/powerpoint/2010/main" val="8999251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620" y="205641"/>
            <a:ext cx="1098625" cy="845920"/>
          </a:xfrm>
          <a:prstGeom prst="rect">
            <a:avLst/>
          </a:prstGeom>
        </p:spPr>
      </p:pic>
      <p:sp>
        <p:nvSpPr>
          <p:cNvPr id="7" name="Obdélník 6">
            <a:extLst>
              <a:ext uri="{FF2B5EF4-FFF2-40B4-BE49-F238E27FC236}">
                <a16:creationId xmlns:a16="http://schemas.microsoft.com/office/drawing/2014/main" id="{F0BCFD1A-5735-46B8-B164-268B9754243E}"/>
              </a:ext>
            </a:extLst>
          </p:cNvPr>
          <p:cNvSpPr/>
          <p:nvPr/>
        </p:nvSpPr>
        <p:spPr>
          <a:xfrm>
            <a:off x="336819" y="312823"/>
            <a:ext cx="7400945" cy="442250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Nadpis 1">
            <a:extLst>
              <a:ext uri="{FF2B5EF4-FFF2-40B4-BE49-F238E27FC236}">
                <a16:creationId xmlns:a16="http://schemas.microsoft.com/office/drawing/2014/main" id="{7DE8863A-D94E-46D1-A061-2E14EF52E2C6}"/>
              </a:ext>
            </a:extLst>
          </p:cNvPr>
          <p:cNvSpPr txBox="1">
            <a:spLocks/>
          </p:cNvSpPr>
          <p:nvPr/>
        </p:nvSpPr>
        <p:spPr>
          <a:xfrm>
            <a:off x="439636" y="434858"/>
            <a:ext cx="7221928" cy="258742"/>
          </a:xfrm>
          <a:prstGeom prst="rect">
            <a:avLst/>
          </a:prstGeom>
        </p:spPr>
        <p:txBody>
          <a:bodyPr vert="horz" lIns="68580" tIns="34290" rIns="68580" bIns="34290" rtlCol="0" anchor="t">
            <a:normAutofit fontScale="5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r>
              <a:rPr lang="cs-CZ" sz="2600" b="1" cap="all" dirty="0">
                <a:solidFill>
                  <a:schemeClr val="bg1"/>
                </a:solidFill>
              </a:rPr>
              <a:t>Druhy skladů - Konsignační sklad</a:t>
            </a:r>
          </a:p>
        </p:txBody>
      </p:sp>
      <p:sp>
        <p:nvSpPr>
          <p:cNvPr id="11" name="AutoShape 2" descr="Jak bezpečně zabalit zboží na paletu, návod | Eobaly.cz">
            <a:extLst>
              <a:ext uri="{FF2B5EF4-FFF2-40B4-BE49-F238E27FC236}">
                <a16:creationId xmlns:a16="http://schemas.microsoft.com/office/drawing/2014/main" id="{EAD63B51-DC06-4A5F-8A9D-8EC1A4B565F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id="{8E9F030E-F1CC-4027-B206-AE2FE2D145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3" y="877108"/>
            <a:ext cx="7598274" cy="4093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None/>
            </a:pPr>
            <a:r>
              <a:rPr lang="cs-CZ" altLang="cs-CZ" sz="2000" dirty="0">
                <a:latin typeface="Arial" panose="020B0604020202020204" pitchFamily="34" charset="0"/>
              </a:rPr>
              <a:t>Jedná se o běžný sklad (skladují se zde zásoby určitého materiálu, surovin nebo zboží), </a:t>
            </a:r>
            <a:r>
              <a:rPr lang="cs-CZ" altLang="cs-CZ" sz="2000" b="1" dirty="0">
                <a:latin typeface="Arial" panose="020B0604020202020204" pitchFamily="34" charset="0"/>
              </a:rPr>
              <a:t>ale dodavatel jej zřizuje </a:t>
            </a:r>
            <a:r>
              <a:rPr lang="cs-CZ" altLang="cs-CZ" sz="2000" dirty="0">
                <a:latin typeface="Arial" panose="020B0604020202020204" pitchFamily="34" charset="0"/>
              </a:rPr>
              <a:t>přímo u odběratele, eventuálně se využívá externích skladů jiných osob. </a:t>
            </a:r>
            <a:r>
              <a:rPr lang="cs-CZ" altLang="cs-CZ" sz="2000" b="1" dirty="0">
                <a:latin typeface="Arial" panose="020B0604020202020204" pitchFamily="34" charset="0"/>
              </a:rPr>
              <a:t>Odběratel tak má zásoby neustále k dispozici a přitom nemusí vynakládat na zásoby vlastní finanční prostředky.</a:t>
            </a:r>
            <a:r>
              <a:rPr lang="cs-CZ" altLang="cs-CZ" sz="2000" dirty="0">
                <a:latin typeface="Arial" panose="020B0604020202020204" pitchFamily="34" charset="0"/>
              </a:rPr>
              <a:t> </a:t>
            </a:r>
            <a:r>
              <a:rPr lang="cs-CZ" altLang="cs-CZ" sz="2000" b="1" dirty="0">
                <a:latin typeface="Arial" panose="020B0604020202020204" pitchFamily="34" charset="0"/>
              </a:rPr>
              <a:t>Zásoby jsou v majetku dodavatele až do okamžiku jejich výdeje ze skladu.</a:t>
            </a:r>
            <a:r>
              <a:rPr lang="cs-CZ" altLang="cs-CZ" sz="2000" dirty="0">
                <a:latin typeface="Arial" panose="020B0604020202020204" pitchFamily="34" charset="0"/>
              </a:rPr>
              <a:t> Po odebrání položek ze skladu, tj. odeslání tzv. konsignace odběrateli, dodavatel vystavuje odběrateli fakturu. Až do výdeje zásob ze skladu nese veškeré náklady a rizika dodavatel.</a:t>
            </a:r>
          </a:p>
          <a:p>
            <a:pPr algn="just" eaLnBrk="1" hangingPunct="1">
              <a:spcBef>
                <a:spcPct val="0"/>
              </a:spcBef>
              <a:buNone/>
            </a:pPr>
            <a:r>
              <a:rPr lang="cs-CZ" altLang="cs-CZ" sz="2000" dirty="0">
                <a:latin typeface="Arial" panose="020B0604020202020204" pitchFamily="34" charset="0"/>
              </a:rPr>
              <a:t>Konsignační sklad je řešení, které umožní odběrateli plynulost výroby. </a:t>
            </a:r>
            <a:r>
              <a:rPr lang="cs-CZ" altLang="cs-CZ" sz="2000" i="1" dirty="0">
                <a:solidFill>
                  <a:srgbClr val="FF0000"/>
                </a:solidFill>
                <a:latin typeface="Arial" panose="020B0604020202020204" pitchFamily="34" charset="0"/>
              </a:rPr>
              <a:t>Je výhodný i pro dodavatele, který nemusí disponovat vlastními skladovacími prostorami.</a:t>
            </a:r>
          </a:p>
        </p:txBody>
      </p:sp>
    </p:spTree>
    <p:extLst>
      <p:ext uri="{BB962C8B-B14F-4D97-AF65-F5344CB8AC3E}">
        <p14:creationId xmlns:p14="http://schemas.microsoft.com/office/powerpoint/2010/main" val="15346096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620" y="205641"/>
            <a:ext cx="1098625" cy="845920"/>
          </a:xfrm>
          <a:prstGeom prst="rect">
            <a:avLst/>
          </a:prstGeom>
        </p:spPr>
      </p:pic>
      <p:sp>
        <p:nvSpPr>
          <p:cNvPr id="7" name="Obdélník 6">
            <a:extLst>
              <a:ext uri="{FF2B5EF4-FFF2-40B4-BE49-F238E27FC236}">
                <a16:creationId xmlns:a16="http://schemas.microsoft.com/office/drawing/2014/main" id="{F0BCFD1A-5735-46B8-B164-268B9754243E}"/>
              </a:ext>
            </a:extLst>
          </p:cNvPr>
          <p:cNvSpPr/>
          <p:nvPr/>
        </p:nvSpPr>
        <p:spPr>
          <a:xfrm>
            <a:off x="336819" y="312823"/>
            <a:ext cx="7400945" cy="442250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Nadpis 1">
            <a:extLst>
              <a:ext uri="{FF2B5EF4-FFF2-40B4-BE49-F238E27FC236}">
                <a16:creationId xmlns:a16="http://schemas.microsoft.com/office/drawing/2014/main" id="{7DE8863A-D94E-46D1-A061-2E14EF52E2C6}"/>
              </a:ext>
            </a:extLst>
          </p:cNvPr>
          <p:cNvSpPr txBox="1">
            <a:spLocks/>
          </p:cNvSpPr>
          <p:nvPr/>
        </p:nvSpPr>
        <p:spPr>
          <a:xfrm>
            <a:off x="439636" y="434858"/>
            <a:ext cx="7221928" cy="258742"/>
          </a:xfrm>
          <a:prstGeom prst="rect">
            <a:avLst/>
          </a:prstGeom>
        </p:spPr>
        <p:txBody>
          <a:bodyPr vert="horz" lIns="68580" tIns="34290" rIns="68580" bIns="34290" rtlCol="0" anchor="t">
            <a:normAutofit fontScale="5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r>
              <a:rPr lang="cs-CZ" sz="2600" b="1" cap="all" dirty="0">
                <a:solidFill>
                  <a:schemeClr val="bg1"/>
                </a:solidFill>
              </a:rPr>
              <a:t>Skladové operace – přesun materiálů a produktů</a:t>
            </a:r>
          </a:p>
        </p:txBody>
      </p:sp>
      <p:sp>
        <p:nvSpPr>
          <p:cNvPr id="11" name="AutoShape 2" descr="Jak bezpečně zabalit zboží na paletu, návod | Eobaly.cz">
            <a:extLst>
              <a:ext uri="{FF2B5EF4-FFF2-40B4-BE49-F238E27FC236}">
                <a16:creationId xmlns:a16="http://schemas.microsoft.com/office/drawing/2014/main" id="{EAD63B51-DC06-4A5F-8A9D-8EC1A4B565F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id="{8E9F030E-F1CC-4027-B206-AE2FE2D145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3" y="766272"/>
            <a:ext cx="7598274" cy="4401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None/>
            </a:pPr>
            <a:r>
              <a:rPr lang="cs-CZ" altLang="cs-CZ" sz="2000" b="1" dirty="0">
                <a:latin typeface="Arial" panose="020B0604020202020204" pitchFamily="34" charset="0"/>
              </a:rPr>
              <a:t>Příjem</a:t>
            </a:r>
            <a:r>
              <a:rPr lang="cs-CZ" altLang="cs-CZ" sz="2000" dirty="0">
                <a:latin typeface="Arial" panose="020B0604020202020204" pitchFamily="34" charset="0"/>
              </a:rPr>
              <a:t> představuje fyzické vyložení či vybalení z přepravního prostředku, aktualizaci skladových záznamů (databáze zásob), kontrolu stavu (poškození) a překontrolování fyzického počtu položek s údaji na průvodní dokumentaci.</a:t>
            </a:r>
          </a:p>
          <a:p>
            <a:pPr algn="just" eaLnBrk="1" hangingPunct="1">
              <a:spcBef>
                <a:spcPct val="0"/>
              </a:spcBef>
              <a:buNone/>
            </a:pPr>
            <a:endParaRPr lang="cs-CZ" altLang="cs-CZ" sz="2000" i="1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buNone/>
            </a:pPr>
            <a:r>
              <a:rPr lang="cs-CZ" altLang="cs-CZ" sz="2000" b="1" dirty="0">
                <a:latin typeface="Arial" panose="020B0604020202020204" pitchFamily="34" charset="0"/>
              </a:rPr>
              <a:t>Transfer </a:t>
            </a:r>
            <a:r>
              <a:rPr lang="cs-CZ" altLang="cs-CZ" sz="2000" dirty="0">
                <a:latin typeface="Arial" panose="020B0604020202020204" pitchFamily="34" charset="0"/>
              </a:rPr>
              <a:t>zahrnuje veškeré přesuny, tj. fyzický přesun produktů do skladu a jejich uskladnění, dále přesuny do oblasti speciálních služeb, např. konsolidace a přesuny do místa výstupní expedice.</a:t>
            </a:r>
          </a:p>
          <a:p>
            <a:pPr algn="just" eaLnBrk="1" hangingPunct="1">
              <a:spcBef>
                <a:spcPct val="0"/>
              </a:spcBef>
              <a:buNone/>
            </a:pPr>
            <a:endParaRPr lang="cs-CZ" altLang="cs-CZ" sz="2000" dirty="0">
              <a:latin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buNone/>
            </a:pPr>
            <a:r>
              <a:rPr lang="cs-CZ" altLang="cs-CZ" sz="2000" dirty="0">
                <a:latin typeface="Arial" panose="020B0604020202020204" pitchFamily="34" charset="0"/>
              </a:rPr>
              <a:t>Hlavní činností v rámci přesunu je </a:t>
            </a:r>
            <a:r>
              <a:rPr lang="cs-CZ" altLang="cs-CZ" sz="2000" b="1" dirty="0">
                <a:latin typeface="Arial" panose="020B0604020202020204" pitchFamily="34" charset="0"/>
              </a:rPr>
              <a:t>kompletace</a:t>
            </a:r>
            <a:r>
              <a:rPr lang="cs-CZ" altLang="cs-CZ" sz="2000" dirty="0">
                <a:latin typeface="Arial" panose="020B0604020202020204" pitchFamily="34" charset="0"/>
              </a:rPr>
              <a:t> podle objednávek. Během ní dochází k přeskupování skladových položek v návaznosti na sortimentní skladbu a množství, které požaduje zákazník nebo výroba. V této fázi jsou vytvářeny balicí listy nebo průvodní listy.</a:t>
            </a:r>
          </a:p>
        </p:txBody>
      </p:sp>
    </p:spTree>
    <p:extLst>
      <p:ext uri="{BB962C8B-B14F-4D97-AF65-F5344CB8AC3E}">
        <p14:creationId xmlns:p14="http://schemas.microsoft.com/office/powerpoint/2010/main" val="42752461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45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620" y="205641"/>
            <a:ext cx="1098625" cy="845920"/>
          </a:xfrm>
          <a:prstGeom prst="rect">
            <a:avLst/>
          </a:prstGeom>
        </p:spPr>
      </p:pic>
      <p:sp>
        <p:nvSpPr>
          <p:cNvPr id="5" name="Rectangle 6">
            <a:extLst>
              <a:ext uri="{FF2B5EF4-FFF2-40B4-BE49-F238E27FC236}">
                <a16:creationId xmlns:a16="http://schemas.microsoft.com/office/drawing/2014/main" id="{54BCC7E9-0383-4A10-95CB-BDC2547DFD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3" y="877108"/>
            <a:ext cx="7598274" cy="3170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None/>
            </a:pPr>
            <a:r>
              <a:rPr lang="cs-CZ" altLang="cs-CZ" sz="2000" b="1" dirty="0">
                <a:latin typeface="Arial" panose="020B0604020202020204" pitchFamily="34" charset="0"/>
              </a:rPr>
              <a:t>Skladování</a:t>
            </a:r>
            <a:r>
              <a:rPr lang="cs-CZ" altLang="cs-CZ" sz="2000" dirty="0">
                <a:latin typeface="Arial" panose="020B0604020202020204" pitchFamily="34" charset="0"/>
              </a:rPr>
              <a:t> je nezbytnou součástí logistického systému a tvoří důležitý spojovací článek mezi výrobními procesy a zákazníkem. Je zdrojem přínosu času a významnou měrou se tak podílí na zajištění požadované úrovně zákaznického servisu. Skladovací procesy zabezpečují skladování veškerých forem a stupňů zpracování materiálů (suroviny, díly, nedokončená výroba, hotové výrobky) v místě a mezi místy vzniku a spotřeby.</a:t>
            </a:r>
          </a:p>
          <a:p>
            <a:pPr algn="just" eaLnBrk="1" hangingPunct="1">
              <a:spcBef>
                <a:spcPct val="0"/>
              </a:spcBef>
              <a:buNone/>
            </a:pPr>
            <a:endParaRPr lang="cs-CZ" altLang="cs-CZ" sz="2000" dirty="0">
              <a:latin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buNone/>
            </a:pPr>
            <a:endParaRPr lang="cs-CZ" altLang="cs-CZ" sz="2000" dirty="0">
              <a:latin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buNone/>
            </a:pPr>
            <a:endParaRPr lang="cs-CZ" altLang="cs-CZ" sz="2000" dirty="0">
              <a:latin typeface="Arial" panose="020B0604020202020204" pitchFamily="34" charset="0"/>
            </a:endParaRP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F0BCFD1A-5735-46B8-B164-268B9754243E}"/>
              </a:ext>
            </a:extLst>
          </p:cNvPr>
          <p:cNvSpPr/>
          <p:nvPr/>
        </p:nvSpPr>
        <p:spPr>
          <a:xfrm>
            <a:off x="336819" y="312823"/>
            <a:ext cx="7400945" cy="442250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Nadpis 1">
            <a:extLst>
              <a:ext uri="{FF2B5EF4-FFF2-40B4-BE49-F238E27FC236}">
                <a16:creationId xmlns:a16="http://schemas.microsoft.com/office/drawing/2014/main" id="{7DE8863A-D94E-46D1-A061-2E14EF52E2C6}"/>
              </a:ext>
            </a:extLst>
          </p:cNvPr>
          <p:cNvSpPr txBox="1">
            <a:spLocks/>
          </p:cNvSpPr>
          <p:nvPr/>
        </p:nvSpPr>
        <p:spPr>
          <a:xfrm>
            <a:off x="439636" y="434858"/>
            <a:ext cx="7221928" cy="258742"/>
          </a:xfrm>
          <a:prstGeom prst="rect">
            <a:avLst/>
          </a:prstGeom>
        </p:spPr>
        <p:txBody>
          <a:bodyPr vert="horz" lIns="68580" tIns="34290" rIns="68580" bIns="34290" rtlCol="0" anchor="t">
            <a:normAutofit fontScale="5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r>
              <a:rPr lang="cs-CZ" sz="2600" b="1" cap="all" dirty="0">
                <a:solidFill>
                  <a:schemeClr val="bg1"/>
                </a:solidFill>
              </a:rPr>
              <a:t>Definice ze skript</a:t>
            </a:r>
          </a:p>
        </p:txBody>
      </p:sp>
    </p:spTree>
    <p:extLst>
      <p:ext uri="{BB962C8B-B14F-4D97-AF65-F5344CB8AC3E}">
        <p14:creationId xmlns:p14="http://schemas.microsoft.com/office/powerpoint/2010/main" val="12756852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620" y="205641"/>
            <a:ext cx="1098625" cy="845920"/>
          </a:xfrm>
          <a:prstGeom prst="rect">
            <a:avLst/>
          </a:prstGeom>
        </p:spPr>
      </p:pic>
      <p:sp>
        <p:nvSpPr>
          <p:cNvPr id="7" name="Obdélník 6">
            <a:extLst>
              <a:ext uri="{FF2B5EF4-FFF2-40B4-BE49-F238E27FC236}">
                <a16:creationId xmlns:a16="http://schemas.microsoft.com/office/drawing/2014/main" id="{F0BCFD1A-5735-46B8-B164-268B9754243E}"/>
              </a:ext>
            </a:extLst>
          </p:cNvPr>
          <p:cNvSpPr/>
          <p:nvPr/>
        </p:nvSpPr>
        <p:spPr>
          <a:xfrm>
            <a:off x="336819" y="312823"/>
            <a:ext cx="7400945" cy="442250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Nadpis 1">
            <a:extLst>
              <a:ext uri="{FF2B5EF4-FFF2-40B4-BE49-F238E27FC236}">
                <a16:creationId xmlns:a16="http://schemas.microsoft.com/office/drawing/2014/main" id="{7DE8863A-D94E-46D1-A061-2E14EF52E2C6}"/>
              </a:ext>
            </a:extLst>
          </p:cNvPr>
          <p:cNvSpPr txBox="1">
            <a:spLocks/>
          </p:cNvSpPr>
          <p:nvPr/>
        </p:nvSpPr>
        <p:spPr>
          <a:xfrm>
            <a:off x="439636" y="434858"/>
            <a:ext cx="7221928" cy="258742"/>
          </a:xfrm>
          <a:prstGeom prst="rect">
            <a:avLst/>
          </a:prstGeom>
        </p:spPr>
        <p:txBody>
          <a:bodyPr vert="horz" lIns="68580" tIns="34290" rIns="68580" bIns="34290" rtlCol="0" anchor="t">
            <a:normAutofit fontScale="5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r>
              <a:rPr lang="cs-CZ" sz="2600" b="1" cap="all" dirty="0">
                <a:solidFill>
                  <a:schemeClr val="bg1"/>
                </a:solidFill>
              </a:rPr>
              <a:t>Skladové operace – přesun materiálů a produktů</a:t>
            </a:r>
          </a:p>
        </p:txBody>
      </p:sp>
      <p:sp>
        <p:nvSpPr>
          <p:cNvPr id="11" name="AutoShape 2" descr="Jak bezpečně zabalit zboží na paletu, návod | Eobaly.cz">
            <a:extLst>
              <a:ext uri="{FF2B5EF4-FFF2-40B4-BE49-F238E27FC236}">
                <a16:creationId xmlns:a16="http://schemas.microsoft.com/office/drawing/2014/main" id="{EAD63B51-DC06-4A5F-8A9D-8EC1A4B565F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id="{8E9F030E-F1CC-4027-B206-AE2FE2D145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3" y="766272"/>
            <a:ext cx="7598274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None/>
            </a:pPr>
            <a:r>
              <a:rPr lang="cs-CZ" altLang="cs-CZ" sz="2000" dirty="0">
                <a:latin typeface="Arial" panose="020B0604020202020204" pitchFamily="34" charset="0"/>
              </a:rPr>
              <a:t>Při </a:t>
            </a:r>
            <a:r>
              <a:rPr lang="cs-CZ" altLang="cs-CZ" sz="2000" b="1" dirty="0">
                <a:latin typeface="Arial" panose="020B0604020202020204" pitchFamily="34" charset="0"/>
              </a:rPr>
              <a:t>překládce</a:t>
            </a:r>
            <a:r>
              <a:rPr lang="cs-CZ" altLang="cs-CZ" sz="2000" dirty="0">
                <a:latin typeface="Arial" panose="020B0604020202020204" pitchFamily="34" charset="0"/>
              </a:rPr>
              <a:t> se nerealizuje vlastní uskladnění. Položky se překládají z místa příjmu přímo do místa expedice. Speciálním typem překládky je tzv. </a:t>
            </a:r>
            <a:r>
              <a:rPr lang="cs-CZ" altLang="cs-CZ" sz="2000" dirty="0" err="1">
                <a:latin typeface="Arial" panose="020B0604020202020204" pitchFamily="34" charset="0"/>
              </a:rPr>
              <a:t>cross-docking</a:t>
            </a:r>
            <a:r>
              <a:rPr lang="cs-CZ" altLang="cs-CZ" sz="2000" dirty="0">
                <a:latin typeface="Arial" panose="020B0604020202020204" pitchFamily="34" charset="0"/>
              </a:rPr>
              <a:t> (CD), jehož podstata je zachycena na následujícím obrázku.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A1709C50-CABA-4DF6-AE34-FD2243E903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0472" y="2100910"/>
            <a:ext cx="4618703" cy="2769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9205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620" y="205641"/>
            <a:ext cx="1098625" cy="845920"/>
          </a:xfrm>
          <a:prstGeom prst="rect">
            <a:avLst/>
          </a:prstGeom>
        </p:spPr>
      </p:pic>
      <p:sp>
        <p:nvSpPr>
          <p:cNvPr id="7" name="Obdélník 6">
            <a:extLst>
              <a:ext uri="{FF2B5EF4-FFF2-40B4-BE49-F238E27FC236}">
                <a16:creationId xmlns:a16="http://schemas.microsoft.com/office/drawing/2014/main" id="{F0BCFD1A-5735-46B8-B164-268B9754243E}"/>
              </a:ext>
            </a:extLst>
          </p:cNvPr>
          <p:cNvSpPr/>
          <p:nvPr/>
        </p:nvSpPr>
        <p:spPr>
          <a:xfrm>
            <a:off x="336819" y="312823"/>
            <a:ext cx="7400945" cy="442250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Nadpis 1">
            <a:extLst>
              <a:ext uri="{FF2B5EF4-FFF2-40B4-BE49-F238E27FC236}">
                <a16:creationId xmlns:a16="http://schemas.microsoft.com/office/drawing/2014/main" id="{7DE8863A-D94E-46D1-A061-2E14EF52E2C6}"/>
              </a:ext>
            </a:extLst>
          </p:cNvPr>
          <p:cNvSpPr txBox="1">
            <a:spLocks/>
          </p:cNvSpPr>
          <p:nvPr/>
        </p:nvSpPr>
        <p:spPr>
          <a:xfrm>
            <a:off x="439636" y="434858"/>
            <a:ext cx="7221928" cy="258742"/>
          </a:xfrm>
          <a:prstGeom prst="rect">
            <a:avLst/>
          </a:prstGeom>
        </p:spPr>
        <p:txBody>
          <a:bodyPr vert="horz" lIns="68580" tIns="34290" rIns="68580" bIns="34290" rtlCol="0" anchor="t">
            <a:normAutofit fontScale="5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r>
              <a:rPr lang="cs-CZ" sz="2600" b="1" cap="all" dirty="0">
                <a:solidFill>
                  <a:schemeClr val="bg1"/>
                </a:solidFill>
              </a:rPr>
              <a:t>Skladové operace – přesun materiálů a produktů</a:t>
            </a:r>
          </a:p>
        </p:txBody>
      </p:sp>
      <p:sp>
        <p:nvSpPr>
          <p:cNvPr id="11" name="AutoShape 2" descr="Jak bezpečně zabalit zboží na paletu, návod | Eobaly.cz">
            <a:extLst>
              <a:ext uri="{FF2B5EF4-FFF2-40B4-BE49-F238E27FC236}">
                <a16:creationId xmlns:a16="http://schemas.microsoft.com/office/drawing/2014/main" id="{EAD63B51-DC06-4A5F-8A9D-8EC1A4B565F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id="{8E9F030E-F1CC-4027-B206-AE2FE2D145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3" y="766272"/>
            <a:ext cx="7598274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None/>
            </a:pPr>
            <a:r>
              <a:rPr lang="cs-CZ" altLang="cs-CZ" sz="2000" dirty="0">
                <a:latin typeface="Arial" panose="020B0604020202020204" pitchFamily="34" charset="0"/>
              </a:rPr>
              <a:t>Produkty se v zásadě nikdy neskladují, doba skladování zde nepřesahuje </a:t>
            </a:r>
            <a:r>
              <a:rPr lang="cs-CZ" altLang="cs-CZ" sz="2000" b="1" dirty="0">
                <a:latin typeface="Arial" panose="020B0604020202020204" pitchFamily="34" charset="0"/>
              </a:rPr>
              <a:t>24 hodin</a:t>
            </a:r>
            <a:r>
              <a:rPr lang="cs-CZ" altLang="cs-CZ" sz="2000" dirty="0">
                <a:latin typeface="Arial" panose="020B0604020202020204" pitchFamily="34" charset="0"/>
              </a:rPr>
              <a:t>. Oproti klasickým skladům, kde dochází ke skladování výrobků a následné objednávce od předem neznámého zákazníka, mají jednotlivé dodávky v CD centru již předem známého odběratele, je známa lokalita a čas, kde má být zásilka doručena.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88DF8481-87C4-48BF-A50D-00BA5C21B2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9899" y="2769650"/>
            <a:ext cx="7598274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None/>
            </a:pPr>
            <a:r>
              <a:rPr lang="cs-CZ" altLang="cs-CZ" sz="2000" b="1" dirty="0">
                <a:latin typeface="Arial" panose="020B0604020202020204" pitchFamily="34" charset="0"/>
              </a:rPr>
              <a:t>Expedice</a:t>
            </a:r>
            <a:r>
              <a:rPr lang="cs-CZ" altLang="cs-CZ" sz="2000" dirty="0">
                <a:latin typeface="Arial" panose="020B0604020202020204" pitchFamily="34" charset="0"/>
              </a:rPr>
              <a:t> je poslední přesunová činnost. Skládá se z kontroly expedovaného zboží podle objednávek, balení, označení zásilek nutnými informacemi a fyzické nakládky zásilek do dopravního prostředku. Současně je také provedena úprava skladových záznamů.</a:t>
            </a:r>
          </a:p>
        </p:txBody>
      </p:sp>
    </p:spTree>
    <p:extLst>
      <p:ext uri="{BB962C8B-B14F-4D97-AF65-F5344CB8AC3E}">
        <p14:creationId xmlns:p14="http://schemas.microsoft.com/office/powerpoint/2010/main" val="27009368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620" y="205641"/>
            <a:ext cx="1098625" cy="845920"/>
          </a:xfrm>
          <a:prstGeom prst="rect">
            <a:avLst/>
          </a:prstGeom>
        </p:spPr>
      </p:pic>
      <p:sp>
        <p:nvSpPr>
          <p:cNvPr id="7" name="Obdélník 6">
            <a:extLst>
              <a:ext uri="{FF2B5EF4-FFF2-40B4-BE49-F238E27FC236}">
                <a16:creationId xmlns:a16="http://schemas.microsoft.com/office/drawing/2014/main" id="{F0BCFD1A-5735-46B8-B164-268B9754243E}"/>
              </a:ext>
            </a:extLst>
          </p:cNvPr>
          <p:cNvSpPr/>
          <p:nvPr/>
        </p:nvSpPr>
        <p:spPr>
          <a:xfrm>
            <a:off x="336819" y="312823"/>
            <a:ext cx="7400945" cy="442250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Nadpis 1">
            <a:extLst>
              <a:ext uri="{FF2B5EF4-FFF2-40B4-BE49-F238E27FC236}">
                <a16:creationId xmlns:a16="http://schemas.microsoft.com/office/drawing/2014/main" id="{7DE8863A-D94E-46D1-A061-2E14EF52E2C6}"/>
              </a:ext>
            </a:extLst>
          </p:cNvPr>
          <p:cNvSpPr txBox="1">
            <a:spLocks/>
          </p:cNvSpPr>
          <p:nvPr/>
        </p:nvSpPr>
        <p:spPr>
          <a:xfrm>
            <a:off x="439636" y="434858"/>
            <a:ext cx="7221928" cy="258742"/>
          </a:xfrm>
          <a:prstGeom prst="rect">
            <a:avLst/>
          </a:prstGeom>
        </p:spPr>
        <p:txBody>
          <a:bodyPr vert="horz" lIns="68580" tIns="34290" rIns="68580" bIns="34290" rtlCol="0" anchor="t">
            <a:normAutofit fontScale="5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r>
              <a:rPr lang="cs-CZ" sz="2600" b="1" cap="all" dirty="0">
                <a:solidFill>
                  <a:schemeClr val="bg1"/>
                </a:solidFill>
              </a:rPr>
              <a:t>TYPY SKLADŮ PODLE SKLADOVACÍCH PODMÍNEK</a:t>
            </a:r>
          </a:p>
        </p:txBody>
      </p:sp>
      <p:sp>
        <p:nvSpPr>
          <p:cNvPr id="11" name="AutoShape 2" descr="Jak bezpečně zabalit zboží na paletu, návod | Eobaly.cz">
            <a:extLst>
              <a:ext uri="{FF2B5EF4-FFF2-40B4-BE49-F238E27FC236}">
                <a16:creationId xmlns:a16="http://schemas.microsoft.com/office/drawing/2014/main" id="{EAD63B51-DC06-4A5F-8A9D-8EC1A4B565F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id="{8E9F030E-F1CC-4027-B206-AE2FE2D145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3" y="766272"/>
            <a:ext cx="7598274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None/>
            </a:pPr>
            <a:r>
              <a:rPr lang="cs-CZ" altLang="cs-CZ" sz="2000" dirty="0">
                <a:latin typeface="Arial" panose="020B0604020202020204" pitchFamily="34" charset="0"/>
              </a:rPr>
              <a:t>VŠEOBECNÉ OBCHODNÍ SKLADY</a:t>
            </a:r>
          </a:p>
          <a:p>
            <a:pPr algn="just" eaLnBrk="1" hangingPunct="1">
              <a:spcBef>
                <a:spcPct val="0"/>
              </a:spcBef>
              <a:buNone/>
            </a:pPr>
            <a:r>
              <a:rPr lang="cs-CZ" altLang="cs-CZ" sz="2000" dirty="0">
                <a:latin typeface="Arial" panose="020B0604020202020204" pitchFamily="34" charset="0"/>
              </a:rPr>
              <a:t>MRAZÍRENSKÉ SKLADY</a:t>
            </a:r>
          </a:p>
          <a:p>
            <a:pPr algn="just" eaLnBrk="1" hangingPunct="1">
              <a:spcBef>
                <a:spcPct val="0"/>
              </a:spcBef>
              <a:buNone/>
            </a:pPr>
            <a:r>
              <a:rPr lang="cs-CZ" altLang="cs-CZ" sz="2000" dirty="0">
                <a:latin typeface="Arial" panose="020B0604020202020204" pitchFamily="34" charset="0"/>
              </a:rPr>
              <a:t>CHLADÍRENSKÉ SKLADY</a:t>
            </a:r>
          </a:p>
          <a:p>
            <a:pPr algn="just" eaLnBrk="1" hangingPunct="1">
              <a:spcBef>
                <a:spcPct val="0"/>
              </a:spcBef>
              <a:buNone/>
            </a:pPr>
            <a:r>
              <a:rPr lang="cs-CZ" altLang="cs-CZ" sz="2000" dirty="0">
                <a:latin typeface="Arial" panose="020B0604020202020204" pitchFamily="34" charset="0"/>
              </a:rPr>
              <a:t>CELNÍ SKLADY</a:t>
            </a:r>
          </a:p>
          <a:p>
            <a:pPr algn="just" eaLnBrk="1" hangingPunct="1">
              <a:spcBef>
                <a:spcPct val="0"/>
              </a:spcBef>
              <a:buNone/>
            </a:pPr>
            <a:r>
              <a:rPr lang="cs-CZ" altLang="cs-CZ" sz="2000" dirty="0">
                <a:latin typeface="Arial" panose="020B0604020202020204" pitchFamily="34" charset="0"/>
              </a:rPr>
              <a:t>SKLADY PRO VEŘEJNOST</a:t>
            </a:r>
          </a:p>
          <a:p>
            <a:pPr algn="just" eaLnBrk="1" hangingPunct="1">
              <a:spcBef>
                <a:spcPct val="0"/>
              </a:spcBef>
              <a:buNone/>
            </a:pPr>
            <a:r>
              <a:rPr lang="cs-CZ" altLang="cs-CZ" sz="2000" dirty="0">
                <a:latin typeface="Arial" panose="020B0604020202020204" pitchFamily="34" charset="0"/>
              </a:rPr>
              <a:t>SPECIÁLNÍ ZEMĚDĚLSKÉ KOMODITNÍ SKLADY</a:t>
            </a:r>
          </a:p>
          <a:p>
            <a:pPr algn="just" eaLnBrk="1" hangingPunct="1">
              <a:spcBef>
                <a:spcPct val="0"/>
              </a:spcBef>
              <a:buNone/>
            </a:pPr>
            <a:r>
              <a:rPr lang="cs-CZ" altLang="cs-CZ" sz="2000" dirty="0">
                <a:latin typeface="Arial" panose="020B0604020202020204" pitchFamily="34" charset="0"/>
              </a:rPr>
              <a:t>SKLADY HROMADNÝCH SUBSTRÁTŮ</a:t>
            </a:r>
          </a:p>
          <a:p>
            <a:pPr algn="just" eaLnBrk="1" hangingPunct="1">
              <a:spcBef>
                <a:spcPct val="0"/>
              </a:spcBef>
              <a:buNone/>
            </a:pPr>
            <a:endParaRPr lang="cs-CZ" altLang="cs-CZ" sz="2000" dirty="0">
              <a:latin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buNone/>
            </a:pPr>
            <a:endParaRPr lang="cs-CZ" altLang="cs-CZ" sz="20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80389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620" y="205641"/>
            <a:ext cx="1098625" cy="845920"/>
          </a:xfrm>
          <a:prstGeom prst="rect">
            <a:avLst/>
          </a:prstGeom>
        </p:spPr>
      </p:pic>
      <p:sp>
        <p:nvSpPr>
          <p:cNvPr id="7" name="Obdélník 6">
            <a:extLst>
              <a:ext uri="{FF2B5EF4-FFF2-40B4-BE49-F238E27FC236}">
                <a16:creationId xmlns:a16="http://schemas.microsoft.com/office/drawing/2014/main" id="{F0BCFD1A-5735-46B8-B164-268B9754243E}"/>
              </a:ext>
            </a:extLst>
          </p:cNvPr>
          <p:cNvSpPr/>
          <p:nvPr/>
        </p:nvSpPr>
        <p:spPr>
          <a:xfrm>
            <a:off x="336819" y="312823"/>
            <a:ext cx="7400945" cy="442250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Nadpis 1">
            <a:extLst>
              <a:ext uri="{FF2B5EF4-FFF2-40B4-BE49-F238E27FC236}">
                <a16:creationId xmlns:a16="http://schemas.microsoft.com/office/drawing/2014/main" id="{7DE8863A-D94E-46D1-A061-2E14EF52E2C6}"/>
              </a:ext>
            </a:extLst>
          </p:cNvPr>
          <p:cNvSpPr txBox="1">
            <a:spLocks/>
          </p:cNvSpPr>
          <p:nvPr/>
        </p:nvSpPr>
        <p:spPr>
          <a:xfrm>
            <a:off x="439636" y="434858"/>
            <a:ext cx="7221928" cy="258742"/>
          </a:xfrm>
          <a:prstGeom prst="rect">
            <a:avLst/>
          </a:prstGeom>
        </p:spPr>
        <p:txBody>
          <a:bodyPr vert="horz" lIns="68580" tIns="34290" rIns="68580" bIns="34290" rtlCol="0" anchor="t">
            <a:normAutofit fontScale="5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r>
              <a:rPr lang="cs-CZ" sz="2600" b="1" cap="all" dirty="0">
                <a:solidFill>
                  <a:schemeClr val="bg1"/>
                </a:solidFill>
              </a:rPr>
              <a:t>Layout skladu</a:t>
            </a:r>
          </a:p>
        </p:txBody>
      </p:sp>
      <p:sp>
        <p:nvSpPr>
          <p:cNvPr id="11" name="AutoShape 2" descr="Jak bezpečně zabalit zboží na paletu, návod | Eobaly.cz">
            <a:extLst>
              <a:ext uri="{FF2B5EF4-FFF2-40B4-BE49-F238E27FC236}">
                <a16:creationId xmlns:a16="http://schemas.microsoft.com/office/drawing/2014/main" id="{EAD63B51-DC06-4A5F-8A9D-8EC1A4B565F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id="{8E9F030E-F1CC-4027-B206-AE2FE2D145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154" y="1051561"/>
            <a:ext cx="7598274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None/>
            </a:pPr>
            <a:r>
              <a:rPr lang="cs-CZ" altLang="cs-CZ" sz="2000" dirty="0">
                <a:latin typeface="Arial" panose="020B0604020202020204" pitchFamily="34" charset="0"/>
              </a:rPr>
              <a:t>Je to komplexní úloha. Při správném řešení se zlepší tok materiálu / zboží (efektivita). Pro každý typ firmy je vhodné jiné řešení.</a:t>
            </a:r>
          </a:p>
          <a:p>
            <a:pPr algn="just" eaLnBrk="1" hangingPunct="1">
              <a:spcBef>
                <a:spcPct val="0"/>
              </a:spcBef>
              <a:buNone/>
            </a:pPr>
            <a:endParaRPr lang="cs-CZ" altLang="cs-CZ" sz="2000" dirty="0">
              <a:latin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buNone/>
            </a:pPr>
            <a:r>
              <a:rPr lang="cs-CZ" altLang="cs-CZ" sz="2000" dirty="0">
                <a:latin typeface="Arial" panose="020B0604020202020204" pitchFamily="34" charset="0"/>
              </a:rPr>
              <a:t>Existují automatizovaná řešení, která zvyšují efektivitu skladu. Tato řešení však vyžadují velké počáteční investice.</a:t>
            </a:r>
          </a:p>
          <a:p>
            <a:pPr algn="just" eaLnBrk="1" hangingPunct="1">
              <a:spcBef>
                <a:spcPct val="0"/>
              </a:spcBef>
              <a:buNone/>
            </a:pPr>
            <a:endParaRPr lang="cs-CZ" altLang="cs-CZ" sz="2000" dirty="0">
              <a:latin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buNone/>
            </a:pPr>
            <a:endParaRPr lang="cs-CZ" altLang="cs-CZ" sz="2000" dirty="0">
              <a:latin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buNone/>
            </a:pPr>
            <a:endParaRPr lang="cs-CZ" altLang="cs-CZ" sz="20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84660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nline médium 3" title="Brose CZ, Česká republika - prvotřídní výkon vyžaduje silné logistické zázemí">
            <a:hlinkClick r:id="" action="ppaction://media"/>
            <a:extLst>
              <a:ext uri="{FF2B5EF4-FFF2-40B4-BE49-F238E27FC236}">
                <a16:creationId xmlns:a16="http://schemas.microsoft.com/office/drawing/2014/main" id="{E1A02778-045D-44CD-BC86-819BF1A82460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28600" y="117729"/>
            <a:ext cx="8790709" cy="4966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34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620" y="205641"/>
            <a:ext cx="1098625" cy="845920"/>
          </a:xfrm>
          <a:prstGeom prst="rect">
            <a:avLst/>
          </a:prstGeom>
        </p:spPr>
      </p:pic>
      <p:sp>
        <p:nvSpPr>
          <p:cNvPr id="7" name="Obdélník 6">
            <a:extLst>
              <a:ext uri="{FF2B5EF4-FFF2-40B4-BE49-F238E27FC236}">
                <a16:creationId xmlns:a16="http://schemas.microsoft.com/office/drawing/2014/main" id="{F0BCFD1A-5735-46B8-B164-268B9754243E}"/>
              </a:ext>
            </a:extLst>
          </p:cNvPr>
          <p:cNvSpPr/>
          <p:nvPr/>
        </p:nvSpPr>
        <p:spPr>
          <a:xfrm>
            <a:off x="336819" y="312823"/>
            <a:ext cx="7400945" cy="442250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Nadpis 1">
            <a:extLst>
              <a:ext uri="{FF2B5EF4-FFF2-40B4-BE49-F238E27FC236}">
                <a16:creationId xmlns:a16="http://schemas.microsoft.com/office/drawing/2014/main" id="{7DE8863A-D94E-46D1-A061-2E14EF52E2C6}"/>
              </a:ext>
            </a:extLst>
          </p:cNvPr>
          <p:cNvSpPr txBox="1">
            <a:spLocks/>
          </p:cNvSpPr>
          <p:nvPr/>
        </p:nvSpPr>
        <p:spPr>
          <a:xfrm>
            <a:off x="439636" y="434858"/>
            <a:ext cx="7221928" cy="258742"/>
          </a:xfrm>
          <a:prstGeom prst="rect">
            <a:avLst/>
          </a:prstGeom>
        </p:spPr>
        <p:txBody>
          <a:bodyPr vert="horz" lIns="68580" tIns="34290" rIns="68580" bIns="34290" rtlCol="0" anchor="t">
            <a:normAutofit fontScale="5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r>
              <a:rPr lang="cs-CZ" sz="2600" b="1" cap="all" dirty="0">
                <a:solidFill>
                  <a:schemeClr val="bg1"/>
                </a:solidFill>
              </a:rPr>
              <a:t>umísťování položek do skladu</a:t>
            </a:r>
          </a:p>
        </p:txBody>
      </p:sp>
      <p:sp>
        <p:nvSpPr>
          <p:cNvPr id="11" name="AutoShape 2" descr="Jak bezpečně zabalit zboží na paletu, návod | Eobaly.cz">
            <a:extLst>
              <a:ext uri="{FF2B5EF4-FFF2-40B4-BE49-F238E27FC236}">
                <a16:creationId xmlns:a16="http://schemas.microsoft.com/office/drawing/2014/main" id="{EAD63B51-DC06-4A5F-8A9D-8EC1A4B565F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id="{8E9F030E-F1CC-4027-B206-AE2FE2D145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154" y="1051561"/>
            <a:ext cx="7598274" cy="3170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None/>
            </a:pPr>
            <a:r>
              <a:rPr lang="cs-CZ" altLang="cs-CZ" sz="2000" dirty="0">
                <a:latin typeface="Arial" panose="020B0604020202020204" pitchFamily="34" charset="0"/>
              </a:rPr>
              <a:t>V systému </a:t>
            </a:r>
            <a:r>
              <a:rPr lang="cs-CZ" altLang="cs-CZ" sz="2000" b="1" dirty="0">
                <a:latin typeface="Arial" panose="020B0604020202020204" pitchFamily="34" charset="0"/>
              </a:rPr>
              <a:t>náhodného uskladnění</a:t>
            </a:r>
            <a:r>
              <a:rPr lang="cs-CZ" altLang="cs-CZ" sz="2000" dirty="0">
                <a:latin typeface="Arial" panose="020B0604020202020204" pitchFamily="34" charset="0"/>
              </a:rPr>
              <a:t> se položky umísťují do nejbližšího volného skladového místa. Potřebuji k tomu ERP systém (software). </a:t>
            </a:r>
          </a:p>
          <a:p>
            <a:pPr algn="just" eaLnBrk="1" hangingPunct="1">
              <a:spcBef>
                <a:spcPct val="0"/>
              </a:spcBef>
              <a:buNone/>
            </a:pPr>
            <a:endParaRPr lang="cs-CZ" altLang="cs-CZ" sz="2000" dirty="0">
              <a:latin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buNone/>
            </a:pPr>
            <a:r>
              <a:rPr lang="cs-CZ" altLang="cs-CZ" sz="2000" dirty="0">
                <a:latin typeface="Arial" panose="020B0604020202020204" pitchFamily="34" charset="0"/>
              </a:rPr>
              <a:t>V systému </a:t>
            </a:r>
            <a:r>
              <a:rPr lang="cs-CZ" altLang="cs-CZ" sz="2000" b="1" dirty="0">
                <a:latin typeface="Arial" panose="020B0604020202020204" pitchFamily="34" charset="0"/>
              </a:rPr>
              <a:t>skladování na vyhrazeném</a:t>
            </a:r>
            <a:r>
              <a:rPr lang="cs-CZ" altLang="cs-CZ" sz="2000" dirty="0">
                <a:latin typeface="Arial" panose="020B0604020202020204" pitchFamily="34" charset="0"/>
              </a:rPr>
              <a:t> místě se určité výrobky uskladňují ve skladě vždy na stejném místě. Tento systém je obvyklý ve skladech s manuální obsluhou, kde znalost zaměstnanců o umístění konkrétních produktů zvyšuje jejich pracovní produktivitu. Naopak výpadek zaměstnance představuje velký problém.</a:t>
            </a:r>
          </a:p>
        </p:txBody>
      </p:sp>
    </p:spTree>
    <p:extLst>
      <p:ext uri="{BB962C8B-B14F-4D97-AF65-F5344CB8AC3E}">
        <p14:creationId xmlns:p14="http://schemas.microsoft.com/office/powerpoint/2010/main" val="2022581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620" y="205641"/>
            <a:ext cx="1098625" cy="845920"/>
          </a:xfrm>
          <a:prstGeom prst="rect">
            <a:avLst/>
          </a:prstGeom>
        </p:spPr>
      </p:pic>
      <p:sp>
        <p:nvSpPr>
          <p:cNvPr id="7" name="Obdélník 6">
            <a:extLst>
              <a:ext uri="{FF2B5EF4-FFF2-40B4-BE49-F238E27FC236}">
                <a16:creationId xmlns:a16="http://schemas.microsoft.com/office/drawing/2014/main" id="{F0BCFD1A-5735-46B8-B164-268B9754243E}"/>
              </a:ext>
            </a:extLst>
          </p:cNvPr>
          <p:cNvSpPr/>
          <p:nvPr/>
        </p:nvSpPr>
        <p:spPr>
          <a:xfrm>
            <a:off x="336819" y="312823"/>
            <a:ext cx="7400945" cy="442250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Nadpis 1">
            <a:extLst>
              <a:ext uri="{FF2B5EF4-FFF2-40B4-BE49-F238E27FC236}">
                <a16:creationId xmlns:a16="http://schemas.microsoft.com/office/drawing/2014/main" id="{7DE8863A-D94E-46D1-A061-2E14EF52E2C6}"/>
              </a:ext>
            </a:extLst>
          </p:cNvPr>
          <p:cNvSpPr txBox="1">
            <a:spLocks/>
          </p:cNvSpPr>
          <p:nvPr/>
        </p:nvSpPr>
        <p:spPr>
          <a:xfrm>
            <a:off x="439636" y="434858"/>
            <a:ext cx="7221928" cy="258742"/>
          </a:xfrm>
          <a:prstGeom prst="rect">
            <a:avLst/>
          </a:prstGeom>
        </p:spPr>
        <p:txBody>
          <a:bodyPr vert="horz" lIns="68580" tIns="34290" rIns="68580" bIns="34290" rtlCol="0" anchor="t">
            <a:normAutofit fontScale="5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r>
              <a:rPr lang="cs-CZ" sz="2600" b="1" cap="all" dirty="0">
                <a:solidFill>
                  <a:schemeClr val="bg1"/>
                </a:solidFill>
              </a:rPr>
              <a:t>umísťování položek do skladu</a:t>
            </a:r>
          </a:p>
        </p:txBody>
      </p:sp>
      <p:sp>
        <p:nvSpPr>
          <p:cNvPr id="11" name="AutoShape 2" descr="Jak bezpečně zabalit zboží na paletu, návod | Eobaly.cz">
            <a:extLst>
              <a:ext uri="{FF2B5EF4-FFF2-40B4-BE49-F238E27FC236}">
                <a16:creationId xmlns:a16="http://schemas.microsoft.com/office/drawing/2014/main" id="{EAD63B51-DC06-4A5F-8A9D-8EC1A4B565F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id="{8E9F030E-F1CC-4027-B206-AE2FE2D145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154" y="1051561"/>
            <a:ext cx="7598274" cy="34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None/>
            </a:pPr>
            <a:r>
              <a:rPr lang="cs-CZ" altLang="cs-CZ" sz="2000" b="1" dirty="0">
                <a:latin typeface="Arial" panose="020B0604020202020204" pitchFamily="34" charset="0"/>
              </a:rPr>
              <a:t>Oblíbenost</a:t>
            </a:r>
            <a:r>
              <a:rPr lang="cs-CZ" altLang="cs-CZ" sz="2000" dirty="0">
                <a:latin typeface="Arial" panose="020B0604020202020204" pitchFamily="34" charset="0"/>
              </a:rPr>
              <a:t> je spojena s rozdílnou obrátkovostí skladovaných položek. Vysoce obrátkové položky by se měly skladovat co nejblíže místu expedice zboží, protože se tak minimalizuje manipulační vzdálenost. Naopak položky s malou obrátkovostí je vhodné umístit na nejvzdálenější místa vzhledem k místu expedice. Zbývající skladová plocha je určena pro položky, které do skladu přicházejí v pravidelných dávkách, dále pro položky, které vyžadují před expedicí nějakou úpravu, pro položky, které jsou kompatibilní s položkami s rychlým obratem, a také pro dočasné uskladnění nahromaděných položek s rychlou obrátkou, pro které nestačí jejich vymezená plocha.</a:t>
            </a:r>
          </a:p>
        </p:txBody>
      </p:sp>
    </p:spTree>
    <p:extLst>
      <p:ext uri="{BB962C8B-B14F-4D97-AF65-F5344CB8AC3E}">
        <p14:creationId xmlns:p14="http://schemas.microsoft.com/office/powerpoint/2010/main" val="18421998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620" y="205641"/>
            <a:ext cx="1098625" cy="845920"/>
          </a:xfrm>
          <a:prstGeom prst="rect">
            <a:avLst/>
          </a:prstGeom>
        </p:spPr>
      </p:pic>
      <p:sp>
        <p:nvSpPr>
          <p:cNvPr id="7" name="Obdélník 6">
            <a:extLst>
              <a:ext uri="{FF2B5EF4-FFF2-40B4-BE49-F238E27FC236}">
                <a16:creationId xmlns:a16="http://schemas.microsoft.com/office/drawing/2014/main" id="{F0BCFD1A-5735-46B8-B164-268B9754243E}"/>
              </a:ext>
            </a:extLst>
          </p:cNvPr>
          <p:cNvSpPr/>
          <p:nvPr/>
        </p:nvSpPr>
        <p:spPr>
          <a:xfrm>
            <a:off x="336819" y="312823"/>
            <a:ext cx="7400945" cy="442250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Nadpis 1">
            <a:extLst>
              <a:ext uri="{FF2B5EF4-FFF2-40B4-BE49-F238E27FC236}">
                <a16:creationId xmlns:a16="http://schemas.microsoft.com/office/drawing/2014/main" id="{7DE8863A-D94E-46D1-A061-2E14EF52E2C6}"/>
              </a:ext>
            </a:extLst>
          </p:cNvPr>
          <p:cNvSpPr txBox="1">
            <a:spLocks/>
          </p:cNvSpPr>
          <p:nvPr/>
        </p:nvSpPr>
        <p:spPr>
          <a:xfrm>
            <a:off x="439636" y="434858"/>
            <a:ext cx="7221928" cy="258742"/>
          </a:xfrm>
          <a:prstGeom prst="rect">
            <a:avLst/>
          </a:prstGeom>
        </p:spPr>
        <p:txBody>
          <a:bodyPr vert="horz" lIns="68580" tIns="34290" rIns="68580" bIns="34290" rtlCol="0" anchor="t">
            <a:normAutofit fontScale="5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r>
              <a:rPr lang="cs-CZ" sz="2600" b="1" cap="all" dirty="0">
                <a:solidFill>
                  <a:schemeClr val="bg1"/>
                </a:solidFill>
              </a:rPr>
              <a:t>Měření a hodnocení produktivity - KPI</a:t>
            </a:r>
          </a:p>
        </p:txBody>
      </p:sp>
      <p:sp>
        <p:nvSpPr>
          <p:cNvPr id="11" name="AutoShape 2" descr="Jak bezpečně zabalit zboží na paletu, návod | Eobaly.cz">
            <a:extLst>
              <a:ext uri="{FF2B5EF4-FFF2-40B4-BE49-F238E27FC236}">
                <a16:creationId xmlns:a16="http://schemas.microsoft.com/office/drawing/2014/main" id="{EAD63B51-DC06-4A5F-8A9D-8EC1A4B565F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id="{8E9F030E-F1CC-4027-B206-AE2FE2D145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0918" y="788134"/>
            <a:ext cx="7598274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None/>
            </a:pPr>
            <a:r>
              <a:rPr lang="cs-CZ" altLang="cs-CZ" sz="2000" dirty="0">
                <a:latin typeface="Arial" panose="020B0604020202020204" pitchFamily="34" charset="0"/>
              </a:rPr>
              <a:t>I ve skladu platí obecná řídící poučka, že “nelze řídit to, co se neměří”. Proto je nutnost měřit, shromažďovat a vyhodnocovat data týkající se úrovně skladových operací a na jejich základě pak přijímat vhodná nápravná opatření. Proces zdokonalování zde nikdy nekončí.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4A24F5C9-A916-40B6-A878-1D335DBDD3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0918" y="2370859"/>
            <a:ext cx="7598274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None/>
            </a:pPr>
            <a:r>
              <a:rPr lang="cs-CZ" altLang="cs-CZ" sz="1600" b="1" dirty="0">
                <a:latin typeface="Arial" panose="020B0604020202020204" pitchFamily="34" charset="0"/>
              </a:rPr>
              <a:t>Produktivita</a:t>
            </a:r>
            <a:r>
              <a:rPr lang="cs-CZ" altLang="cs-CZ" sz="1600" dirty="0">
                <a:latin typeface="Arial" panose="020B0604020202020204" pitchFamily="34" charset="0"/>
              </a:rPr>
              <a:t> je reálný výstupu za jednotku času. Jako příklad můžeme uvést počet krabic, které skladník vyzvedne za hodinu práce.</a:t>
            </a:r>
          </a:p>
          <a:p>
            <a:pPr algn="just" eaLnBrk="1" hangingPunct="1">
              <a:spcBef>
                <a:spcPct val="0"/>
              </a:spcBef>
              <a:buNone/>
            </a:pPr>
            <a:r>
              <a:rPr lang="cs-CZ" altLang="cs-CZ" sz="1600" b="1" dirty="0">
                <a:latin typeface="Arial" panose="020B0604020202020204" pitchFamily="34" charset="0"/>
              </a:rPr>
              <a:t>Vytížení</a:t>
            </a:r>
            <a:r>
              <a:rPr lang="cs-CZ" altLang="cs-CZ" sz="1600" dirty="0">
                <a:latin typeface="Arial" panose="020B0604020202020204" pitchFamily="34" charset="0"/>
              </a:rPr>
              <a:t> definujeme jako poměr využité kapacity k dostupné kapacitě. Například se jedná o využití paletového prostoru ve skladu nebo v případě pracovníka ve skladu může jít využití jeho pracovní doby skutečnou prací.</a:t>
            </a:r>
          </a:p>
          <a:p>
            <a:pPr algn="just" eaLnBrk="1" hangingPunct="1">
              <a:spcBef>
                <a:spcPct val="0"/>
              </a:spcBef>
              <a:buNone/>
            </a:pPr>
            <a:r>
              <a:rPr lang="cs-CZ" altLang="cs-CZ" sz="1600" b="1" dirty="0">
                <a:latin typeface="Arial" panose="020B0604020202020204" pitchFamily="34" charset="0"/>
              </a:rPr>
              <a:t>Výkon</a:t>
            </a:r>
            <a:r>
              <a:rPr lang="cs-CZ" altLang="cs-CZ" sz="1600" dirty="0">
                <a:latin typeface="Arial" panose="020B0604020202020204" pitchFamily="34" charset="0"/>
              </a:rPr>
              <a:t> definujeme jako poměr skutečného výstupu ku standardnímu výstupu. Jako příklad lze uvést počet zmanipulovaných položek pracovníkem za stanovenou časovou jednotku vzhledem k počtu položek, které měl pracovník dle THN za tuto časovou jednotku práce zmanipulovat.</a:t>
            </a:r>
          </a:p>
        </p:txBody>
      </p:sp>
    </p:spTree>
    <p:extLst>
      <p:ext uri="{BB962C8B-B14F-4D97-AF65-F5344CB8AC3E}">
        <p14:creationId xmlns:p14="http://schemas.microsoft.com/office/powerpoint/2010/main" val="145887371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620" y="205641"/>
            <a:ext cx="1098625" cy="845920"/>
          </a:xfrm>
          <a:prstGeom prst="rect">
            <a:avLst/>
          </a:prstGeom>
        </p:spPr>
      </p:pic>
      <p:sp>
        <p:nvSpPr>
          <p:cNvPr id="7" name="Obdélník 6">
            <a:extLst>
              <a:ext uri="{FF2B5EF4-FFF2-40B4-BE49-F238E27FC236}">
                <a16:creationId xmlns:a16="http://schemas.microsoft.com/office/drawing/2014/main" id="{F0BCFD1A-5735-46B8-B164-268B9754243E}"/>
              </a:ext>
            </a:extLst>
          </p:cNvPr>
          <p:cNvSpPr/>
          <p:nvPr/>
        </p:nvSpPr>
        <p:spPr>
          <a:xfrm>
            <a:off x="336819" y="312823"/>
            <a:ext cx="7400945" cy="442250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Nadpis 1">
            <a:extLst>
              <a:ext uri="{FF2B5EF4-FFF2-40B4-BE49-F238E27FC236}">
                <a16:creationId xmlns:a16="http://schemas.microsoft.com/office/drawing/2014/main" id="{7DE8863A-D94E-46D1-A061-2E14EF52E2C6}"/>
              </a:ext>
            </a:extLst>
          </p:cNvPr>
          <p:cNvSpPr txBox="1">
            <a:spLocks/>
          </p:cNvSpPr>
          <p:nvPr/>
        </p:nvSpPr>
        <p:spPr>
          <a:xfrm>
            <a:off x="439636" y="434858"/>
            <a:ext cx="7221928" cy="258742"/>
          </a:xfrm>
          <a:prstGeom prst="rect">
            <a:avLst/>
          </a:prstGeom>
        </p:spPr>
        <p:txBody>
          <a:bodyPr vert="horz" lIns="68580" tIns="34290" rIns="68580" bIns="34290" rtlCol="0" anchor="t">
            <a:normAutofit fontScale="5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r>
              <a:rPr lang="cs-CZ" sz="2600" b="1" cap="all" dirty="0">
                <a:solidFill>
                  <a:schemeClr val="bg1"/>
                </a:solidFill>
              </a:rPr>
              <a:t>KPI příklady</a:t>
            </a:r>
          </a:p>
        </p:txBody>
      </p:sp>
      <p:sp>
        <p:nvSpPr>
          <p:cNvPr id="11" name="AutoShape 2" descr="Jak bezpečně zabalit zboží na paletu, návod | Eobaly.cz">
            <a:extLst>
              <a:ext uri="{FF2B5EF4-FFF2-40B4-BE49-F238E27FC236}">
                <a16:creationId xmlns:a16="http://schemas.microsoft.com/office/drawing/2014/main" id="{EAD63B51-DC06-4A5F-8A9D-8EC1A4B565F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id="{8E9F030E-F1CC-4027-B206-AE2FE2D145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0918" y="788134"/>
            <a:ext cx="7598274" cy="34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indent="-342900" algn="just" eaLnBrk="1" hangingPunct="1">
              <a:spcBef>
                <a:spcPct val="0"/>
              </a:spcBef>
              <a:buFontTx/>
              <a:buChar char="-"/>
            </a:pPr>
            <a:r>
              <a:rPr lang="cs-CZ" altLang="cs-CZ" sz="2000" b="1" dirty="0">
                <a:latin typeface="Arial" panose="020B0604020202020204" pitchFamily="34" charset="0"/>
              </a:rPr>
              <a:t>Maximální čas na vyskladnění zakázky do výroby </a:t>
            </a:r>
            <a:r>
              <a:rPr lang="cs-CZ" altLang="cs-CZ" sz="2000" dirty="0">
                <a:latin typeface="Arial" panose="020B0604020202020204" pitchFamily="34" charset="0"/>
              </a:rPr>
              <a:t>– stanovím maximální dobu a sleduji, z kolika procent ji dodržuji. (Plánování výroby potřebuje vědět, kdy může začít výroba.)</a:t>
            </a:r>
          </a:p>
          <a:p>
            <a:pPr marL="342900" indent="-342900" algn="just" eaLnBrk="1" hangingPunct="1">
              <a:spcBef>
                <a:spcPct val="0"/>
              </a:spcBef>
              <a:buFontTx/>
              <a:buChar char="-"/>
            </a:pPr>
            <a:r>
              <a:rPr lang="cs-CZ" altLang="cs-CZ" sz="2000" b="1" dirty="0">
                <a:latin typeface="Arial" panose="020B0604020202020204" pitchFamily="34" charset="0"/>
              </a:rPr>
              <a:t>Počet příjmů materiálu na pracovníka za den</a:t>
            </a:r>
            <a:r>
              <a:rPr lang="cs-CZ" altLang="cs-CZ" sz="2000" dirty="0">
                <a:latin typeface="Arial" panose="020B0604020202020204" pitchFamily="34" charset="0"/>
              </a:rPr>
              <a:t> – sleduji efektivitu jednotlivých pracovníků.</a:t>
            </a:r>
          </a:p>
          <a:p>
            <a:pPr marL="342900" indent="-342900" algn="just" eaLnBrk="1" hangingPunct="1">
              <a:spcBef>
                <a:spcPct val="0"/>
              </a:spcBef>
              <a:buFontTx/>
              <a:buChar char="-"/>
            </a:pPr>
            <a:r>
              <a:rPr lang="cs-CZ" altLang="cs-CZ" sz="2000" b="1" dirty="0">
                <a:latin typeface="Arial" panose="020B0604020202020204" pitchFamily="34" charset="0"/>
              </a:rPr>
              <a:t>Maximální čas na zabalení a vyzvednutí výrobku dopravcem </a:t>
            </a:r>
            <a:r>
              <a:rPr lang="cs-CZ" altLang="cs-CZ" sz="2000" dirty="0">
                <a:latin typeface="Arial" panose="020B0604020202020204" pitchFamily="34" charset="0"/>
              </a:rPr>
              <a:t>– stanovím maximální dobu a sleduji její plnění. (Čím dříve dodám, tím dříve obdržím platbu.)</a:t>
            </a:r>
          </a:p>
          <a:p>
            <a:pPr marL="342900" indent="-342900" algn="just" eaLnBrk="1" hangingPunct="1">
              <a:spcBef>
                <a:spcPct val="0"/>
              </a:spcBef>
              <a:buFontTx/>
              <a:buChar char="-"/>
            </a:pPr>
            <a:r>
              <a:rPr lang="cs-CZ" altLang="cs-CZ" sz="2000" b="1" dirty="0">
                <a:latin typeface="Arial" panose="020B0604020202020204" pitchFamily="34" charset="0"/>
              </a:rPr>
              <a:t>Vstupní kontrola</a:t>
            </a:r>
            <a:r>
              <a:rPr lang="cs-CZ" altLang="cs-CZ" sz="2000" dirty="0">
                <a:latin typeface="Arial" panose="020B0604020202020204" pitchFamily="34" charset="0"/>
              </a:rPr>
              <a:t> – definuji maximální dobu, za kterou bude dodávka zkontrolována z hlediska kvality a uvolněna do výroby.</a:t>
            </a:r>
          </a:p>
        </p:txBody>
      </p:sp>
    </p:spTree>
    <p:extLst>
      <p:ext uri="{BB962C8B-B14F-4D97-AF65-F5344CB8AC3E}">
        <p14:creationId xmlns:p14="http://schemas.microsoft.com/office/powerpoint/2010/main" val="132425994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620" y="205641"/>
            <a:ext cx="1098625" cy="845920"/>
          </a:xfrm>
          <a:prstGeom prst="rect">
            <a:avLst/>
          </a:prstGeom>
        </p:spPr>
      </p:pic>
      <p:sp>
        <p:nvSpPr>
          <p:cNvPr id="7" name="Obdélník 6">
            <a:extLst>
              <a:ext uri="{FF2B5EF4-FFF2-40B4-BE49-F238E27FC236}">
                <a16:creationId xmlns:a16="http://schemas.microsoft.com/office/drawing/2014/main" id="{F0BCFD1A-5735-46B8-B164-268B9754243E}"/>
              </a:ext>
            </a:extLst>
          </p:cNvPr>
          <p:cNvSpPr/>
          <p:nvPr/>
        </p:nvSpPr>
        <p:spPr>
          <a:xfrm>
            <a:off x="336819" y="312823"/>
            <a:ext cx="7400945" cy="442250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Nadpis 1">
            <a:extLst>
              <a:ext uri="{FF2B5EF4-FFF2-40B4-BE49-F238E27FC236}">
                <a16:creationId xmlns:a16="http://schemas.microsoft.com/office/drawing/2014/main" id="{7DE8863A-D94E-46D1-A061-2E14EF52E2C6}"/>
              </a:ext>
            </a:extLst>
          </p:cNvPr>
          <p:cNvSpPr txBox="1">
            <a:spLocks/>
          </p:cNvSpPr>
          <p:nvPr/>
        </p:nvSpPr>
        <p:spPr>
          <a:xfrm>
            <a:off x="439636" y="434858"/>
            <a:ext cx="7221928" cy="258742"/>
          </a:xfrm>
          <a:prstGeom prst="rect">
            <a:avLst/>
          </a:prstGeom>
        </p:spPr>
        <p:txBody>
          <a:bodyPr vert="horz" lIns="68580" tIns="34290" rIns="68580" bIns="34290" rtlCol="0" anchor="t">
            <a:normAutofit fontScale="5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r>
              <a:rPr lang="cs-CZ" sz="2600" b="1" cap="all" dirty="0">
                <a:solidFill>
                  <a:schemeClr val="bg1"/>
                </a:solidFill>
              </a:rPr>
              <a:t>AGV</a:t>
            </a:r>
          </a:p>
        </p:txBody>
      </p:sp>
      <p:sp>
        <p:nvSpPr>
          <p:cNvPr id="11" name="AutoShape 2" descr="Jak bezpečně zabalit zboží na paletu, návod | Eobaly.cz">
            <a:extLst>
              <a:ext uri="{FF2B5EF4-FFF2-40B4-BE49-F238E27FC236}">
                <a16:creationId xmlns:a16="http://schemas.microsoft.com/office/drawing/2014/main" id="{EAD63B51-DC06-4A5F-8A9D-8EC1A4B565F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2" name="Online médium 1" title="Automatický vozík AGV RAE160 Autopilot v Continental Automotive ČR">
            <a:hlinkClick r:id="" action="ppaction://media"/>
            <a:extLst>
              <a:ext uri="{FF2B5EF4-FFF2-40B4-BE49-F238E27FC236}">
                <a16:creationId xmlns:a16="http://schemas.microsoft.com/office/drawing/2014/main" id="{561E40B0-E527-4C34-B3F1-C200A64B4344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354789" y="815635"/>
            <a:ext cx="7400945" cy="4181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497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45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620" y="205641"/>
            <a:ext cx="1098625" cy="845920"/>
          </a:xfrm>
          <a:prstGeom prst="rect">
            <a:avLst/>
          </a:prstGeom>
        </p:spPr>
      </p:pic>
      <p:sp>
        <p:nvSpPr>
          <p:cNvPr id="5" name="Rectangle 6">
            <a:extLst>
              <a:ext uri="{FF2B5EF4-FFF2-40B4-BE49-F238E27FC236}">
                <a16:creationId xmlns:a16="http://schemas.microsoft.com/office/drawing/2014/main" id="{54BCC7E9-0383-4A10-95CB-BDC2547DFD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3" y="877108"/>
            <a:ext cx="7598274" cy="3170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None/>
            </a:pPr>
            <a:r>
              <a:rPr lang="cs-CZ" altLang="cs-CZ" sz="2000" dirty="0">
                <a:latin typeface="Arial" panose="020B0604020202020204" pitchFamily="34" charset="0"/>
              </a:rPr>
              <a:t>I když skladování jakéhokoliv materiálů vždy znamená </a:t>
            </a:r>
            <a:r>
              <a:rPr lang="cs-CZ" altLang="cs-CZ" sz="2000" b="1" dirty="0">
                <a:latin typeface="Arial" panose="020B0604020202020204" pitchFamily="34" charset="0"/>
              </a:rPr>
              <a:t>určité zpomalení hmotného toku</a:t>
            </a:r>
            <a:r>
              <a:rPr lang="cs-CZ" altLang="cs-CZ" sz="2000" dirty="0">
                <a:latin typeface="Arial" panose="020B0604020202020204" pitchFamily="34" charset="0"/>
              </a:rPr>
              <a:t>, </a:t>
            </a:r>
            <a:r>
              <a:rPr lang="cs-CZ" altLang="cs-CZ" sz="2000" b="1" dirty="0">
                <a:latin typeface="Arial" panose="020B0604020202020204" pitchFamily="34" charset="0"/>
              </a:rPr>
              <a:t>nelze je v žádném výrobním provozu plně odstranit. </a:t>
            </a:r>
            <a:r>
              <a:rPr lang="cs-CZ" altLang="cs-CZ" sz="2000" dirty="0">
                <a:latin typeface="Arial" panose="020B0604020202020204" pitchFamily="34" charset="0"/>
              </a:rPr>
              <a:t>Po celém světě jsou milióny skladovacích zařízení. Mohou mít podobu supermoderních profesionálně řízených skladů, ale řadíme sem také podnikové skladovací místnosti všeho druhu a velikosti, garáže i drobné sklady jednotlivých prodejen. Skladovací systémy jsou stále komplexnější a náročnější.</a:t>
            </a:r>
          </a:p>
          <a:p>
            <a:pPr algn="just" eaLnBrk="1" hangingPunct="1">
              <a:spcBef>
                <a:spcPct val="0"/>
              </a:spcBef>
              <a:buNone/>
            </a:pPr>
            <a:endParaRPr lang="cs-CZ" altLang="cs-CZ" sz="2000" dirty="0">
              <a:latin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buNone/>
            </a:pPr>
            <a:endParaRPr lang="cs-CZ" altLang="cs-CZ" sz="2000" dirty="0">
              <a:latin typeface="Arial" panose="020B0604020202020204" pitchFamily="34" charset="0"/>
            </a:endParaRP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F0BCFD1A-5735-46B8-B164-268B9754243E}"/>
              </a:ext>
            </a:extLst>
          </p:cNvPr>
          <p:cNvSpPr/>
          <p:nvPr/>
        </p:nvSpPr>
        <p:spPr>
          <a:xfrm>
            <a:off x="336819" y="312823"/>
            <a:ext cx="7400945" cy="442250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Nadpis 1">
            <a:extLst>
              <a:ext uri="{FF2B5EF4-FFF2-40B4-BE49-F238E27FC236}">
                <a16:creationId xmlns:a16="http://schemas.microsoft.com/office/drawing/2014/main" id="{7DE8863A-D94E-46D1-A061-2E14EF52E2C6}"/>
              </a:ext>
            </a:extLst>
          </p:cNvPr>
          <p:cNvSpPr txBox="1">
            <a:spLocks/>
          </p:cNvSpPr>
          <p:nvPr/>
        </p:nvSpPr>
        <p:spPr>
          <a:xfrm>
            <a:off x="439636" y="434858"/>
            <a:ext cx="7221928" cy="258742"/>
          </a:xfrm>
          <a:prstGeom prst="rect">
            <a:avLst/>
          </a:prstGeom>
        </p:spPr>
        <p:txBody>
          <a:bodyPr vert="horz" lIns="68580" tIns="34290" rIns="68580" bIns="34290" rtlCol="0" anchor="t">
            <a:normAutofit fontScale="5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r>
              <a:rPr lang="cs-CZ" sz="2600" b="1" cap="all" dirty="0">
                <a:solidFill>
                  <a:schemeClr val="bg1"/>
                </a:solidFill>
              </a:rPr>
              <a:t>Definice ze skript</a:t>
            </a:r>
          </a:p>
        </p:txBody>
      </p:sp>
    </p:spTree>
    <p:extLst>
      <p:ext uri="{BB962C8B-B14F-4D97-AF65-F5344CB8AC3E}">
        <p14:creationId xmlns:p14="http://schemas.microsoft.com/office/powerpoint/2010/main" val="31674402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45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620" y="205641"/>
            <a:ext cx="1098625" cy="845920"/>
          </a:xfrm>
          <a:prstGeom prst="rect">
            <a:avLst/>
          </a:prstGeom>
        </p:spPr>
      </p:pic>
      <p:sp>
        <p:nvSpPr>
          <p:cNvPr id="5" name="Rectangle 6">
            <a:extLst>
              <a:ext uri="{FF2B5EF4-FFF2-40B4-BE49-F238E27FC236}">
                <a16:creationId xmlns:a16="http://schemas.microsoft.com/office/drawing/2014/main" id="{54BCC7E9-0383-4A10-95CB-BDC2547DFD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3" y="877108"/>
            <a:ext cx="7598274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None/>
            </a:pPr>
            <a:r>
              <a:rPr lang="cs-CZ" altLang="cs-CZ" sz="2000" dirty="0">
                <a:latin typeface="Arial" panose="020B0604020202020204" pitchFamily="34" charset="0"/>
              </a:rPr>
              <a:t>Místo, kde dochází ke skladování, se nazývá sklad. Může mít nejrůznější podobu a mohou se zde udržovat všechny typy produktů. Ve skladech probíhá příjem, samotné uskladnění a expedice.</a:t>
            </a:r>
          </a:p>
          <a:p>
            <a:pPr algn="just" eaLnBrk="1" hangingPunct="1">
              <a:spcBef>
                <a:spcPct val="0"/>
              </a:spcBef>
              <a:buNone/>
            </a:pPr>
            <a:endParaRPr lang="cs-CZ" altLang="cs-CZ" sz="2000" dirty="0">
              <a:latin typeface="Arial" panose="020B0604020202020204" pitchFamily="34" charset="0"/>
            </a:endParaRP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F0BCFD1A-5735-46B8-B164-268B9754243E}"/>
              </a:ext>
            </a:extLst>
          </p:cNvPr>
          <p:cNvSpPr/>
          <p:nvPr/>
        </p:nvSpPr>
        <p:spPr>
          <a:xfrm>
            <a:off x="336819" y="312823"/>
            <a:ext cx="7400945" cy="442250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Nadpis 1">
            <a:extLst>
              <a:ext uri="{FF2B5EF4-FFF2-40B4-BE49-F238E27FC236}">
                <a16:creationId xmlns:a16="http://schemas.microsoft.com/office/drawing/2014/main" id="{7DE8863A-D94E-46D1-A061-2E14EF52E2C6}"/>
              </a:ext>
            </a:extLst>
          </p:cNvPr>
          <p:cNvSpPr txBox="1">
            <a:spLocks/>
          </p:cNvSpPr>
          <p:nvPr/>
        </p:nvSpPr>
        <p:spPr>
          <a:xfrm>
            <a:off x="439636" y="434858"/>
            <a:ext cx="7221928" cy="258742"/>
          </a:xfrm>
          <a:prstGeom prst="rect">
            <a:avLst/>
          </a:prstGeom>
        </p:spPr>
        <p:txBody>
          <a:bodyPr vert="horz" lIns="68580" tIns="34290" rIns="68580" bIns="34290" rtlCol="0" anchor="t">
            <a:normAutofit fontScale="5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r>
              <a:rPr lang="cs-CZ" sz="2600" b="1" cap="all" dirty="0">
                <a:solidFill>
                  <a:schemeClr val="bg1"/>
                </a:solidFill>
              </a:rPr>
              <a:t>Sklad</a:t>
            </a:r>
          </a:p>
        </p:txBody>
      </p:sp>
    </p:spTree>
    <p:extLst>
      <p:ext uri="{BB962C8B-B14F-4D97-AF65-F5344CB8AC3E}">
        <p14:creationId xmlns:p14="http://schemas.microsoft.com/office/powerpoint/2010/main" val="31475992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45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620" y="205641"/>
            <a:ext cx="1098625" cy="845920"/>
          </a:xfrm>
          <a:prstGeom prst="rect">
            <a:avLst/>
          </a:prstGeom>
        </p:spPr>
      </p:pic>
      <p:sp>
        <p:nvSpPr>
          <p:cNvPr id="7" name="Obdélník 6">
            <a:extLst>
              <a:ext uri="{FF2B5EF4-FFF2-40B4-BE49-F238E27FC236}">
                <a16:creationId xmlns:a16="http://schemas.microsoft.com/office/drawing/2014/main" id="{F0BCFD1A-5735-46B8-B164-268B9754243E}"/>
              </a:ext>
            </a:extLst>
          </p:cNvPr>
          <p:cNvSpPr/>
          <p:nvPr/>
        </p:nvSpPr>
        <p:spPr>
          <a:xfrm>
            <a:off x="336819" y="312823"/>
            <a:ext cx="7400945" cy="442250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Nadpis 1">
            <a:extLst>
              <a:ext uri="{FF2B5EF4-FFF2-40B4-BE49-F238E27FC236}">
                <a16:creationId xmlns:a16="http://schemas.microsoft.com/office/drawing/2014/main" id="{7DE8863A-D94E-46D1-A061-2E14EF52E2C6}"/>
              </a:ext>
            </a:extLst>
          </p:cNvPr>
          <p:cNvSpPr txBox="1">
            <a:spLocks/>
          </p:cNvSpPr>
          <p:nvPr/>
        </p:nvSpPr>
        <p:spPr>
          <a:xfrm>
            <a:off x="439636" y="434858"/>
            <a:ext cx="7221928" cy="258742"/>
          </a:xfrm>
          <a:prstGeom prst="rect">
            <a:avLst/>
          </a:prstGeom>
        </p:spPr>
        <p:txBody>
          <a:bodyPr vert="horz" lIns="68580" tIns="34290" rIns="68580" bIns="34290" rtlCol="0" anchor="t">
            <a:normAutofit fontScale="5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r>
              <a:rPr lang="cs-CZ" sz="2600" b="1" cap="all" dirty="0">
                <a:solidFill>
                  <a:schemeClr val="bg1"/>
                </a:solidFill>
              </a:rPr>
              <a:t>Sklad - paletový sklad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FD33FD97-4385-47B8-920B-74937B4E88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1539" y="1639723"/>
            <a:ext cx="3060779" cy="2409035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2A7DE5B8-0461-43D8-AF92-D73F81D51B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270" y="1013091"/>
            <a:ext cx="2346010" cy="3035667"/>
          </a:xfrm>
          <a:prstGeom prst="rect">
            <a:avLst/>
          </a:prstGeom>
        </p:spPr>
      </p:pic>
      <p:sp>
        <p:nvSpPr>
          <p:cNvPr id="12" name="Rectangle 6">
            <a:extLst>
              <a:ext uri="{FF2B5EF4-FFF2-40B4-BE49-F238E27FC236}">
                <a16:creationId xmlns:a16="http://schemas.microsoft.com/office/drawing/2014/main" id="{7D0C5EF8-4F6B-4F5C-B153-08B7D23F3A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3981" y="843455"/>
            <a:ext cx="4897583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None/>
            </a:pPr>
            <a:r>
              <a:rPr lang="cs-CZ" altLang="cs-CZ" sz="2000" b="1" dirty="0">
                <a:latin typeface="Arial" panose="020B0604020202020204" pitchFamily="34" charset="0"/>
              </a:rPr>
              <a:t>Paletový sklad </a:t>
            </a:r>
            <a:r>
              <a:rPr lang="cs-CZ" altLang="cs-CZ" sz="2000" dirty="0">
                <a:latin typeface="Arial" panose="020B0604020202020204" pitchFamily="34" charset="0"/>
              </a:rPr>
              <a:t>většinou skladujeme na Europaletách. </a:t>
            </a:r>
          </a:p>
        </p:txBody>
      </p:sp>
      <p:sp>
        <p:nvSpPr>
          <p:cNvPr id="11" name="AutoShape 2" descr="Jak bezpečně zabalit zboží na paletu, návod | Eobaly.cz">
            <a:extLst>
              <a:ext uri="{FF2B5EF4-FFF2-40B4-BE49-F238E27FC236}">
                <a16:creationId xmlns:a16="http://schemas.microsoft.com/office/drawing/2014/main" id="{EAD63B51-DC06-4A5F-8A9D-8EC1A4B565F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C0B8CD16-2E5F-4520-AC5C-7088342280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32317" y="1551341"/>
            <a:ext cx="2435160" cy="1718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5791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45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620" y="205641"/>
            <a:ext cx="1098625" cy="845920"/>
          </a:xfrm>
          <a:prstGeom prst="rect">
            <a:avLst/>
          </a:prstGeom>
        </p:spPr>
      </p:pic>
      <p:sp>
        <p:nvSpPr>
          <p:cNvPr id="7" name="Obdélník 6">
            <a:extLst>
              <a:ext uri="{FF2B5EF4-FFF2-40B4-BE49-F238E27FC236}">
                <a16:creationId xmlns:a16="http://schemas.microsoft.com/office/drawing/2014/main" id="{F0BCFD1A-5735-46B8-B164-268B9754243E}"/>
              </a:ext>
            </a:extLst>
          </p:cNvPr>
          <p:cNvSpPr/>
          <p:nvPr/>
        </p:nvSpPr>
        <p:spPr>
          <a:xfrm>
            <a:off x="336819" y="312823"/>
            <a:ext cx="7400945" cy="442250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Nadpis 1">
            <a:extLst>
              <a:ext uri="{FF2B5EF4-FFF2-40B4-BE49-F238E27FC236}">
                <a16:creationId xmlns:a16="http://schemas.microsoft.com/office/drawing/2014/main" id="{7DE8863A-D94E-46D1-A061-2E14EF52E2C6}"/>
              </a:ext>
            </a:extLst>
          </p:cNvPr>
          <p:cNvSpPr txBox="1">
            <a:spLocks/>
          </p:cNvSpPr>
          <p:nvPr/>
        </p:nvSpPr>
        <p:spPr>
          <a:xfrm>
            <a:off x="439636" y="434858"/>
            <a:ext cx="7221928" cy="258742"/>
          </a:xfrm>
          <a:prstGeom prst="rect">
            <a:avLst/>
          </a:prstGeom>
        </p:spPr>
        <p:txBody>
          <a:bodyPr vert="horz" lIns="68580" tIns="34290" rIns="68580" bIns="34290" rtlCol="0" anchor="t">
            <a:normAutofit fontScale="5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r>
              <a:rPr lang="cs-CZ" sz="2600" b="1" cap="all" dirty="0">
                <a:solidFill>
                  <a:schemeClr val="bg1"/>
                </a:solidFill>
              </a:rPr>
              <a:t>Sklad plastové boxy</a:t>
            </a:r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7D0C5EF8-4F6B-4F5C-B153-08B7D23F3A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3461" y="852128"/>
            <a:ext cx="4897583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None/>
            </a:pPr>
            <a:r>
              <a:rPr lang="cs-CZ" altLang="cs-CZ" sz="2000" b="1" dirty="0">
                <a:latin typeface="Arial" panose="020B0604020202020204" pitchFamily="34" charset="0"/>
              </a:rPr>
              <a:t>Plastové boxy </a:t>
            </a:r>
            <a:r>
              <a:rPr lang="cs-CZ" altLang="cs-CZ" sz="2000" dirty="0">
                <a:latin typeface="Arial" panose="020B0604020202020204" pitchFamily="34" charset="0"/>
              </a:rPr>
              <a:t>se často používají při </a:t>
            </a:r>
            <a:r>
              <a:rPr lang="cs-CZ" altLang="cs-CZ" sz="2000" dirty="0" err="1">
                <a:latin typeface="Arial" panose="020B0604020202020204" pitchFamily="34" charset="0"/>
              </a:rPr>
              <a:t>Kanbanovém</a:t>
            </a:r>
            <a:r>
              <a:rPr lang="cs-CZ" altLang="cs-CZ" sz="2000" dirty="0">
                <a:latin typeface="Arial" panose="020B0604020202020204" pitchFamily="34" charset="0"/>
              </a:rPr>
              <a:t> řešení. </a:t>
            </a:r>
          </a:p>
        </p:txBody>
      </p:sp>
      <p:sp>
        <p:nvSpPr>
          <p:cNvPr id="11" name="AutoShape 2" descr="Jak bezpečně zabalit zboží na paletu, návod | Eobaly.cz">
            <a:extLst>
              <a:ext uri="{FF2B5EF4-FFF2-40B4-BE49-F238E27FC236}">
                <a16:creationId xmlns:a16="http://schemas.microsoft.com/office/drawing/2014/main" id="{EAD63B51-DC06-4A5F-8A9D-8EC1A4B565F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DE13A163-9DD9-43BE-AB04-0CEF1FB976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461" y="1523688"/>
            <a:ext cx="1938818" cy="3221677"/>
          </a:xfrm>
          <a:prstGeom prst="rect">
            <a:avLst/>
          </a:prstGeom>
        </p:spPr>
      </p:pic>
      <p:pic>
        <p:nvPicPr>
          <p:cNvPr id="15" name="Picture 4" descr="Kanban | Spojovací materiál Metalcom a.s.">
            <a:extLst>
              <a:ext uri="{FF2B5EF4-FFF2-40B4-BE49-F238E27FC236}">
                <a16:creationId xmlns:a16="http://schemas.microsoft.com/office/drawing/2014/main" id="{7D8FD3EF-1703-4F07-B2D1-064394FBEA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0978" y="1441737"/>
            <a:ext cx="2659659" cy="2849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6">
            <a:extLst>
              <a:ext uri="{FF2B5EF4-FFF2-40B4-BE49-F238E27FC236}">
                <a16:creationId xmlns:a16="http://schemas.microsoft.com/office/drawing/2014/main" id="{49FEF82D-7D61-4714-8B4F-A4610455FB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0428" y="4157427"/>
            <a:ext cx="138075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None/>
            </a:pPr>
            <a:r>
              <a:rPr lang="cs-CZ" altLang="cs-CZ" sz="2000" dirty="0">
                <a:latin typeface="Arial" panose="020B0604020202020204" pitchFamily="34" charset="0"/>
              </a:rPr>
              <a:t>Kanban</a:t>
            </a:r>
          </a:p>
        </p:txBody>
      </p:sp>
    </p:spTree>
    <p:extLst>
      <p:ext uri="{BB962C8B-B14F-4D97-AF65-F5344CB8AC3E}">
        <p14:creationId xmlns:p14="http://schemas.microsoft.com/office/powerpoint/2010/main" val="13909834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45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620" y="205641"/>
            <a:ext cx="1098625" cy="845920"/>
          </a:xfrm>
          <a:prstGeom prst="rect">
            <a:avLst/>
          </a:prstGeom>
        </p:spPr>
      </p:pic>
      <p:sp>
        <p:nvSpPr>
          <p:cNvPr id="7" name="Obdélník 6">
            <a:extLst>
              <a:ext uri="{FF2B5EF4-FFF2-40B4-BE49-F238E27FC236}">
                <a16:creationId xmlns:a16="http://schemas.microsoft.com/office/drawing/2014/main" id="{F0BCFD1A-5735-46B8-B164-268B9754243E}"/>
              </a:ext>
            </a:extLst>
          </p:cNvPr>
          <p:cNvSpPr/>
          <p:nvPr/>
        </p:nvSpPr>
        <p:spPr>
          <a:xfrm>
            <a:off x="336819" y="312823"/>
            <a:ext cx="7400945" cy="442250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Nadpis 1">
            <a:extLst>
              <a:ext uri="{FF2B5EF4-FFF2-40B4-BE49-F238E27FC236}">
                <a16:creationId xmlns:a16="http://schemas.microsoft.com/office/drawing/2014/main" id="{7DE8863A-D94E-46D1-A061-2E14EF52E2C6}"/>
              </a:ext>
            </a:extLst>
          </p:cNvPr>
          <p:cNvSpPr txBox="1">
            <a:spLocks/>
          </p:cNvSpPr>
          <p:nvPr/>
        </p:nvSpPr>
        <p:spPr>
          <a:xfrm>
            <a:off x="439636" y="434858"/>
            <a:ext cx="7221928" cy="258742"/>
          </a:xfrm>
          <a:prstGeom prst="rect">
            <a:avLst/>
          </a:prstGeom>
        </p:spPr>
        <p:txBody>
          <a:bodyPr vert="horz" lIns="68580" tIns="34290" rIns="68580" bIns="34290" rtlCol="0" anchor="t">
            <a:normAutofit fontScale="5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r>
              <a:rPr lang="cs-CZ" sz="2600" b="1" cap="all" dirty="0">
                <a:solidFill>
                  <a:schemeClr val="bg1"/>
                </a:solidFill>
              </a:rPr>
              <a:t>Sklad automatizovaná skladovací řešení</a:t>
            </a:r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7D0C5EF8-4F6B-4F5C-B153-08B7D23F3A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3461" y="852128"/>
            <a:ext cx="489758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None/>
            </a:pPr>
            <a:r>
              <a:rPr lang="cs-CZ" altLang="cs-CZ" sz="2000" dirty="0">
                <a:latin typeface="Arial" panose="020B0604020202020204" pitchFamily="34" charset="0"/>
              </a:rPr>
              <a:t>Toto řešení je </a:t>
            </a:r>
            <a:r>
              <a:rPr lang="cs-CZ" altLang="cs-CZ" sz="2000" b="1" dirty="0">
                <a:latin typeface="Arial" panose="020B0604020202020204" pitchFamily="34" charset="0"/>
              </a:rPr>
              <a:t>drahé, </a:t>
            </a:r>
            <a:r>
              <a:rPr lang="cs-CZ" altLang="cs-CZ" sz="2000" dirty="0">
                <a:latin typeface="Arial" panose="020B0604020202020204" pitchFamily="34" charset="0"/>
              </a:rPr>
              <a:t>příklad KARDEX.  </a:t>
            </a:r>
          </a:p>
        </p:txBody>
      </p:sp>
      <p:sp>
        <p:nvSpPr>
          <p:cNvPr id="11" name="AutoShape 2" descr="Jak bezpečně zabalit zboží na paletu, návod | Eobaly.cz">
            <a:extLst>
              <a:ext uri="{FF2B5EF4-FFF2-40B4-BE49-F238E27FC236}">
                <a16:creationId xmlns:a16="http://schemas.microsoft.com/office/drawing/2014/main" id="{EAD63B51-DC06-4A5F-8A9D-8EC1A4B565F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1C82621F-A215-4DEF-8A82-04AF055486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636" y="1252238"/>
            <a:ext cx="3979964" cy="3712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9403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45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620" y="205641"/>
            <a:ext cx="1098625" cy="845920"/>
          </a:xfrm>
          <a:prstGeom prst="rect">
            <a:avLst/>
          </a:prstGeom>
        </p:spPr>
      </p:pic>
      <p:sp>
        <p:nvSpPr>
          <p:cNvPr id="7" name="Obdélník 6">
            <a:extLst>
              <a:ext uri="{FF2B5EF4-FFF2-40B4-BE49-F238E27FC236}">
                <a16:creationId xmlns:a16="http://schemas.microsoft.com/office/drawing/2014/main" id="{F0BCFD1A-5735-46B8-B164-268B9754243E}"/>
              </a:ext>
            </a:extLst>
          </p:cNvPr>
          <p:cNvSpPr/>
          <p:nvPr/>
        </p:nvSpPr>
        <p:spPr>
          <a:xfrm>
            <a:off x="336819" y="312823"/>
            <a:ext cx="7400945" cy="442250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Nadpis 1">
            <a:extLst>
              <a:ext uri="{FF2B5EF4-FFF2-40B4-BE49-F238E27FC236}">
                <a16:creationId xmlns:a16="http://schemas.microsoft.com/office/drawing/2014/main" id="{7DE8863A-D94E-46D1-A061-2E14EF52E2C6}"/>
              </a:ext>
            </a:extLst>
          </p:cNvPr>
          <p:cNvSpPr txBox="1">
            <a:spLocks/>
          </p:cNvSpPr>
          <p:nvPr/>
        </p:nvSpPr>
        <p:spPr>
          <a:xfrm>
            <a:off x="439636" y="434858"/>
            <a:ext cx="7221928" cy="258742"/>
          </a:xfrm>
          <a:prstGeom prst="rect">
            <a:avLst/>
          </a:prstGeom>
        </p:spPr>
        <p:txBody>
          <a:bodyPr vert="horz" lIns="68580" tIns="34290" rIns="68580" bIns="34290" rtlCol="0" anchor="t">
            <a:normAutofit fontScale="5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r>
              <a:rPr lang="cs-CZ" sz="2600" b="1" cap="all" dirty="0">
                <a:solidFill>
                  <a:schemeClr val="bg1"/>
                </a:solidFill>
              </a:rPr>
              <a:t>Sklad automatizovaná skladovací řešení - Příklad KARDEX. </a:t>
            </a:r>
          </a:p>
        </p:txBody>
      </p:sp>
      <p:sp>
        <p:nvSpPr>
          <p:cNvPr id="11" name="AutoShape 2" descr="Jak bezpečně zabalit zboží na paletu, návod | Eobaly.cz">
            <a:extLst>
              <a:ext uri="{FF2B5EF4-FFF2-40B4-BE49-F238E27FC236}">
                <a16:creationId xmlns:a16="http://schemas.microsoft.com/office/drawing/2014/main" id="{EAD63B51-DC06-4A5F-8A9D-8EC1A4B565F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2" name="Online médium 1" title="Jak došlo ke zrychlení vychystávání ve firmě KATEK s automatizovanými skladovými systémy KARDEX?">
            <a:hlinkClick r:id="" action="ppaction://media"/>
            <a:extLst>
              <a:ext uri="{FF2B5EF4-FFF2-40B4-BE49-F238E27FC236}">
                <a16:creationId xmlns:a16="http://schemas.microsoft.com/office/drawing/2014/main" id="{1C166F3E-23A5-44A4-A48D-98EAEF334A00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316345" y="877108"/>
            <a:ext cx="7421419" cy="4193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051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45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620" y="205641"/>
            <a:ext cx="1098625" cy="845920"/>
          </a:xfrm>
          <a:prstGeom prst="rect">
            <a:avLst/>
          </a:prstGeom>
        </p:spPr>
      </p:pic>
      <p:sp>
        <p:nvSpPr>
          <p:cNvPr id="7" name="Obdélník 6">
            <a:extLst>
              <a:ext uri="{FF2B5EF4-FFF2-40B4-BE49-F238E27FC236}">
                <a16:creationId xmlns:a16="http://schemas.microsoft.com/office/drawing/2014/main" id="{F0BCFD1A-5735-46B8-B164-268B9754243E}"/>
              </a:ext>
            </a:extLst>
          </p:cNvPr>
          <p:cNvSpPr/>
          <p:nvPr/>
        </p:nvSpPr>
        <p:spPr>
          <a:xfrm>
            <a:off x="336819" y="312823"/>
            <a:ext cx="7400945" cy="442250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Nadpis 1">
            <a:extLst>
              <a:ext uri="{FF2B5EF4-FFF2-40B4-BE49-F238E27FC236}">
                <a16:creationId xmlns:a16="http://schemas.microsoft.com/office/drawing/2014/main" id="{7DE8863A-D94E-46D1-A061-2E14EF52E2C6}"/>
              </a:ext>
            </a:extLst>
          </p:cNvPr>
          <p:cNvSpPr txBox="1">
            <a:spLocks/>
          </p:cNvSpPr>
          <p:nvPr/>
        </p:nvSpPr>
        <p:spPr>
          <a:xfrm>
            <a:off x="439636" y="434858"/>
            <a:ext cx="7221928" cy="258742"/>
          </a:xfrm>
          <a:prstGeom prst="rect">
            <a:avLst/>
          </a:prstGeom>
        </p:spPr>
        <p:txBody>
          <a:bodyPr vert="horz" lIns="68580" tIns="34290" rIns="68580" bIns="34290" rtlCol="0" anchor="t">
            <a:normAutofit fontScale="5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r>
              <a:rPr lang="cs-CZ" sz="2600" b="1" cap="all" dirty="0">
                <a:solidFill>
                  <a:schemeClr val="bg1"/>
                </a:solidFill>
              </a:rPr>
              <a:t>Využití skladovacích ploch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FD33FD97-4385-47B8-920B-74937B4E88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1539" y="1639723"/>
            <a:ext cx="3060779" cy="2409035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2A7DE5B8-0461-43D8-AF92-D73F81D51B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270" y="1013091"/>
            <a:ext cx="2346010" cy="3035667"/>
          </a:xfrm>
          <a:prstGeom prst="rect">
            <a:avLst/>
          </a:prstGeom>
        </p:spPr>
      </p:pic>
      <p:sp>
        <p:nvSpPr>
          <p:cNvPr id="11" name="AutoShape 2" descr="Jak bezpečně zabalit zboží na paletu, návod | Eobaly.cz">
            <a:extLst>
              <a:ext uri="{FF2B5EF4-FFF2-40B4-BE49-F238E27FC236}">
                <a16:creationId xmlns:a16="http://schemas.microsoft.com/office/drawing/2014/main" id="{EAD63B51-DC06-4A5F-8A9D-8EC1A4B565F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6" name="Rectangle 6">
            <a:extLst>
              <a:ext uri="{FF2B5EF4-FFF2-40B4-BE49-F238E27FC236}">
                <a16:creationId xmlns:a16="http://schemas.microsoft.com/office/drawing/2014/main" id="{3BE05B87-7C9C-48C8-95ED-80B16ED713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661" y="4237819"/>
            <a:ext cx="489758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None/>
            </a:pPr>
            <a:r>
              <a:rPr lang="cs-CZ" altLang="cs-CZ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  <a:t>Jaký je rozdíl mezi obrázkem 1 a 2?</a:t>
            </a:r>
            <a:endParaRPr lang="cs-CZ" altLang="cs-CZ" sz="2000" dirty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17" name="Rectangle 6">
            <a:extLst>
              <a:ext uri="{FF2B5EF4-FFF2-40B4-BE49-F238E27FC236}">
                <a16:creationId xmlns:a16="http://schemas.microsoft.com/office/drawing/2014/main" id="{24FEC805-0D89-4CFB-AF93-E772FBDD82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5766" y="1051561"/>
            <a:ext cx="32773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None/>
            </a:pPr>
            <a:r>
              <a:rPr lang="cs-CZ" altLang="cs-CZ" sz="2800" b="1" dirty="0">
                <a:solidFill>
                  <a:srgbClr val="FF0000"/>
                </a:solidFill>
                <a:latin typeface="Arial" panose="020B0604020202020204" pitchFamily="34" charset="0"/>
              </a:rPr>
              <a:t>1</a:t>
            </a:r>
            <a:endParaRPr lang="cs-CZ" altLang="cs-CZ" sz="28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8" name="Rectangle 6">
            <a:extLst>
              <a:ext uri="{FF2B5EF4-FFF2-40B4-BE49-F238E27FC236}">
                <a16:creationId xmlns:a16="http://schemas.microsoft.com/office/drawing/2014/main" id="{E9203B7F-1268-4AAF-B71C-C5A42FD164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7530" y="1698202"/>
            <a:ext cx="32773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None/>
            </a:pPr>
            <a:r>
              <a:rPr lang="cs-CZ" altLang="cs-CZ" sz="2800" b="1" dirty="0">
                <a:solidFill>
                  <a:srgbClr val="FF0000"/>
                </a:solidFill>
                <a:latin typeface="Arial" panose="020B060402020202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6720218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300CB1052155A346BB3B6D4E29D39FCE" ma:contentTypeVersion="10" ma:contentTypeDescription="Vytvoří nový dokument" ma:contentTypeScope="" ma:versionID="464dedd420676b91fa177f9980c2fb75">
  <xsd:schema xmlns:xsd="http://www.w3.org/2001/XMLSchema" xmlns:xs="http://www.w3.org/2001/XMLSchema" xmlns:p="http://schemas.microsoft.com/office/2006/metadata/properties" xmlns:ns2="79732339-22ae-46a9-a845-ab08f0b0ec45" xmlns:ns3="2acd3449-f520-476b-8803-fc8f0469dae0" targetNamespace="http://schemas.microsoft.com/office/2006/metadata/properties" ma:root="true" ma:fieldsID="e08cb972fdf441a56e4a39b003a20f90" ns2:_="" ns3:_="">
    <xsd:import namespace="79732339-22ae-46a9-a845-ab08f0b0ec45"/>
    <xsd:import namespace="2acd3449-f520-476b-8803-fc8f0469dae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SearchProperties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9732339-22ae-46a9-a845-ab08f0b0ec4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5" nillable="true" ma:taxonomy="true" ma:internalName="lcf76f155ced4ddcb4097134ff3c332f" ma:taxonomyFieldName="MediaServiceImageTags" ma:displayName="Značky obrázků" ma:readOnly="false" ma:fieldId="{5cf76f15-5ced-4ddc-b409-7134ff3c332f}" ma:taxonomyMulti="true" ma:sspId="bce56c0d-8add-4fe5-85a8-9b3e3d2b7a8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acd3449-f520-476b-8803-fc8f0469dae0" elementFormDefault="qualified">
    <xsd:import namespace="http://schemas.microsoft.com/office/2006/documentManagement/types"/>
    <xsd:import namespace="http://schemas.microsoft.com/office/infopath/2007/PartnerControls"/>
    <xsd:element name="TaxCatchAll" ma:index="16" nillable="true" ma:displayName="Taxonomy Catch All Column" ma:hidden="true" ma:list="{df3bc1ec-e1e5-4a67-a002-3f5c24544ec5}" ma:internalName="TaxCatchAll" ma:showField="CatchAllData" ma:web="2acd3449-f520-476b-8803-fc8f0469dae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acd3449-f520-476b-8803-fc8f0469dae0" xsi:nil="true"/>
    <lcf76f155ced4ddcb4097134ff3c332f xmlns="79732339-22ae-46a9-a845-ab08f0b0ec45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5EDCBA1-4E2C-47C5-8FA0-6CE5E88A99F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9732339-22ae-46a9-a845-ab08f0b0ec45"/>
    <ds:schemaRef ds:uri="2acd3449-f520-476b-8803-fc8f0469dae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7A5D781-88A3-4B84-901C-23DBF33C4AA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C3977A6-9EA5-4237-8C47-525CA98D758D}">
  <ds:schemaRefs>
    <ds:schemaRef ds:uri="http://schemas.microsoft.com/office/2006/metadata/properties"/>
    <ds:schemaRef ds:uri="http://schemas.microsoft.com/office/infopath/2007/PartnerControls"/>
    <ds:schemaRef ds:uri="2acd3449-f520-476b-8803-fc8f0469dae0"/>
    <ds:schemaRef ds:uri="79732339-22ae-46a9-a845-ab08f0b0ec4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1262</TotalTime>
  <Words>1427</Words>
  <Application>Microsoft Office PowerPoint</Application>
  <PresentationFormat>Předvádění na obrazovce (16:9)</PresentationFormat>
  <Paragraphs>122</Paragraphs>
  <Slides>29</Slides>
  <Notes>0</Notes>
  <HiddenSlides>0</HiddenSlides>
  <MMClips>3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29</vt:i4>
      </vt:variant>
    </vt:vector>
  </HeadingPairs>
  <TitlesOfParts>
    <vt:vector size="33" baseType="lpstr">
      <vt:lpstr>Arial</vt:lpstr>
      <vt:lpstr>StarSymbol</vt:lpstr>
      <vt:lpstr>Times New Roman</vt:lpstr>
      <vt:lpstr>Office Theme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prezentace</dc:title>
  <dc:creator>Václav Minařík</dc:creator>
  <cp:lastModifiedBy>Marian Pryszcz</cp:lastModifiedBy>
  <cp:revision>333</cp:revision>
  <dcterms:created xsi:type="dcterms:W3CDTF">2016-07-06T15:42:34Z</dcterms:created>
  <dcterms:modified xsi:type="dcterms:W3CDTF">2025-03-05T08:21:58Z</dcterms:modified>
  <dc:language>cs-CZ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28</vt:i4>
  </property>
  <property fmtid="{D5CDD505-2E9C-101B-9397-08002B2CF9AE}" pid="8" name="PresentationFormat">
    <vt:lpwstr>Předvádění na obrazovce (16:9)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29</vt:i4>
  </property>
  <property fmtid="{D5CDD505-2E9C-101B-9397-08002B2CF9AE}" pid="12" name="ContentTypeId">
    <vt:lpwstr>0x010100300CB1052155A346BB3B6D4E29D39FCE</vt:lpwstr>
  </property>
</Properties>
</file>