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58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2925" autoAdjust="0"/>
  </p:normalViewPr>
  <p:slideViewPr>
    <p:cSldViewPr snapToGrid="0">
      <p:cViewPr varScale="1">
        <p:scale>
          <a:sx n="138" d="100"/>
          <a:sy n="138" d="100"/>
        </p:scale>
        <p:origin x="8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F80B8FD4-851D-49E3-A571-CD0791013423}"/>
    <pc:docChg chg="undo custSel addSld delSld modSld">
      <pc:chgData name="Marian Pryszcz" userId="b640d04e-8e1a-4236-a119-e4fb30dc15ca" providerId="ADAL" clId="{F80B8FD4-851D-49E3-A571-CD0791013423}" dt="2025-02-26T12:53:36.116" v="2351" actId="20577"/>
      <pc:docMkLst>
        <pc:docMk/>
      </pc:docMkLst>
      <pc:sldChg chg="modSp mod">
        <pc:chgData name="Marian Pryszcz" userId="b640d04e-8e1a-4236-a119-e4fb30dc15ca" providerId="ADAL" clId="{F80B8FD4-851D-49E3-A571-CD0791013423}" dt="2025-02-26T11:44:16.855" v="25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F80B8FD4-851D-49E3-A571-CD0791013423}" dt="2025-02-26T11:44:16.855" v="25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modSp mod">
        <pc:chgData name="Marian Pryszcz" userId="b640d04e-8e1a-4236-a119-e4fb30dc15ca" providerId="ADAL" clId="{F80B8FD4-851D-49E3-A571-CD0791013423}" dt="2025-02-26T12:39:17.310" v="2283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F80B8FD4-851D-49E3-A571-CD0791013423}" dt="2025-02-26T12:39:17.310" v="2283" actId="2057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F80B8FD4-851D-49E3-A571-CD0791013423}" dt="2025-02-26T11:44:21.986" v="26" actId="1076"/>
          <ac:spMkLst>
            <pc:docMk/>
            <pc:sldMk cId="1275685279" sldId="303"/>
            <ac:spMk id="7" creationId="{F0BCFD1A-5735-46B8-B164-268B9754243E}"/>
          </ac:spMkLst>
        </pc:spChg>
        <pc:spChg chg="mod">
          <ac:chgData name="Marian Pryszcz" userId="b640d04e-8e1a-4236-a119-e4fb30dc15ca" providerId="ADAL" clId="{F80B8FD4-851D-49E3-A571-CD0791013423}" dt="2025-02-26T11:44:28.647" v="32" actId="20577"/>
          <ac:spMkLst>
            <pc:docMk/>
            <pc:sldMk cId="1275685279" sldId="303"/>
            <ac:spMk id="8" creationId="{7DE8863A-D94E-46D1-A061-2E14EF52E2C6}"/>
          </ac:spMkLst>
        </pc:spChg>
      </pc:sldChg>
      <pc:sldChg chg="modSp mod">
        <pc:chgData name="Marian Pryszcz" userId="b640d04e-8e1a-4236-a119-e4fb30dc15ca" providerId="ADAL" clId="{F80B8FD4-851D-49E3-A571-CD0791013423}" dt="2025-02-26T12:43:30.792" v="2290"/>
        <pc:sldMkLst>
          <pc:docMk/>
          <pc:sldMk cId="3167440283" sldId="304"/>
        </pc:sldMkLst>
        <pc:spChg chg="mod">
          <ac:chgData name="Marian Pryszcz" userId="b640d04e-8e1a-4236-a119-e4fb30dc15ca" providerId="ADAL" clId="{F80B8FD4-851D-49E3-A571-CD0791013423}" dt="2025-02-26T12:43:30.792" v="2290"/>
          <ac:spMkLst>
            <pc:docMk/>
            <pc:sldMk cId="3167440283" sldId="304"/>
            <ac:spMk id="5" creationId="{54BCC7E9-0383-4A10-95CB-BDC2547DFDBB}"/>
          </ac:spMkLst>
        </pc:spChg>
        <pc:spChg chg="mod">
          <ac:chgData name="Marian Pryszcz" userId="b640d04e-8e1a-4236-a119-e4fb30dc15ca" providerId="ADAL" clId="{F80B8FD4-851D-49E3-A571-CD0791013423}" dt="2025-02-26T11:49:16.480" v="185" actId="20577"/>
          <ac:spMkLst>
            <pc:docMk/>
            <pc:sldMk cId="3167440283" sldId="304"/>
            <ac:spMk id="8" creationId="{7DE8863A-D94E-46D1-A061-2E14EF52E2C6}"/>
          </ac:spMkLst>
        </pc:spChg>
      </pc:sldChg>
      <pc:sldChg chg="addSp modSp add mod">
        <pc:chgData name="Marian Pryszcz" userId="b640d04e-8e1a-4236-a119-e4fb30dc15ca" providerId="ADAL" clId="{F80B8FD4-851D-49E3-A571-CD0791013423}" dt="2025-02-26T12:44:37.558" v="2291"/>
        <pc:sldMkLst>
          <pc:docMk/>
          <pc:sldMk cId="1365969819" sldId="305"/>
        </pc:sldMkLst>
        <pc:spChg chg="mod">
          <ac:chgData name="Marian Pryszcz" userId="b640d04e-8e1a-4236-a119-e4fb30dc15ca" providerId="ADAL" clId="{F80B8FD4-851D-49E3-A571-CD0791013423}" dt="2025-02-26T12:44:37.558" v="2291"/>
          <ac:spMkLst>
            <pc:docMk/>
            <pc:sldMk cId="1365969819" sldId="305"/>
            <ac:spMk id="5" creationId="{54BCC7E9-0383-4A10-95CB-BDC2547DFDBB}"/>
          </ac:spMkLst>
        </pc:spChg>
        <pc:spChg chg="mod">
          <ac:chgData name="Marian Pryszcz" userId="b640d04e-8e1a-4236-a119-e4fb30dc15ca" providerId="ADAL" clId="{F80B8FD4-851D-49E3-A571-CD0791013423}" dt="2025-02-26T12:00:13.482" v="765" actId="20577"/>
          <ac:spMkLst>
            <pc:docMk/>
            <pc:sldMk cId="1365969819" sldId="305"/>
            <ac:spMk id="8" creationId="{7DE8863A-D94E-46D1-A061-2E14EF52E2C6}"/>
          </ac:spMkLst>
        </pc:spChg>
        <pc:picChg chg="add mod">
          <ac:chgData name="Marian Pryszcz" userId="b640d04e-8e1a-4236-a119-e4fb30dc15ca" providerId="ADAL" clId="{F80B8FD4-851D-49E3-A571-CD0791013423}" dt="2025-02-26T12:00:21.598" v="768" actId="14100"/>
          <ac:picMkLst>
            <pc:docMk/>
            <pc:sldMk cId="1365969819" sldId="305"/>
            <ac:picMk id="2" creationId="{0B7B30C7-8045-43A3-BCA0-1A964B1132EB}"/>
          </ac:picMkLst>
        </pc:picChg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3147599285" sldId="305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602579194" sldId="306"/>
        </pc:sldMkLst>
      </pc:sldChg>
      <pc:sldChg chg="addSp delSp modSp add mod">
        <pc:chgData name="Marian Pryszcz" userId="b640d04e-8e1a-4236-a119-e4fb30dc15ca" providerId="ADAL" clId="{F80B8FD4-851D-49E3-A571-CD0791013423}" dt="2025-02-26T12:45:18.154" v="2299" actId="20577"/>
        <pc:sldMkLst>
          <pc:docMk/>
          <pc:sldMk cId="3776417079" sldId="306"/>
        </pc:sldMkLst>
        <pc:spChg chg="mod">
          <ac:chgData name="Marian Pryszcz" userId="b640d04e-8e1a-4236-a119-e4fb30dc15ca" providerId="ADAL" clId="{F80B8FD4-851D-49E3-A571-CD0791013423}" dt="2025-02-26T12:45:18.154" v="2299" actId="20577"/>
          <ac:spMkLst>
            <pc:docMk/>
            <pc:sldMk cId="3776417079" sldId="306"/>
            <ac:spMk id="5" creationId="{54BCC7E9-0383-4A10-95CB-BDC2547DFDBB}"/>
          </ac:spMkLst>
        </pc:spChg>
        <pc:picChg chg="del">
          <ac:chgData name="Marian Pryszcz" userId="b640d04e-8e1a-4236-a119-e4fb30dc15ca" providerId="ADAL" clId="{F80B8FD4-851D-49E3-A571-CD0791013423}" dt="2025-02-26T12:00:49.132" v="794" actId="478"/>
          <ac:picMkLst>
            <pc:docMk/>
            <pc:sldMk cId="3776417079" sldId="306"/>
            <ac:picMk id="2" creationId="{0B7B30C7-8045-43A3-BCA0-1A964B1132EB}"/>
          </ac:picMkLst>
        </pc:picChg>
        <pc:picChg chg="add del mod">
          <ac:chgData name="Marian Pryszcz" userId="b640d04e-8e1a-4236-a119-e4fb30dc15ca" providerId="ADAL" clId="{F80B8FD4-851D-49E3-A571-CD0791013423}" dt="2025-02-26T12:01:08.586" v="797" actId="478"/>
          <ac:picMkLst>
            <pc:docMk/>
            <pc:sldMk cId="3776417079" sldId="306"/>
            <ac:picMk id="3" creationId="{0E0C0576-06CF-4A86-9498-25895AADCE3D}"/>
          </ac:picMkLst>
        </pc:picChg>
        <pc:picChg chg="add mod">
          <ac:chgData name="Marian Pryszcz" userId="b640d04e-8e1a-4236-a119-e4fb30dc15ca" providerId="ADAL" clId="{F80B8FD4-851D-49E3-A571-CD0791013423}" dt="2025-02-26T12:01:47.484" v="799" actId="1076"/>
          <ac:picMkLst>
            <pc:docMk/>
            <pc:sldMk cId="3776417079" sldId="306"/>
            <ac:picMk id="10" creationId="{E1BD5D35-BD4D-440E-B7D7-FD6C5BCF758B}"/>
          </ac:picMkLst>
        </pc:picChg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1672021803" sldId="307"/>
        </pc:sldMkLst>
      </pc:sldChg>
      <pc:sldChg chg="addSp delSp modSp add mod">
        <pc:chgData name="Marian Pryszcz" userId="b640d04e-8e1a-4236-a119-e4fb30dc15ca" providerId="ADAL" clId="{F80B8FD4-851D-49E3-A571-CD0791013423}" dt="2025-02-26T12:04:53.469" v="822" actId="1076"/>
        <pc:sldMkLst>
          <pc:docMk/>
          <pc:sldMk cId="2818763116" sldId="307"/>
        </pc:sldMkLst>
        <pc:spChg chg="mod">
          <ac:chgData name="Marian Pryszcz" userId="b640d04e-8e1a-4236-a119-e4fb30dc15ca" providerId="ADAL" clId="{F80B8FD4-851D-49E3-A571-CD0791013423}" dt="2025-02-26T12:02:21.383" v="814" actId="20577"/>
          <ac:spMkLst>
            <pc:docMk/>
            <pc:sldMk cId="2818763116" sldId="307"/>
            <ac:spMk id="5" creationId="{54BCC7E9-0383-4A10-95CB-BDC2547DFDBB}"/>
          </ac:spMkLst>
        </pc:spChg>
        <pc:graphicFrameChg chg="add del mod">
          <ac:chgData name="Marian Pryszcz" userId="b640d04e-8e1a-4236-a119-e4fb30dc15ca" providerId="ADAL" clId="{F80B8FD4-851D-49E3-A571-CD0791013423}" dt="2025-02-26T12:04:48.043" v="820"/>
          <ac:graphicFrameMkLst>
            <pc:docMk/>
            <pc:sldMk cId="2818763116" sldId="307"/>
            <ac:graphicFrameMk id="3" creationId="{0595F437-CF50-4AE7-BEE0-BAF6E942AB4C}"/>
          </ac:graphicFrameMkLst>
        </pc:graphicFrameChg>
        <pc:picChg chg="add del mod">
          <ac:chgData name="Marian Pryszcz" userId="b640d04e-8e1a-4236-a119-e4fb30dc15ca" providerId="ADAL" clId="{F80B8FD4-851D-49E3-A571-CD0791013423}" dt="2025-02-26T12:04:44.352" v="818" actId="478"/>
          <ac:picMkLst>
            <pc:docMk/>
            <pc:sldMk cId="2818763116" sldId="307"/>
            <ac:picMk id="2" creationId="{86D303B2-9162-4F66-97A8-0C6FE276E831}"/>
          </ac:picMkLst>
        </pc:picChg>
        <pc:picChg chg="add mod">
          <ac:chgData name="Marian Pryszcz" userId="b640d04e-8e1a-4236-a119-e4fb30dc15ca" providerId="ADAL" clId="{F80B8FD4-851D-49E3-A571-CD0791013423}" dt="2025-02-26T12:04:53.469" v="822" actId="1076"/>
          <ac:picMkLst>
            <pc:docMk/>
            <pc:sldMk cId="2818763116" sldId="307"/>
            <ac:picMk id="9" creationId="{3A59C851-B182-4096-849A-FC9F1224BCFC}"/>
          </ac:picMkLst>
        </pc:picChg>
        <pc:picChg chg="del">
          <ac:chgData name="Marian Pryszcz" userId="b640d04e-8e1a-4236-a119-e4fb30dc15ca" providerId="ADAL" clId="{F80B8FD4-851D-49E3-A571-CD0791013423}" dt="2025-02-26T12:02:28.625" v="815" actId="478"/>
          <ac:picMkLst>
            <pc:docMk/>
            <pc:sldMk cId="2818763116" sldId="307"/>
            <ac:picMk id="10" creationId="{E1BD5D35-BD4D-440E-B7D7-FD6C5BCF758B}"/>
          </ac:picMkLst>
        </pc:picChg>
      </pc:sldChg>
      <pc:sldChg chg="addSp delSp modSp add mod">
        <pc:chgData name="Marian Pryszcz" userId="b640d04e-8e1a-4236-a119-e4fb30dc15ca" providerId="ADAL" clId="{F80B8FD4-851D-49E3-A571-CD0791013423}" dt="2025-02-26T12:46:56.453" v="2303" actId="1076"/>
        <pc:sldMkLst>
          <pc:docMk/>
          <pc:sldMk cId="3027236119" sldId="308"/>
        </pc:sldMkLst>
        <pc:spChg chg="mod">
          <ac:chgData name="Marian Pryszcz" userId="b640d04e-8e1a-4236-a119-e4fb30dc15ca" providerId="ADAL" clId="{F80B8FD4-851D-49E3-A571-CD0791013423}" dt="2025-02-26T12:46:53.089" v="2302"/>
          <ac:spMkLst>
            <pc:docMk/>
            <pc:sldMk cId="3027236119" sldId="308"/>
            <ac:spMk id="5" creationId="{54BCC7E9-0383-4A10-95CB-BDC2547DFDBB}"/>
          </ac:spMkLst>
        </pc:spChg>
        <pc:picChg chg="add del mod">
          <ac:chgData name="Marian Pryszcz" userId="b640d04e-8e1a-4236-a119-e4fb30dc15ca" providerId="ADAL" clId="{F80B8FD4-851D-49E3-A571-CD0791013423}" dt="2025-02-26T12:08:19.938" v="947" actId="478"/>
          <ac:picMkLst>
            <pc:docMk/>
            <pc:sldMk cId="3027236119" sldId="308"/>
            <ac:picMk id="2" creationId="{583AE019-E097-4593-BEBB-BEE12FC075C4}"/>
          </ac:picMkLst>
        </pc:picChg>
        <pc:picChg chg="del">
          <ac:chgData name="Marian Pryszcz" userId="b640d04e-8e1a-4236-a119-e4fb30dc15ca" providerId="ADAL" clId="{F80B8FD4-851D-49E3-A571-CD0791013423}" dt="2025-02-26T12:06:27.793" v="884" actId="478"/>
          <ac:picMkLst>
            <pc:docMk/>
            <pc:sldMk cId="3027236119" sldId="308"/>
            <ac:picMk id="9" creationId="{3A59C851-B182-4096-849A-FC9F1224BCFC}"/>
          </ac:picMkLst>
        </pc:picChg>
        <pc:picChg chg="add mod">
          <ac:chgData name="Marian Pryszcz" userId="b640d04e-8e1a-4236-a119-e4fb30dc15ca" providerId="ADAL" clId="{F80B8FD4-851D-49E3-A571-CD0791013423}" dt="2025-02-26T12:46:56.453" v="2303" actId="1076"/>
          <ac:picMkLst>
            <pc:docMk/>
            <pc:sldMk cId="3027236119" sldId="308"/>
            <ac:picMk id="10" creationId="{19BB4EAA-7D82-4205-B951-5DB5170D0E1F}"/>
          </ac:picMkLst>
        </pc:picChg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3677658559" sldId="308"/>
        </pc:sldMkLst>
      </pc:sldChg>
      <pc:sldChg chg="addSp delSp modSp add mod">
        <pc:chgData name="Marian Pryszcz" userId="b640d04e-8e1a-4236-a119-e4fb30dc15ca" providerId="ADAL" clId="{F80B8FD4-851D-49E3-A571-CD0791013423}" dt="2025-02-26T12:47:17.221" v="2304"/>
        <pc:sldMkLst>
          <pc:docMk/>
          <pc:sldMk cId="231784315" sldId="309"/>
        </pc:sldMkLst>
        <pc:spChg chg="mod">
          <ac:chgData name="Marian Pryszcz" userId="b640d04e-8e1a-4236-a119-e4fb30dc15ca" providerId="ADAL" clId="{F80B8FD4-851D-49E3-A571-CD0791013423}" dt="2025-02-26T12:47:17.221" v="2304"/>
          <ac:spMkLst>
            <pc:docMk/>
            <pc:sldMk cId="231784315" sldId="309"/>
            <ac:spMk id="5" creationId="{54BCC7E9-0383-4A10-95CB-BDC2547DFDBB}"/>
          </ac:spMkLst>
        </pc:spChg>
        <pc:picChg chg="add mod">
          <ac:chgData name="Marian Pryszcz" userId="b640d04e-8e1a-4236-a119-e4fb30dc15ca" providerId="ADAL" clId="{F80B8FD4-851D-49E3-A571-CD0791013423}" dt="2025-02-26T12:11:08.999" v="980" actId="1076"/>
          <ac:picMkLst>
            <pc:docMk/>
            <pc:sldMk cId="231784315" sldId="309"/>
            <ac:picMk id="3" creationId="{A9792765-C19D-4C83-9EE0-A9E9B3E8E82F}"/>
          </ac:picMkLst>
        </pc:picChg>
        <pc:picChg chg="del">
          <ac:chgData name="Marian Pryszcz" userId="b640d04e-8e1a-4236-a119-e4fb30dc15ca" providerId="ADAL" clId="{F80B8FD4-851D-49E3-A571-CD0791013423}" dt="2025-02-26T12:10:26.191" v="978" actId="478"/>
          <ac:picMkLst>
            <pc:docMk/>
            <pc:sldMk cId="231784315" sldId="309"/>
            <ac:picMk id="10" creationId="{19BB4EAA-7D82-4205-B951-5DB5170D0E1F}"/>
          </ac:picMkLst>
        </pc:picChg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390768582" sldId="309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1994160799" sldId="310"/>
        </pc:sldMkLst>
      </pc:sldChg>
      <pc:sldChg chg="addSp delSp modSp add mod">
        <pc:chgData name="Marian Pryszcz" userId="b640d04e-8e1a-4236-a119-e4fb30dc15ca" providerId="ADAL" clId="{F80B8FD4-851D-49E3-A571-CD0791013423}" dt="2025-02-26T12:49:41.630" v="2324" actId="404"/>
        <pc:sldMkLst>
          <pc:docMk/>
          <pc:sldMk cId="3567718637" sldId="310"/>
        </pc:sldMkLst>
        <pc:spChg chg="mod">
          <ac:chgData name="Marian Pryszcz" userId="b640d04e-8e1a-4236-a119-e4fb30dc15ca" providerId="ADAL" clId="{F80B8FD4-851D-49E3-A571-CD0791013423}" dt="2025-02-26T12:49:41.630" v="2324" actId="404"/>
          <ac:spMkLst>
            <pc:docMk/>
            <pc:sldMk cId="3567718637" sldId="310"/>
            <ac:spMk id="5" creationId="{54BCC7E9-0383-4A10-95CB-BDC2547DFDBB}"/>
          </ac:spMkLst>
        </pc:spChg>
        <pc:spChg chg="add del mod">
          <ac:chgData name="Marian Pryszcz" userId="b640d04e-8e1a-4236-a119-e4fb30dc15ca" providerId="ADAL" clId="{F80B8FD4-851D-49E3-A571-CD0791013423}" dt="2025-02-26T12:13:02.300" v="1054" actId="478"/>
          <ac:spMkLst>
            <pc:docMk/>
            <pc:sldMk cId="3567718637" sldId="310"/>
            <ac:spMk id="9" creationId="{207254AC-EEB2-4405-A4F6-DDF7668009D4}"/>
          </ac:spMkLst>
        </pc:spChg>
        <pc:picChg chg="del">
          <ac:chgData name="Marian Pryszcz" userId="b640d04e-8e1a-4236-a119-e4fb30dc15ca" providerId="ADAL" clId="{F80B8FD4-851D-49E3-A571-CD0791013423}" dt="2025-02-26T12:11:50.356" v="1024" actId="478"/>
          <ac:picMkLst>
            <pc:docMk/>
            <pc:sldMk cId="3567718637" sldId="310"/>
            <ac:picMk id="3" creationId="{A9792765-C19D-4C83-9EE0-A9E9B3E8E82F}"/>
          </ac:picMkLst>
        </pc:picChg>
      </pc:sldChg>
      <pc:sldChg chg="addSp modSp add mod">
        <pc:chgData name="Marian Pryszcz" userId="b640d04e-8e1a-4236-a119-e4fb30dc15ca" providerId="ADAL" clId="{F80B8FD4-851D-49E3-A571-CD0791013423}" dt="2025-02-26T12:52:15.066" v="2345" actId="1076"/>
        <pc:sldMkLst>
          <pc:docMk/>
          <pc:sldMk cId="220781401" sldId="311"/>
        </pc:sldMkLst>
        <pc:spChg chg="mod">
          <ac:chgData name="Marian Pryszcz" userId="b640d04e-8e1a-4236-a119-e4fb30dc15ca" providerId="ADAL" clId="{F80B8FD4-851D-49E3-A571-CD0791013423}" dt="2025-02-26T12:50:13.553" v="2325"/>
          <ac:spMkLst>
            <pc:docMk/>
            <pc:sldMk cId="220781401" sldId="311"/>
            <ac:spMk id="5" creationId="{54BCC7E9-0383-4A10-95CB-BDC2547DFDBB}"/>
          </ac:spMkLst>
        </pc:spChg>
        <pc:spChg chg="mod">
          <ac:chgData name="Marian Pryszcz" userId="b640d04e-8e1a-4236-a119-e4fb30dc15ca" providerId="ADAL" clId="{F80B8FD4-851D-49E3-A571-CD0791013423}" dt="2025-02-26T12:15:59.008" v="1416" actId="20577"/>
          <ac:spMkLst>
            <pc:docMk/>
            <pc:sldMk cId="220781401" sldId="311"/>
            <ac:spMk id="8" creationId="{7DE8863A-D94E-46D1-A061-2E14EF52E2C6}"/>
          </ac:spMkLst>
        </pc:spChg>
        <pc:spChg chg="add mod">
          <ac:chgData name="Marian Pryszcz" userId="b640d04e-8e1a-4236-a119-e4fb30dc15ca" providerId="ADAL" clId="{F80B8FD4-851D-49E3-A571-CD0791013423}" dt="2025-02-26T12:52:09.831" v="2344" actId="404"/>
          <ac:spMkLst>
            <pc:docMk/>
            <pc:sldMk cId="220781401" sldId="311"/>
            <ac:spMk id="9" creationId="{4DBB6BE3-BD54-4848-B196-C12339636352}"/>
          </ac:spMkLst>
        </pc:spChg>
        <pc:spChg chg="add mod">
          <ac:chgData name="Marian Pryszcz" userId="b640d04e-8e1a-4236-a119-e4fb30dc15ca" providerId="ADAL" clId="{F80B8FD4-851D-49E3-A571-CD0791013423}" dt="2025-02-26T12:52:15.066" v="2345" actId="1076"/>
          <ac:spMkLst>
            <pc:docMk/>
            <pc:sldMk cId="220781401" sldId="311"/>
            <ac:spMk id="10" creationId="{EDEE635B-69A8-4E7A-96DD-7C8D3ED86F90}"/>
          </ac:spMkLst>
        </pc:spChg>
        <pc:picChg chg="add mod">
          <ac:chgData name="Marian Pryszcz" userId="b640d04e-8e1a-4236-a119-e4fb30dc15ca" providerId="ADAL" clId="{F80B8FD4-851D-49E3-A571-CD0791013423}" dt="2025-02-26T12:22:35.816" v="1867" actId="1076"/>
          <ac:picMkLst>
            <pc:docMk/>
            <pc:sldMk cId="220781401" sldId="311"/>
            <ac:picMk id="3" creationId="{B4E7E3CC-B299-4CAA-97B1-BB4F65F68FE4}"/>
          </ac:picMkLst>
        </pc:picChg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1390983437" sldId="311"/>
        </pc:sldMkLst>
      </pc:sldChg>
      <pc:sldChg chg="delSp modSp add mod">
        <pc:chgData name="Marian Pryszcz" userId="b640d04e-8e1a-4236-a119-e4fb30dc15ca" providerId="ADAL" clId="{F80B8FD4-851D-49E3-A571-CD0791013423}" dt="2025-02-26T12:53:36.116" v="2351" actId="20577"/>
        <pc:sldMkLst>
          <pc:docMk/>
          <pc:sldMk cId="3650206907" sldId="312"/>
        </pc:sldMkLst>
        <pc:spChg chg="mod">
          <ac:chgData name="Marian Pryszcz" userId="b640d04e-8e1a-4236-a119-e4fb30dc15ca" providerId="ADAL" clId="{F80B8FD4-851D-49E3-A571-CD0791013423}" dt="2025-02-26T12:53:36.116" v="2351" actId="20577"/>
          <ac:spMkLst>
            <pc:docMk/>
            <pc:sldMk cId="3650206907" sldId="312"/>
            <ac:spMk id="5" creationId="{54BCC7E9-0383-4A10-95CB-BDC2547DFDBB}"/>
          </ac:spMkLst>
        </pc:spChg>
        <pc:spChg chg="del">
          <ac:chgData name="Marian Pryszcz" userId="b640d04e-8e1a-4236-a119-e4fb30dc15ca" providerId="ADAL" clId="{F80B8FD4-851D-49E3-A571-CD0791013423}" dt="2025-02-26T12:24:57.853" v="1999" actId="478"/>
          <ac:spMkLst>
            <pc:docMk/>
            <pc:sldMk cId="3650206907" sldId="312"/>
            <ac:spMk id="9" creationId="{4DBB6BE3-BD54-4848-B196-C12339636352}"/>
          </ac:spMkLst>
        </pc:spChg>
        <pc:spChg chg="del">
          <ac:chgData name="Marian Pryszcz" userId="b640d04e-8e1a-4236-a119-e4fb30dc15ca" providerId="ADAL" clId="{F80B8FD4-851D-49E3-A571-CD0791013423}" dt="2025-02-26T12:24:59.704" v="2000" actId="478"/>
          <ac:spMkLst>
            <pc:docMk/>
            <pc:sldMk cId="3650206907" sldId="312"/>
            <ac:spMk id="10" creationId="{EDEE635B-69A8-4E7A-96DD-7C8D3ED86F90}"/>
          </ac:spMkLst>
        </pc:spChg>
        <pc:picChg chg="del">
          <ac:chgData name="Marian Pryszcz" userId="b640d04e-8e1a-4236-a119-e4fb30dc15ca" providerId="ADAL" clId="{F80B8FD4-851D-49E3-A571-CD0791013423}" dt="2025-02-26T12:24:55.266" v="1998" actId="478"/>
          <ac:picMkLst>
            <pc:docMk/>
            <pc:sldMk cId="3650206907" sldId="312"/>
            <ac:picMk id="3" creationId="{B4E7E3CC-B299-4CAA-97B1-BB4F65F68FE4}"/>
          </ac:picMkLst>
        </pc:picChg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4285426859" sldId="312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491940337" sldId="313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124051888" sldId="314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224474892" sldId="315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3256107050" sldId="316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3888636397" sldId="317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899925175" sldId="318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1534609628" sldId="319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4275246121" sldId="320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926920549" sldId="321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700936893" sldId="322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178466020" sldId="323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1948038962" sldId="324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02258108" sldId="325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1842199830" sldId="326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1458873718" sldId="327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1324259942" sldId="328"/>
        </pc:sldMkLst>
      </pc:sldChg>
      <pc:sldChg chg="del">
        <pc:chgData name="Marian Pryszcz" userId="b640d04e-8e1a-4236-a119-e4fb30dc15ca" providerId="ADAL" clId="{F80B8FD4-851D-49E3-A571-CD0791013423}" dt="2025-02-26T11:49:29.849" v="186" actId="2696"/>
        <pc:sldMkLst>
          <pc:docMk/>
          <pc:sldMk cId="2634497317" sldId="329"/>
        </pc:sldMkLst>
      </pc:sldChg>
    </pc:docChg>
  </pc:docChgLst>
  <pc:docChgLst>
    <pc:chgData name="Marian Pryszcz" userId="b640d04e-8e1a-4236-a119-e4fb30dc15ca" providerId="ADAL" clId="{F12524F8-8592-45E6-8F34-26AF2B53D524}"/>
    <pc:docChg chg="undo custSel addSld delSld modSld sldOrd">
      <pc:chgData name="Marian Pryszcz" userId="b640d04e-8e1a-4236-a119-e4fb30dc15ca" providerId="ADAL" clId="{F12524F8-8592-45E6-8F34-26AF2B53D524}" dt="2025-02-26T10:40:20.923" v="2527" actId="14100"/>
      <pc:docMkLst>
        <pc:docMk/>
      </pc:docMkLst>
      <pc:sldChg chg="modSp mod">
        <pc:chgData name="Marian Pryszcz" userId="b640d04e-8e1a-4236-a119-e4fb30dc15ca" providerId="ADAL" clId="{F12524F8-8592-45E6-8F34-26AF2B53D524}" dt="2025-02-26T07:15:09.299" v="0"/>
        <pc:sldMkLst>
          <pc:docMk/>
          <pc:sldMk cId="1118584893" sldId="258"/>
        </pc:sldMkLst>
        <pc:spChg chg="mod">
          <ac:chgData name="Marian Pryszcz" userId="b640d04e-8e1a-4236-a119-e4fb30dc15ca" providerId="ADAL" clId="{F12524F8-8592-45E6-8F34-26AF2B53D524}" dt="2025-02-26T07:15:09.299" v="0"/>
          <ac:spMkLst>
            <pc:docMk/>
            <pc:sldMk cId="1118584893" sldId="258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163838575" sldId="290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2688434064" sldId="291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678434960" sldId="295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026634515" sldId="299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2676481502" sldId="300"/>
        </pc:sldMkLst>
      </pc:sldChg>
      <pc:sldChg chg="addSp delSp modSp mod">
        <pc:chgData name="Marian Pryszcz" userId="b640d04e-8e1a-4236-a119-e4fb30dc15ca" providerId="ADAL" clId="{F12524F8-8592-45E6-8F34-26AF2B53D524}" dt="2025-02-26T07:22:32.126" v="75"/>
        <pc:sldMkLst>
          <pc:docMk/>
          <pc:sldMk cId="1275685279" sldId="303"/>
        </pc:sldMkLst>
        <pc:spChg chg="mod">
          <ac:chgData name="Marian Pryszcz" userId="b640d04e-8e1a-4236-a119-e4fb30dc15ca" providerId="ADAL" clId="{F12524F8-8592-45E6-8F34-26AF2B53D524}" dt="2025-02-26T07:22:32.126" v="75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F12524F8-8592-45E6-8F34-26AF2B53D524}" dt="2025-02-26T07:20:24.549" v="56" actId="1076"/>
          <ac:spMkLst>
            <pc:docMk/>
            <pc:sldMk cId="1275685279" sldId="303"/>
            <ac:spMk id="7" creationId="{F0BCFD1A-5735-46B8-B164-268B9754243E}"/>
          </ac:spMkLst>
        </pc:spChg>
        <pc:spChg chg="add mod">
          <ac:chgData name="Marian Pryszcz" userId="b640d04e-8e1a-4236-a119-e4fb30dc15ca" providerId="ADAL" clId="{F12524F8-8592-45E6-8F34-26AF2B53D524}" dt="2025-02-26T07:20:34.714" v="60" actId="14100"/>
          <ac:spMkLst>
            <pc:docMk/>
            <pc:sldMk cId="1275685279" sldId="303"/>
            <ac:spMk id="8" creationId="{7DE8863A-D94E-46D1-A061-2E14EF52E2C6}"/>
          </ac:spMkLst>
        </pc:spChg>
        <pc:picChg chg="del">
          <ac:chgData name="Marian Pryszcz" userId="b640d04e-8e1a-4236-a119-e4fb30dc15ca" providerId="ADAL" clId="{F12524F8-8592-45E6-8F34-26AF2B53D524}" dt="2025-02-26T07:16:55.047" v="1" actId="478"/>
          <ac:picMkLst>
            <pc:docMk/>
            <pc:sldMk cId="1275685279" sldId="303"/>
            <ac:picMk id="1026" creationId="{C9365AE7-E582-4723-A4E1-E5D9AE7A9E8B}"/>
          </ac:picMkLst>
        </pc:picChg>
      </pc:sldChg>
      <pc:sldChg chg="modSp add mod">
        <pc:chgData name="Marian Pryszcz" userId="b640d04e-8e1a-4236-a119-e4fb30dc15ca" providerId="ADAL" clId="{F12524F8-8592-45E6-8F34-26AF2B53D524}" dt="2025-02-26T07:23:43.062" v="82" actId="20577"/>
        <pc:sldMkLst>
          <pc:docMk/>
          <pc:sldMk cId="3167440283" sldId="304"/>
        </pc:sldMkLst>
        <pc:spChg chg="mod">
          <ac:chgData name="Marian Pryszcz" userId="b640d04e-8e1a-4236-a119-e4fb30dc15ca" providerId="ADAL" clId="{F12524F8-8592-45E6-8F34-26AF2B53D524}" dt="2025-02-26T07:23:43.062" v="82" actId="20577"/>
          <ac:spMkLst>
            <pc:docMk/>
            <pc:sldMk cId="3167440283" sldId="304"/>
            <ac:spMk id="5" creationId="{54BCC7E9-0383-4A10-95CB-BDC2547DFDBB}"/>
          </ac:spMkLst>
        </pc:spChg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2385893" sldId="305"/>
        </pc:sldMkLst>
      </pc:sldChg>
      <pc:sldChg chg="addSp delSp modSp add mod">
        <pc:chgData name="Marian Pryszcz" userId="b640d04e-8e1a-4236-a119-e4fb30dc15ca" providerId="ADAL" clId="{F12524F8-8592-45E6-8F34-26AF2B53D524}" dt="2025-02-26T08:06:55.651" v="877" actId="478"/>
        <pc:sldMkLst>
          <pc:docMk/>
          <pc:sldMk cId="3147599285" sldId="305"/>
        </pc:sldMkLst>
        <pc:spChg chg="mod">
          <ac:chgData name="Marian Pryszcz" userId="b640d04e-8e1a-4236-a119-e4fb30dc15ca" providerId="ADAL" clId="{F12524F8-8592-45E6-8F34-26AF2B53D524}" dt="2025-02-26T07:24:24.657" v="91" actId="6549"/>
          <ac:spMkLst>
            <pc:docMk/>
            <pc:sldMk cId="3147599285" sldId="305"/>
            <ac:spMk id="5" creationId="{54BCC7E9-0383-4A10-95CB-BDC2547DFDBB}"/>
          </ac:spMkLst>
        </pc:spChg>
        <pc:spChg chg="mod">
          <ac:chgData name="Marian Pryszcz" userId="b640d04e-8e1a-4236-a119-e4fb30dc15ca" providerId="ADAL" clId="{F12524F8-8592-45E6-8F34-26AF2B53D524}" dt="2025-02-26T07:23:55.463" v="88" actId="20577"/>
          <ac:spMkLst>
            <pc:docMk/>
            <pc:sldMk cId="3147599285" sldId="305"/>
            <ac:spMk id="8" creationId="{7DE8863A-D94E-46D1-A061-2E14EF52E2C6}"/>
          </ac:spMkLst>
        </pc:spChg>
        <pc:picChg chg="add del mod">
          <ac:chgData name="Marian Pryszcz" userId="b640d04e-8e1a-4236-a119-e4fb30dc15ca" providerId="ADAL" clId="{F12524F8-8592-45E6-8F34-26AF2B53D524}" dt="2025-02-26T08:06:52.304" v="875" actId="478"/>
          <ac:picMkLst>
            <pc:docMk/>
            <pc:sldMk cId="3147599285" sldId="305"/>
            <ac:picMk id="3" creationId="{FD33FD97-4385-47B8-920B-74937B4E88A4}"/>
          </ac:picMkLst>
        </pc:picChg>
        <pc:picChg chg="add del mod">
          <ac:chgData name="Marian Pryszcz" userId="b640d04e-8e1a-4236-a119-e4fb30dc15ca" providerId="ADAL" clId="{F12524F8-8592-45E6-8F34-26AF2B53D524}" dt="2025-02-26T08:06:53.881" v="876" actId="478"/>
          <ac:picMkLst>
            <pc:docMk/>
            <pc:sldMk cId="3147599285" sldId="305"/>
            <ac:picMk id="10" creationId="{727E2FE8-8E96-4F7F-8A62-74DC85BFA981}"/>
          </ac:picMkLst>
        </pc:picChg>
        <pc:picChg chg="add del mod">
          <ac:chgData name="Marian Pryszcz" userId="b640d04e-8e1a-4236-a119-e4fb30dc15ca" providerId="ADAL" clId="{F12524F8-8592-45E6-8F34-26AF2B53D524}" dt="2025-02-26T07:29:08.233" v="103"/>
          <ac:picMkLst>
            <pc:docMk/>
            <pc:sldMk cId="3147599285" sldId="305"/>
            <ac:picMk id="2050" creationId="{00985D1C-CFA6-47D4-8709-F57E9EF91C10}"/>
          </ac:picMkLst>
        </pc:picChg>
        <pc:picChg chg="add del mod">
          <ac:chgData name="Marian Pryszcz" userId="b640d04e-8e1a-4236-a119-e4fb30dc15ca" providerId="ADAL" clId="{F12524F8-8592-45E6-8F34-26AF2B53D524}" dt="2025-02-26T08:06:55.651" v="877" actId="478"/>
          <ac:picMkLst>
            <pc:docMk/>
            <pc:sldMk cId="3147599285" sldId="305"/>
            <ac:picMk id="2052" creationId="{51122549-ADD3-4865-82D8-F5CC467ED285}"/>
          </ac:picMkLst>
        </pc:picChg>
      </pc:sldChg>
      <pc:sldChg chg="addSp delSp modSp add mod">
        <pc:chgData name="Marian Pryszcz" userId="b640d04e-8e1a-4236-a119-e4fb30dc15ca" providerId="ADAL" clId="{F12524F8-8592-45E6-8F34-26AF2B53D524}" dt="2025-02-26T08:02:48.996" v="774" actId="20577"/>
        <pc:sldMkLst>
          <pc:docMk/>
          <pc:sldMk cId="2602579194" sldId="306"/>
        </pc:sldMkLst>
        <pc:spChg chg="del">
          <ac:chgData name="Marian Pryszcz" userId="b640d04e-8e1a-4236-a119-e4fb30dc15ca" providerId="ADAL" clId="{F12524F8-8592-45E6-8F34-26AF2B53D524}" dt="2025-02-26T07:29:59.979" v="129" actId="478"/>
          <ac:spMkLst>
            <pc:docMk/>
            <pc:sldMk cId="2602579194" sldId="306"/>
            <ac:spMk id="5" creationId="{54BCC7E9-0383-4A10-95CB-BDC2547DFDBB}"/>
          </ac:spMkLst>
        </pc:spChg>
        <pc:spChg chg="mod">
          <ac:chgData name="Marian Pryszcz" userId="b640d04e-8e1a-4236-a119-e4fb30dc15ca" providerId="ADAL" clId="{F12524F8-8592-45E6-8F34-26AF2B53D524}" dt="2025-02-26T08:02:48.996" v="774" actId="20577"/>
          <ac:spMkLst>
            <pc:docMk/>
            <pc:sldMk cId="2602579194" sldId="306"/>
            <ac:spMk id="8" creationId="{7DE8863A-D94E-46D1-A061-2E14EF52E2C6}"/>
          </ac:spMkLst>
        </pc:spChg>
        <pc:spChg chg="add">
          <ac:chgData name="Marian Pryszcz" userId="b640d04e-8e1a-4236-a119-e4fb30dc15ca" providerId="ADAL" clId="{F12524F8-8592-45E6-8F34-26AF2B53D524}" dt="2025-02-26T07:34:27.926" v="218"/>
          <ac:spMkLst>
            <pc:docMk/>
            <pc:sldMk cId="2602579194" sldId="306"/>
            <ac:spMk id="11" creationId="{EAD63B51-DC06-4A5F-8A9D-8EC1A4B565F8}"/>
          </ac:spMkLst>
        </pc:spChg>
        <pc:spChg chg="add mod">
          <ac:chgData name="Marian Pryszcz" userId="b640d04e-8e1a-4236-a119-e4fb30dc15ca" providerId="ADAL" clId="{F12524F8-8592-45E6-8F34-26AF2B53D524}" dt="2025-02-26T07:33:22.577" v="217" actId="20577"/>
          <ac:spMkLst>
            <pc:docMk/>
            <pc:sldMk cId="2602579194" sldId="306"/>
            <ac:spMk id="12" creationId="{7D0C5EF8-4F6B-4F5C-B153-08B7D23F3A3C}"/>
          </ac:spMkLst>
        </pc:spChg>
        <pc:spChg chg="add del mod">
          <ac:chgData name="Marian Pryszcz" userId="b640d04e-8e1a-4236-a119-e4fb30dc15ca" providerId="ADAL" clId="{F12524F8-8592-45E6-8F34-26AF2B53D524}" dt="2025-02-26T07:46:37.869" v="423" actId="478"/>
          <ac:spMkLst>
            <pc:docMk/>
            <pc:sldMk cId="2602579194" sldId="306"/>
            <ac:spMk id="16" creationId="{3BE05B87-7C9C-48C8-95ED-80B16ED71344}"/>
          </ac:spMkLst>
        </pc:spChg>
        <pc:spChg chg="add del mod">
          <ac:chgData name="Marian Pryszcz" userId="b640d04e-8e1a-4236-a119-e4fb30dc15ca" providerId="ADAL" clId="{F12524F8-8592-45E6-8F34-26AF2B53D524}" dt="2025-02-26T07:46:47.726" v="425" actId="478"/>
          <ac:spMkLst>
            <pc:docMk/>
            <pc:sldMk cId="2602579194" sldId="306"/>
            <ac:spMk id="17" creationId="{24FEC805-0D89-4CFB-AF93-E772FBDD82FE}"/>
          </ac:spMkLst>
        </pc:spChg>
        <pc:spChg chg="add del mod">
          <ac:chgData name="Marian Pryszcz" userId="b640d04e-8e1a-4236-a119-e4fb30dc15ca" providerId="ADAL" clId="{F12524F8-8592-45E6-8F34-26AF2B53D524}" dt="2025-02-26T07:46:44.663" v="424" actId="478"/>
          <ac:spMkLst>
            <pc:docMk/>
            <pc:sldMk cId="2602579194" sldId="306"/>
            <ac:spMk id="18" creationId="{E9203B7F-1268-4AAF-B71C-C5A42FD164EF}"/>
          </ac:spMkLst>
        </pc:spChg>
        <pc:spChg chg="add del mod">
          <ac:chgData name="Marian Pryszcz" userId="b640d04e-8e1a-4236-a119-e4fb30dc15ca" providerId="ADAL" clId="{F12524F8-8592-45E6-8F34-26AF2B53D524}" dt="2025-02-26T07:38:08.821" v="294" actId="478"/>
          <ac:spMkLst>
            <pc:docMk/>
            <pc:sldMk cId="2602579194" sldId="306"/>
            <ac:spMk id="19" creationId="{A1ADB9E4-9058-4465-BAB8-8657E2C775B7}"/>
          </ac:spMkLst>
        </pc:spChg>
        <pc:picChg chg="mod">
          <ac:chgData name="Marian Pryszcz" userId="b640d04e-8e1a-4236-a119-e4fb30dc15ca" providerId="ADAL" clId="{F12524F8-8592-45E6-8F34-26AF2B53D524}" dt="2025-02-26T07:34:34.394" v="220" actId="1076"/>
          <ac:picMkLst>
            <pc:docMk/>
            <pc:sldMk cId="2602579194" sldId="306"/>
            <ac:picMk id="3" creationId="{FD33FD97-4385-47B8-920B-74937B4E88A4}"/>
          </ac:picMkLst>
        </pc:picChg>
        <pc:picChg chg="add mod">
          <ac:chgData name="Marian Pryszcz" userId="b640d04e-8e1a-4236-a119-e4fb30dc15ca" providerId="ADAL" clId="{F12524F8-8592-45E6-8F34-26AF2B53D524}" dt="2025-02-26T07:38:01.233" v="292" actId="1076"/>
          <ac:picMkLst>
            <pc:docMk/>
            <pc:sldMk cId="2602579194" sldId="306"/>
            <ac:picMk id="9" creationId="{2A7DE5B8-0461-43D8-AF92-D73F81D51B3B}"/>
          </ac:picMkLst>
        </pc:picChg>
        <pc:picChg chg="del">
          <ac:chgData name="Marian Pryszcz" userId="b640d04e-8e1a-4236-a119-e4fb30dc15ca" providerId="ADAL" clId="{F12524F8-8592-45E6-8F34-26AF2B53D524}" dt="2025-02-26T07:30:04.165" v="130" actId="478"/>
          <ac:picMkLst>
            <pc:docMk/>
            <pc:sldMk cId="2602579194" sldId="306"/>
            <ac:picMk id="10" creationId="{727E2FE8-8E96-4F7F-8A62-74DC85BFA981}"/>
          </ac:picMkLst>
        </pc:picChg>
        <pc:picChg chg="add mod">
          <ac:chgData name="Marian Pryszcz" userId="b640d04e-8e1a-4236-a119-e4fb30dc15ca" providerId="ADAL" clId="{F12524F8-8592-45E6-8F34-26AF2B53D524}" dt="2025-02-26T07:36:41.539" v="227" actId="14100"/>
          <ac:picMkLst>
            <pc:docMk/>
            <pc:sldMk cId="2602579194" sldId="306"/>
            <ac:picMk id="14" creationId="{C0B8CD16-2E5F-4520-AC5C-7088342280E2}"/>
          </ac:picMkLst>
        </pc:picChg>
        <pc:picChg chg="del">
          <ac:chgData name="Marian Pryszcz" userId="b640d04e-8e1a-4236-a119-e4fb30dc15ca" providerId="ADAL" clId="{F12524F8-8592-45E6-8F34-26AF2B53D524}" dt="2025-02-26T07:30:05.186" v="131" actId="478"/>
          <ac:picMkLst>
            <pc:docMk/>
            <pc:sldMk cId="2602579194" sldId="306"/>
            <ac:picMk id="2052" creationId="{51122549-ADD3-4865-82D8-F5CC467ED285}"/>
          </ac:picMkLst>
        </pc:picChg>
      </pc:sldChg>
      <pc:sldChg chg="new del">
        <pc:chgData name="Marian Pryszcz" userId="b640d04e-8e1a-4236-a119-e4fb30dc15ca" providerId="ADAL" clId="{F12524F8-8592-45E6-8F34-26AF2B53D524}" dt="2025-02-26T07:29:40.990" v="110" actId="2696"/>
        <pc:sldMkLst>
          <pc:docMk/>
          <pc:sldMk cId="3210074628" sldId="306"/>
        </pc:sldMkLst>
      </pc:sldChg>
      <pc:sldChg chg="addSp delSp modSp add mod">
        <pc:chgData name="Marian Pryszcz" userId="b640d04e-8e1a-4236-a119-e4fb30dc15ca" providerId="ADAL" clId="{F12524F8-8592-45E6-8F34-26AF2B53D524}" dt="2025-02-26T07:47:54.015" v="435"/>
        <pc:sldMkLst>
          <pc:docMk/>
          <pc:sldMk cId="1672021803" sldId="307"/>
        </pc:sldMkLst>
        <pc:spChg chg="mod">
          <ac:chgData name="Marian Pryszcz" userId="b640d04e-8e1a-4236-a119-e4fb30dc15ca" providerId="ADAL" clId="{F12524F8-8592-45E6-8F34-26AF2B53D524}" dt="2025-02-26T07:46:23.602" v="418" actId="20577"/>
          <ac:spMkLst>
            <pc:docMk/>
            <pc:sldMk cId="1672021803" sldId="307"/>
            <ac:spMk id="8" creationId="{7DE8863A-D94E-46D1-A061-2E14EF52E2C6}"/>
          </ac:spMkLst>
        </pc:spChg>
        <pc:spChg chg="del mod">
          <ac:chgData name="Marian Pryszcz" userId="b640d04e-8e1a-4236-a119-e4fb30dc15ca" providerId="ADAL" clId="{F12524F8-8592-45E6-8F34-26AF2B53D524}" dt="2025-02-26T07:46:29.858" v="422"/>
          <ac:spMkLst>
            <pc:docMk/>
            <pc:sldMk cId="1672021803" sldId="307"/>
            <ac:spMk id="12" creationId="{7D0C5EF8-4F6B-4F5C-B153-08B7D23F3A3C}"/>
          </ac:spMkLst>
        </pc:spChg>
        <pc:spChg chg="add del mod">
          <ac:chgData name="Marian Pryszcz" userId="b640d04e-8e1a-4236-a119-e4fb30dc15ca" providerId="ADAL" clId="{F12524F8-8592-45E6-8F34-26AF2B53D524}" dt="2025-02-26T07:47:54.015" v="435"/>
          <ac:spMkLst>
            <pc:docMk/>
            <pc:sldMk cId="1672021803" sldId="307"/>
            <ac:spMk id="15" creationId="{A7DA3F07-16B4-4714-BBDA-92B2343C118D}"/>
          </ac:spMkLst>
        </pc:spChg>
        <pc:picChg chg="del">
          <ac:chgData name="Marian Pryszcz" userId="b640d04e-8e1a-4236-a119-e4fb30dc15ca" providerId="ADAL" clId="{F12524F8-8592-45E6-8F34-26AF2B53D524}" dt="2025-02-26T07:46:29.847" v="420" actId="478"/>
          <ac:picMkLst>
            <pc:docMk/>
            <pc:sldMk cId="1672021803" sldId="307"/>
            <ac:picMk id="14" creationId="{C0B8CD16-2E5F-4520-AC5C-7088342280E2}"/>
          </ac:picMkLst>
        </pc:picChg>
      </pc:sldChg>
      <pc:sldChg chg="modSp add del mod">
        <pc:chgData name="Marian Pryszcz" userId="b640d04e-8e1a-4236-a119-e4fb30dc15ca" providerId="ADAL" clId="{F12524F8-8592-45E6-8F34-26AF2B53D524}" dt="2025-02-26T07:47:32.094" v="431" actId="2696"/>
        <pc:sldMkLst>
          <pc:docMk/>
          <pc:sldMk cId="2964281468" sldId="308"/>
        </pc:sldMkLst>
        <pc:spChg chg="mod">
          <ac:chgData name="Marian Pryszcz" userId="b640d04e-8e1a-4236-a119-e4fb30dc15ca" providerId="ADAL" clId="{F12524F8-8592-45E6-8F34-26AF2B53D524}" dt="2025-02-26T07:45:55.075" v="388" actId="20577"/>
          <ac:spMkLst>
            <pc:docMk/>
            <pc:sldMk cId="2964281468" sldId="308"/>
            <ac:spMk id="8" creationId="{7DE8863A-D94E-46D1-A061-2E14EF52E2C6}"/>
          </ac:spMkLst>
        </pc:spChg>
      </pc:sldChg>
      <pc:sldChg chg="new del">
        <pc:chgData name="Marian Pryszcz" userId="b640d04e-8e1a-4236-a119-e4fb30dc15ca" providerId="ADAL" clId="{F12524F8-8592-45E6-8F34-26AF2B53D524}" dt="2025-02-26T07:45:26.693" v="351" actId="2696"/>
        <pc:sldMkLst>
          <pc:docMk/>
          <pc:sldMk cId="3291999816" sldId="308"/>
        </pc:sldMkLst>
      </pc:sldChg>
      <pc:sldChg chg="add">
        <pc:chgData name="Marian Pryszcz" userId="b640d04e-8e1a-4236-a119-e4fb30dc15ca" providerId="ADAL" clId="{F12524F8-8592-45E6-8F34-26AF2B53D524}" dt="2025-02-26T07:47:43.234" v="432" actId="2890"/>
        <pc:sldMkLst>
          <pc:docMk/>
          <pc:sldMk cId="3677658559" sldId="308"/>
        </pc:sldMkLst>
      </pc:sldChg>
      <pc:sldChg chg="add del">
        <pc:chgData name="Marian Pryszcz" userId="b640d04e-8e1a-4236-a119-e4fb30dc15ca" providerId="ADAL" clId="{F12524F8-8592-45E6-8F34-26AF2B53D524}" dt="2025-02-26T07:47:28.838" v="430" actId="2696"/>
        <pc:sldMkLst>
          <pc:docMk/>
          <pc:sldMk cId="2057653359" sldId="309"/>
        </pc:sldMkLst>
      </pc:sldChg>
      <pc:sldChg chg="addSp delSp modSp add mod">
        <pc:chgData name="Marian Pryszcz" userId="b640d04e-8e1a-4236-a119-e4fb30dc15ca" providerId="ADAL" clId="{F12524F8-8592-45E6-8F34-26AF2B53D524}" dt="2025-02-26T07:53:48.925" v="457" actId="113"/>
        <pc:sldMkLst>
          <pc:docMk/>
          <pc:sldMk cId="2390768582" sldId="309"/>
        </pc:sldMkLst>
        <pc:spChg chg="add mod">
          <ac:chgData name="Marian Pryszcz" userId="b640d04e-8e1a-4236-a119-e4fb30dc15ca" providerId="ADAL" clId="{F12524F8-8592-45E6-8F34-26AF2B53D524}" dt="2025-02-26T07:53:48.925" v="457" actId="113"/>
          <ac:spMkLst>
            <pc:docMk/>
            <pc:sldMk cId="2390768582" sldId="309"/>
            <ac:spMk id="13" creationId="{5BCC475F-1FB1-4FD6-A5BC-825C328C8D17}"/>
          </ac:spMkLst>
        </pc:spChg>
        <pc:spChg chg="del">
          <ac:chgData name="Marian Pryszcz" userId="b640d04e-8e1a-4236-a119-e4fb30dc15ca" providerId="ADAL" clId="{F12524F8-8592-45E6-8F34-26AF2B53D524}" dt="2025-02-26T07:51:56.465" v="442" actId="478"/>
          <ac:spMkLst>
            <pc:docMk/>
            <pc:sldMk cId="2390768582" sldId="309"/>
            <ac:spMk id="15" creationId="{A7DA3F07-16B4-4714-BBDA-92B2343C118D}"/>
          </ac:spMkLst>
        </pc:spChg>
        <pc:spChg chg="del">
          <ac:chgData name="Marian Pryszcz" userId="b640d04e-8e1a-4236-a119-e4fb30dc15ca" providerId="ADAL" clId="{F12524F8-8592-45E6-8F34-26AF2B53D524}" dt="2025-02-26T07:51:54.846" v="441" actId="478"/>
          <ac:spMkLst>
            <pc:docMk/>
            <pc:sldMk cId="2390768582" sldId="309"/>
            <ac:spMk id="16" creationId="{3BE05B87-7C9C-48C8-95ED-80B16ED71344}"/>
          </ac:spMkLst>
        </pc:spChg>
        <pc:spChg chg="del">
          <ac:chgData name="Marian Pryszcz" userId="b640d04e-8e1a-4236-a119-e4fb30dc15ca" providerId="ADAL" clId="{F12524F8-8592-45E6-8F34-26AF2B53D524}" dt="2025-02-26T07:51:49.725" v="438" actId="478"/>
          <ac:spMkLst>
            <pc:docMk/>
            <pc:sldMk cId="2390768582" sldId="309"/>
            <ac:spMk id="17" creationId="{24FEC805-0D89-4CFB-AF93-E772FBDD82FE}"/>
          </ac:spMkLst>
        </pc:spChg>
        <pc:spChg chg="del">
          <ac:chgData name="Marian Pryszcz" userId="b640d04e-8e1a-4236-a119-e4fb30dc15ca" providerId="ADAL" clId="{F12524F8-8592-45E6-8F34-26AF2B53D524}" dt="2025-02-26T07:51:52.835" v="440" actId="478"/>
          <ac:spMkLst>
            <pc:docMk/>
            <pc:sldMk cId="2390768582" sldId="309"/>
            <ac:spMk id="18" creationId="{E9203B7F-1268-4AAF-B71C-C5A42FD164EF}"/>
          </ac:spMkLst>
        </pc:spChg>
        <pc:picChg chg="del">
          <ac:chgData name="Marian Pryszcz" userId="b640d04e-8e1a-4236-a119-e4fb30dc15ca" providerId="ADAL" clId="{F12524F8-8592-45E6-8F34-26AF2B53D524}" dt="2025-02-26T07:51:50.777" v="439" actId="478"/>
          <ac:picMkLst>
            <pc:docMk/>
            <pc:sldMk cId="2390768582" sldId="309"/>
            <ac:picMk id="3" creationId="{FD33FD97-4385-47B8-920B-74937B4E88A4}"/>
          </ac:picMkLst>
        </pc:picChg>
        <pc:picChg chg="del">
          <ac:chgData name="Marian Pryszcz" userId="b640d04e-8e1a-4236-a119-e4fb30dc15ca" providerId="ADAL" clId="{F12524F8-8592-45E6-8F34-26AF2B53D524}" dt="2025-02-26T07:51:47.263" v="437" actId="478"/>
          <ac:picMkLst>
            <pc:docMk/>
            <pc:sldMk cId="2390768582" sldId="309"/>
            <ac:picMk id="9" creationId="{2A7DE5B8-0461-43D8-AF92-D73F81D51B3B}"/>
          </ac:picMkLst>
        </pc:picChg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347862756" sldId="309"/>
        </pc:sldMkLst>
      </pc:sldChg>
      <pc:sldChg chg="addSp modSp add mod">
        <pc:chgData name="Marian Pryszcz" userId="b640d04e-8e1a-4236-a119-e4fb30dc15ca" providerId="ADAL" clId="{F12524F8-8592-45E6-8F34-26AF2B53D524}" dt="2025-02-26T08:18:11.006" v="1057" actId="115"/>
        <pc:sldMkLst>
          <pc:docMk/>
          <pc:sldMk cId="1994160799" sldId="310"/>
        </pc:sldMkLst>
        <pc:spChg chg="mod">
          <ac:chgData name="Marian Pryszcz" userId="b640d04e-8e1a-4236-a119-e4fb30dc15ca" providerId="ADAL" clId="{F12524F8-8592-45E6-8F34-26AF2B53D524}" dt="2025-02-26T08:18:11.006" v="1057" actId="115"/>
          <ac:spMkLst>
            <pc:docMk/>
            <pc:sldMk cId="1994160799" sldId="310"/>
            <ac:spMk id="13" creationId="{5BCC475F-1FB1-4FD6-A5BC-825C328C8D17}"/>
          </ac:spMkLst>
        </pc:spChg>
        <pc:picChg chg="add mod">
          <ac:chgData name="Marian Pryszcz" userId="b640d04e-8e1a-4236-a119-e4fb30dc15ca" providerId="ADAL" clId="{F12524F8-8592-45E6-8F34-26AF2B53D524}" dt="2025-02-26T08:01:33.229" v="771" actId="14100"/>
          <ac:picMkLst>
            <pc:docMk/>
            <pc:sldMk cId="1994160799" sldId="310"/>
            <ac:picMk id="3" creationId="{A15EDE8B-46C8-4E11-8452-7A8DC4828695}"/>
          </ac:picMkLst>
        </pc:picChg>
        <pc:picChg chg="add mod">
          <ac:chgData name="Marian Pryszcz" userId="b640d04e-8e1a-4236-a119-e4fb30dc15ca" providerId="ADAL" clId="{F12524F8-8592-45E6-8F34-26AF2B53D524}" dt="2025-02-26T08:08:46.567" v="951" actId="1076"/>
          <ac:picMkLst>
            <pc:docMk/>
            <pc:sldMk cId="1994160799" sldId="310"/>
            <ac:picMk id="10" creationId="{2E0A1E9E-8412-4F3E-BBD5-474661A79EDD}"/>
          </ac:picMkLst>
        </pc:picChg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156801709" sldId="310"/>
        </pc:sldMkLst>
      </pc:sldChg>
      <pc:sldChg chg="add del">
        <pc:chgData name="Marian Pryszcz" userId="b640d04e-8e1a-4236-a119-e4fb30dc15ca" providerId="ADAL" clId="{F12524F8-8592-45E6-8F34-26AF2B53D524}" dt="2025-02-26T07:47:01.721" v="427" actId="2696"/>
        <pc:sldMkLst>
          <pc:docMk/>
          <pc:sldMk cId="3815755920" sldId="310"/>
        </pc:sldMkLst>
      </pc:sldChg>
      <pc:sldChg chg="addSp delSp modSp add mod">
        <pc:chgData name="Marian Pryszcz" userId="b640d04e-8e1a-4236-a119-e4fb30dc15ca" providerId="ADAL" clId="{F12524F8-8592-45E6-8F34-26AF2B53D524}" dt="2025-02-26T08:06:45.877" v="874" actId="113"/>
        <pc:sldMkLst>
          <pc:docMk/>
          <pc:sldMk cId="1390983437" sldId="311"/>
        </pc:sldMkLst>
        <pc:spChg chg="mod">
          <ac:chgData name="Marian Pryszcz" userId="b640d04e-8e1a-4236-a119-e4fb30dc15ca" providerId="ADAL" clId="{F12524F8-8592-45E6-8F34-26AF2B53D524}" dt="2025-02-26T08:04:27.363" v="787" actId="20577"/>
          <ac:spMkLst>
            <pc:docMk/>
            <pc:sldMk cId="1390983437" sldId="311"/>
            <ac:spMk id="8" creationId="{7DE8863A-D94E-46D1-A061-2E14EF52E2C6}"/>
          </ac:spMkLst>
        </pc:spChg>
        <pc:spChg chg="mod">
          <ac:chgData name="Marian Pryszcz" userId="b640d04e-8e1a-4236-a119-e4fb30dc15ca" providerId="ADAL" clId="{F12524F8-8592-45E6-8F34-26AF2B53D524}" dt="2025-02-26T08:05:52.209" v="857" actId="113"/>
          <ac:spMkLst>
            <pc:docMk/>
            <pc:sldMk cId="1390983437" sldId="311"/>
            <ac:spMk id="12" creationId="{7D0C5EF8-4F6B-4F5C-B153-08B7D23F3A3C}"/>
          </ac:spMkLst>
        </pc:spChg>
        <pc:spChg chg="add mod">
          <ac:chgData name="Marian Pryszcz" userId="b640d04e-8e1a-4236-a119-e4fb30dc15ca" providerId="ADAL" clId="{F12524F8-8592-45E6-8F34-26AF2B53D524}" dt="2025-02-26T08:06:45.877" v="874" actId="113"/>
          <ac:spMkLst>
            <pc:docMk/>
            <pc:sldMk cId="1390983437" sldId="311"/>
            <ac:spMk id="16" creationId="{49FEF82D-7D61-4714-8B4F-A4610455FBF5}"/>
          </ac:spMkLst>
        </pc:spChg>
        <pc:picChg chg="del">
          <ac:chgData name="Marian Pryszcz" userId="b640d04e-8e1a-4236-a119-e4fb30dc15ca" providerId="ADAL" clId="{F12524F8-8592-45E6-8F34-26AF2B53D524}" dt="2025-02-26T08:04:45.674" v="791" actId="478"/>
          <ac:picMkLst>
            <pc:docMk/>
            <pc:sldMk cId="1390983437" sldId="311"/>
            <ac:picMk id="3" creationId="{FD33FD97-4385-47B8-920B-74937B4E88A4}"/>
          </ac:picMkLst>
        </pc:picChg>
        <pc:picChg chg="del">
          <ac:chgData name="Marian Pryszcz" userId="b640d04e-8e1a-4236-a119-e4fb30dc15ca" providerId="ADAL" clId="{F12524F8-8592-45E6-8F34-26AF2B53D524}" dt="2025-02-26T08:04:40.947" v="788" actId="478"/>
          <ac:picMkLst>
            <pc:docMk/>
            <pc:sldMk cId="1390983437" sldId="311"/>
            <ac:picMk id="9" creationId="{2A7DE5B8-0461-43D8-AF92-D73F81D51B3B}"/>
          </ac:picMkLst>
        </pc:picChg>
        <pc:picChg chg="add mod">
          <ac:chgData name="Marian Pryszcz" userId="b640d04e-8e1a-4236-a119-e4fb30dc15ca" providerId="ADAL" clId="{F12524F8-8592-45E6-8F34-26AF2B53D524}" dt="2025-02-26T08:06:13.811" v="861" actId="1076"/>
          <ac:picMkLst>
            <pc:docMk/>
            <pc:sldMk cId="1390983437" sldId="311"/>
            <ac:picMk id="13" creationId="{DE13A163-9DD9-43BE-AB04-0CEF1FB976BB}"/>
          </ac:picMkLst>
        </pc:picChg>
        <pc:picChg chg="del">
          <ac:chgData name="Marian Pryszcz" userId="b640d04e-8e1a-4236-a119-e4fb30dc15ca" providerId="ADAL" clId="{F12524F8-8592-45E6-8F34-26AF2B53D524}" dt="2025-02-26T08:05:54.734" v="858" actId="478"/>
          <ac:picMkLst>
            <pc:docMk/>
            <pc:sldMk cId="1390983437" sldId="311"/>
            <ac:picMk id="14" creationId="{C0B8CD16-2E5F-4520-AC5C-7088342280E2}"/>
          </ac:picMkLst>
        </pc:picChg>
        <pc:picChg chg="add mod">
          <ac:chgData name="Marian Pryszcz" userId="b640d04e-8e1a-4236-a119-e4fb30dc15ca" providerId="ADAL" clId="{F12524F8-8592-45E6-8F34-26AF2B53D524}" dt="2025-02-26T08:06:18.111" v="863" actId="1076"/>
          <ac:picMkLst>
            <pc:docMk/>
            <pc:sldMk cId="1390983437" sldId="311"/>
            <ac:picMk id="15" creationId="{7D8FD3EF-1703-4F07-B2D1-064394FBEA6A}"/>
          </ac:picMkLst>
        </pc:picChg>
      </pc:sldChg>
      <pc:sldChg chg="delSp modSp add mod">
        <pc:chgData name="Marian Pryszcz" userId="b640d04e-8e1a-4236-a119-e4fb30dc15ca" providerId="ADAL" clId="{F12524F8-8592-45E6-8F34-26AF2B53D524}" dt="2025-02-26T08:08:08.911" v="945" actId="478"/>
        <pc:sldMkLst>
          <pc:docMk/>
          <pc:sldMk cId="4285426859" sldId="312"/>
        </pc:sldMkLst>
        <pc:spChg chg="del">
          <ac:chgData name="Marian Pryszcz" userId="b640d04e-8e1a-4236-a119-e4fb30dc15ca" providerId="ADAL" clId="{F12524F8-8592-45E6-8F34-26AF2B53D524}" dt="2025-02-26T08:08:08.911" v="945" actId="478"/>
          <ac:spMkLst>
            <pc:docMk/>
            <pc:sldMk cId="4285426859" sldId="312"/>
            <ac:spMk id="15" creationId="{A7DA3F07-16B4-4714-BBDA-92B2343C118D}"/>
          </ac:spMkLst>
        </pc:spChg>
        <pc:spChg chg="mod">
          <ac:chgData name="Marian Pryszcz" userId="b640d04e-8e1a-4236-a119-e4fb30dc15ca" providerId="ADAL" clId="{F12524F8-8592-45E6-8F34-26AF2B53D524}" dt="2025-02-26T08:08:06.129" v="944" actId="14100"/>
          <ac:spMkLst>
            <pc:docMk/>
            <pc:sldMk cId="4285426859" sldId="312"/>
            <ac:spMk id="16" creationId="{3BE05B87-7C9C-48C8-95ED-80B16ED71344}"/>
          </ac:spMkLst>
        </pc:spChg>
        <pc:spChg chg="del">
          <ac:chgData name="Marian Pryszcz" userId="b640d04e-8e1a-4236-a119-e4fb30dc15ca" providerId="ADAL" clId="{F12524F8-8592-45E6-8F34-26AF2B53D524}" dt="2025-02-26T08:07:34.376" v="880" actId="478"/>
          <ac:spMkLst>
            <pc:docMk/>
            <pc:sldMk cId="4285426859" sldId="312"/>
            <ac:spMk id="17" creationId="{24FEC805-0D89-4CFB-AF93-E772FBDD82FE}"/>
          </ac:spMkLst>
        </pc:spChg>
        <pc:spChg chg="del">
          <ac:chgData name="Marian Pryszcz" userId="b640d04e-8e1a-4236-a119-e4fb30dc15ca" providerId="ADAL" clId="{F12524F8-8592-45E6-8F34-26AF2B53D524}" dt="2025-02-26T08:07:37.164" v="882" actId="478"/>
          <ac:spMkLst>
            <pc:docMk/>
            <pc:sldMk cId="4285426859" sldId="312"/>
            <ac:spMk id="18" creationId="{E9203B7F-1268-4AAF-B71C-C5A42FD164EF}"/>
          </ac:spMkLst>
        </pc:spChg>
        <pc:picChg chg="del">
          <ac:chgData name="Marian Pryszcz" userId="b640d04e-8e1a-4236-a119-e4fb30dc15ca" providerId="ADAL" clId="{F12524F8-8592-45E6-8F34-26AF2B53D524}" dt="2025-02-26T08:07:35.240" v="881" actId="478"/>
          <ac:picMkLst>
            <pc:docMk/>
            <pc:sldMk cId="4285426859" sldId="312"/>
            <ac:picMk id="3" creationId="{FD33FD97-4385-47B8-920B-74937B4E88A4}"/>
          </ac:picMkLst>
        </pc:picChg>
        <pc:picChg chg="del">
          <ac:chgData name="Marian Pryszcz" userId="b640d04e-8e1a-4236-a119-e4fb30dc15ca" providerId="ADAL" clId="{F12524F8-8592-45E6-8F34-26AF2B53D524}" dt="2025-02-26T08:07:32.046" v="879" actId="478"/>
          <ac:picMkLst>
            <pc:docMk/>
            <pc:sldMk cId="4285426859" sldId="312"/>
            <ac:picMk id="9" creationId="{2A7DE5B8-0461-43D8-AF92-D73F81D51B3B}"/>
          </ac:picMkLst>
        </pc:picChg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1726001155" sldId="313"/>
        </pc:sldMkLst>
      </pc:sldChg>
      <pc:sldChg chg="addSp delSp modSp add mod">
        <pc:chgData name="Marian Pryszcz" userId="b640d04e-8e1a-4236-a119-e4fb30dc15ca" providerId="ADAL" clId="{F12524F8-8592-45E6-8F34-26AF2B53D524}" dt="2025-02-26T08:12:38.408" v="1034" actId="14100"/>
        <pc:sldMkLst>
          <pc:docMk/>
          <pc:sldMk cId="2491940337" sldId="313"/>
        </pc:sldMkLst>
        <pc:spChg chg="mod">
          <ac:chgData name="Marian Pryszcz" userId="b640d04e-8e1a-4236-a119-e4fb30dc15ca" providerId="ADAL" clId="{F12524F8-8592-45E6-8F34-26AF2B53D524}" dt="2025-02-26T08:09:36.322" v="953"/>
          <ac:spMkLst>
            <pc:docMk/>
            <pc:sldMk cId="2491940337" sldId="313"/>
            <ac:spMk id="8" creationId="{7DE8863A-D94E-46D1-A061-2E14EF52E2C6}"/>
          </ac:spMkLst>
        </pc:spChg>
        <pc:spChg chg="mod">
          <ac:chgData name="Marian Pryszcz" userId="b640d04e-8e1a-4236-a119-e4fb30dc15ca" providerId="ADAL" clId="{F12524F8-8592-45E6-8F34-26AF2B53D524}" dt="2025-02-26T08:10:41.331" v="1026" actId="20577"/>
          <ac:spMkLst>
            <pc:docMk/>
            <pc:sldMk cId="2491940337" sldId="313"/>
            <ac:spMk id="12" creationId="{7D0C5EF8-4F6B-4F5C-B153-08B7D23F3A3C}"/>
          </ac:spMkLst>
        </pc:spChg>
        <pc:spChg chg="del">
          <ac:chgData name="Marian Pryszcz" userId="b640d04e-8e1a-4236-a119-e4fb30dc15ca" providerId="ADAL" clId="{F12524F8-8592-45E6-8F34-26AF2B53D524}" dt="2025-02-26T08:10:45.849" v="1029" actId="478"/>
          <ac:spMkLst>
            <pc:docMk/>
            <pc:sldMk cId="2491940337" sldId="313"/>
            <ac:spMk id="16" creationId="{49FEF82D-7D61-4714-8B4F-A4610455FBF5}"/>
          </ac:spMkLst>
        </pc:spChg>
        <pc:picChg chg="add mod">
          <ac:chgData name="Marian Pryszcz" userId="b640d04e-8e1a-4236-a119-e4fb30dc15ca" providerId="ADAL" clId="{F12524F8-8592-45E6-8F34-26AF2B53D524}" dt="2025-02-26T08:12:38.408" v="1034" actId="14100"/>
          <ac:picMkLst>
            <pc:docMk/>
            <pc:sldMk cId="2491940337" sldId="313"/>
            <ac:picMk id="3" creationId="{1C82621F-A215-4DEF-8A82-04AF05548689}"/>
          </ac:picMkLst>
        </pc:picChg>
        <pc:picChg chg="del">
          <ac:chgData name="Marian Pryszcz" userId="b640d04e-8e1a-4236-a119-e4fb30dc15ca" providerId="ADAL" clId="{F12524F8-8592-45E6-8F34-26AF2B53D524}" dt="2025-02-26T08:10:43.295" v="1027" actId="478"/>
          <ac:picMkLst>
            <pc:docMk/>
            <pc:sldMk cId="2491940337" sldId="313"/>
            <ac:picMk id="13" creationId="{DE13A163-9DD9-43BE-AB04-0CEF1FB976BB}"/>
          </ac:picMkLst>
        </pc:picChg>
        <pc:picChg chg="del">
          <ac:chgData name="Marian Pryszcz" userId="b640d04e-8e1a-4236-a119-e4fb30dc15ca" providerId="ADAL" clId="{F12524F8-8592-45E6-8F34-26AF2B53D524}" dt="2025-02-26T08:10:44.047" v="1028" actId="478"/>
          <ac:picMkLst>
            <pc:docMk/>
            <pc:sldMk cId="2491940337" sldId="313"/>
            <ac:picMk id="15" creationId="{7D8FD3EF-1703-4F07-B2D1-064394FBEA6A}"/>
          </ac:picMkLst>
        </pc:picChg>
      </pc:sldChg>
      <pc:sldChg chg="addSp delSp modSp add mod modAnim">
        <pc:chgData name="Marian Pryszcz" userId="b640d04e-8e1a-4236-a119-e4fb30dc15ca" providerId="ADAL" clId="{F12524F8-8592-45E6-8F34-26AF2B53D524}" dt="2025-02-26T08:16:42.954" v="1053" actId="14100"/>
        <pc:sldMkLst>
          <pc:docMk/>
          <pc:sldMk cId="2124051888" sldId="314"/>
        </pc:sldMkLst>
        <pc:spChg chg="mod">
          <ac:chgData name="Marian Pryszcz" userId="b640d04e-8e1a-4236-a119-e4fb30dc15ca" providerId="ADAL" clId="{F12524F8-8592-45E6-8F34-26AF2B53D524}" dt="2025-02-26T08:16:31.252" v="1048"/>
          <ac:spMkLst>
            <pc:docMk/>
            <pc:sldMk cId="2124051888" sldId="314"/>
            <ac:spMk id="8" creationId="{7DE8863A-D94E-46D1-A061-2E14EF52E2C6}"/>
          </ac:spMkLst>
        </pc:spChg>
        <pc:spChg chg="del mod">
          <ac:chgData name="Marian Pryszcz" userId="b640d04e-8e1a-4236-a119-e4fb30dc15ca" providerId="ADAL" clId="{F12524F8-8592-45E6-8F34-26AF2B53D524}" dt="2025-02-26T08:16:36.208" v="1051"/>
          <ac:spMkLst>
            <pc:docMk/>
            <pc:sldMk cId="2124051888" sldId="314"/>
            <ac:spMk id="12" creationId="{7D0C5EF8-4F6B-4F5C-B153-08B7D23F3A3C}"/>
          </ac:spMkLst>
        </pc:spChg>
        <pc:picChg chg="add mod">
          <ac:chgData name="Marian Pryszcz" userId="b640d04e-8e1a-4236-a119-e4fb30dc15ca" providerId="ADAL" clId="{F12524F8-8592-45E6-8F34-26AF2B53D524}" dt="2025-02-26T08:16:42.954" v="1053" actId="14100"/>
          <ac:picMkLst>
            <pc:docMk/>
            <pc:sldMk cId="2124051888" sldId="314"/>
            <ac:picMk id="2" creationId="{1C166F3E-23A5-44A4-A48D-98EAEF334A00}"/>
          </ac:picMkLst>
        </pc:picChg>
        <pc:picChg chg="del">
          <ac:chgData name="Marian Pryszcz" userId="b640d04e-8e1a-4236-a119-e4fb30dc15ca" providerId="ADAL" clId="{F12524F8-8592-45E6-8F34-26AF2B53D524}" dt="2025-02-26T08:15:27.563" v="1036" actId="478"/>
          <ac:picMkLst>
            <pc:docMk/>
            <pc:sldMk cId="2124051888" sldId="314"/>
            <ac:picMk id="3" creationId="{1C82621F-A215-4DEF-8A82-04AF05548689}"/>
          </ac:picMkLst>
        </pc:picChg>
      </pc:sldChg>
      <pc:sldChg chg="addSp delSp modSp add mod">
        <pc:chgData name="Marian Pryszcz" userId="b640d04e-8e1a-4236-a119-e4fb30dc15ca" providerId="ADAL" clId="{F12524F8-8592-45E6-8F34-26AF2B53D524}" dt="2025-02-26T08:26:52.382" v="1235" actId="478"/>
        <pc:sldMkLst>
          <pc:docMk/>
          <pc:sldMk cId="2224474892" sldId="315"/>
        </pc:sldMkLst>
        <pc:spChg chg="del">
          <ac:chgData name="Marian Pryszcz" userId="b640d04e-8e1a-4236-a119-e4fb30dc15ca" providerId="ADAL" clId="{F12524F8-8592-45E6-8F34-26AF2B53D524}" dt="2025-02-26T08:26:52.382" v="1235" actId="478"/>
          <ac:spMkLst>
            <pc:docMk/>
            <pc:sldMk cId="2224474892" sldId="315"/>
            <ac:spMk id="4" creationId="{00000000-0000-0000-0000-000000000000}"/>
          </ac:spMkLst>
        </pc:spChg>
        <pc:spChg chg="mod">
          <ac:chgData name="Marian Pryszcz" userId="b640d04e-8e1a-4236-a119-e4fb30dc15ca" providerId="ADAL" clId="{F12524F8-8592-45E6-8F34-26AF2B53D524}" dt="2025-02-26T08:20:18.384" v="1070" actId="20577"/>
          <ac:spMkLst>
            <pc:docMk/>
            <pc:sldMk cId="2224474892" sldId="315"/>
            <ac:spMk id="8" creationId="{7DE8863A-D94E-46D1-A061-2E14EF52E2C6}"/>
          </ac:spMkLst>
        </pc:spChg>
        <pc:spChg chg="add mod">
          <ac:chgData name="Marian Pryszcz" userId="b640d04e-8e1a-4236-a119-e4fb30dc15ca" providerId="ADAL" clId="{F12524F8-8592-45E6-8F34-26AF2B53D524}" dt="2025-02-26T08:26:48.392" v="1234" actId="6549"/>
          <ac:spMkLst>
            <pc:docMk/>
            <pc:sldMk cId="2224474892" sldId="315"/>
            <ac:spMk id="12" creationId="{3410826A-4040-43D7-BA62-1B1EFF594363}"/>
          </ac:spMkLst>
        </pc:spChg>
        <pc:spChg chg="del mod">
          <ac:chgData name="Marian Pryszcz" userId="b640d04e-8e1a-4236-a119-e4fb30dc15ca" providerId="ADAL" clId="{F12524F8-8592-45E6-8F34-26AF2B53D524}" dt="2025-02-26T08:20:36.803" v="1077"/>
          <ac:spMkLst>
            <pc:docMk/>
            <pc:sldMk cId="2224474892" sldId="315"/>
            <ac:spMk id="13" creationId="{5BCC475F-1FB1-4FD6-A5BC-825C328C8D17}"/>
          </ac:spMkLst>
        </pc:spChg>
        <pc:picChg chg="del">
          <ac:chgData name="Marian Pryszcz" userId="b640d04e-8e1a-4236-a119-e4fb30dc15ca" providerId="ADAL" clId="{F12524F8-8592-45E6-8F34-26AF2B53D524}" dt="2025-02-26T08:20:36.800" v="1075" actId="478"/>
          <ac:picMkLst>
            <pc:docMk/>
            <pc:sldMk cId="2224474892" sldId="315"/>
            <ac:picMk id="3" creationId="{A15EDE8B-46C8-4E11-8452-7A8DC4828695}"/>
          </ac:picMkLst>
        </pc:picChg>
        <pc:picChg chg="del">
          <ac:chgData name="Marian Pryszcz" userId="b640d04e-8e1a-4236-a119-e4fb30dc15ca" providerId="ADAL" clId="{F12524F8-8592-45E6-8F34-26AF2B53D524}" dt="2025-02-26T08:20:28.721" v="1071" actId="478"/>
          <ac:picMkLst>
            <pc:docMk/>
            <pc:sldMk cId="2224474892" sldId="315"/>
            <ac:picMk id="10" creationId="{2E0A1E9E-8412-4F3E-BBD5-474661A79EDD}"/>
          </ac:picMkLst>
        </pc:picChg>
      </pc:sldChg>
      <pc:sldChg chg="addSp delSp modSp add mod">
        <pc:chgData name="Marian Pryszcz" userId="b640d04e-8e1a-4236-a119-e4fb30dc15ca" providerId="ADAL" clId="{F12524F8-8592-45E6-8F34-26AF2B53D524}" dt="2025-02-26T08:27:29.069" v="1261" actId="1076"/>
        <pc:sldMkLst>
          <pc:docMk/>
          <pc:sldMk cId="3256107050" sldId="316"/>
        </pc:sldMkLst>
        <pc:spChg chg="add mod">
          <ac:chgData name="Marian Pryszcz" userId="b640d04e-8e1a-4236-a119-e4fb30dc15ca" providerId="ADAL" clId="{F12524F8-8592-45E6-8F34-26AF2B53D524}" dt="2025-02-26T08:27:29.069" v="1261" actId="1076"/>
          <ac:spMkLst>
            <pc:docMk/>
            <pc:sldMk cId="3256107050" sldId="316"/>
            <ac:spMk id="9" creationId="{32C1531D-AF0C-4B89-971F-76D3C6DB9A23}"/>
          </ac:spMkLst>
        </pc:spChg>
        <pc:spChg chg="del">
          <ac:chgData name="Marian Pryszcz" userId="b640d04e-8e1a-4236-a119-e4fb30dc15ca" providerId="ADAL" clId="{F12524F8-8592-45E6-8F34-26AF2B53D524}" dt="2025-02-26T08:27:10.551" v="1237" actId="478"/>
          <ac:spMkLst>
            <pc:docMk/>
            <pc:sldMk cId="3256107050" sldId="316"/>
            <ac:spMk id="12" creationId="{3410826A-4040-43D7-BA62-1B1EFF594363}"/>
          </ac:spMkLst>
        </pc:spChg>
      </pc:sldChg>
      <pc:sldChg chg="addSp modSp add mod">
        <pc:chgData name="Marian Pryszcz" userId="b640d04e-8e1a-4236-a119-e4fb30dc15ca" providerId="ADAL" clId="{F12524F8-8592-45E6-8F34-26AF2B53D524}" dt="2025-02-26T09:16:07.989" v="1265" actId="1076"/>
        <pc:sldMkLst>
          <pc:docMk/>
          <pc:sldMk cId="3888636397" sldId="317"/>
        </pc:sldMkLst>
        <pc:picChg chg="add mod">
          <ac:chgData name="Marian Pryszcz" userId="b640d04e-8e1a-4236-a119-e4fb30dc15ca" providerId="ADAL" clId="{F12524F8-8592-45E6-8F34-26AF2B53D524}" dt="2025-02-26T09:16:07.989" v="1265" actId="1076"/>
          <ac:picMkLst>
            <pc:docMk/>
            <pc:sldMk cId="3888636397" sldId="317"/>
            <ac:picMk id="3" creationId="{57A3ED94-D583-4617-B581-F2FF672D3451}"/>
          </ac:picMkLst>
        </pc:picChg>
      </pc:sldChg>
      <pc:sldChg chg="addSp delSp modSp add mod ord">
        <pc:chgData name="Marian Pryszcz" userId="b640d04e-8e1a-4236-a119-e4fb30dc15ca" providerId="ADAL" clId="{F12524F8-8592-45E6-8F34-26AF2B53D524}" dt="2025-02-26T09:19:11.717" v="1341" actId="20577"/>
        <pc:sldMkLst>
          <pc:docMk/>
          <pc:sldMk cId="899925175" sldId="318"/>
        </pc:sldMkLst>
        <pc:spChg chg="del">
          <ac:chgData name="Marian Pryszcz" userId="b640d04e-8e1a-4236-a119-e4fb30dc15ca" providerId="ADAL" clId="{F12524F8-8592-45E6-8F34-26AF2B53D524}" dt="2025-02-26T09:16:52.627" v="1269" actId="478"/>
          <ac:spMkLst>
            <pc:docMk/>
            <pc:sldMk cId="899925175" sldId="318"/>
            <ac:spMk id="9" creationId="{32C1531D-AF0C-4B89-971F-76D3C6DB9A23}"/>
          </ac:spMkLst>
        </pc:spChg>
        <pc:spChg chg="add mod">
          <ac:chgData name="Marian Pryszcz" userId="b640d04e-8e1a-4236-a119-e4fb30dc15ca" providerId="ADAL" clId="{F12524F8-8592-45E6-8F34-26AF2B53D524}" dt="2025-02-26T09:19:11.717" v="1341" actId="20577"/>
          <ac:spMkLst>
            <pc:docMk/>
            <pc:sldMk cId="899925175" sldId="318"/>
            <ac:spMk id="10" creationId="{8E9F030E-F1CC-4027-B206-AE2FE2D14567}"/>
          </ac:spMkLst>
        </pc:spChg>
      </pc:sldChg>
      <pc:sldChg chg="modSp add mod">
        <pc:chgData name="Marian Pryszcz" userId="b640d04e-8e1a-4236-a119-e4fb30dc15ca" providerId="ADAL" clId="{F12524F8-8592-45E6-8F34-26AF2B53D524}" dt="2025-02-26T09:23:33.225" v="1373" actId="207"/>
        <pc:sldMkLst>
          <pc:docMk/>
          <pc:sldMk cId="1534609628" sldId="319"/>
        </pc:sldMkLst>
        <pc:spChg chg="mod">
          <ac:chgData name="Marian Pryszcz" userId="b640d04e-8e1a-4236-a119-e4fb30dc15ca" providerId="ADAL" clId="{F12524F8-8592-45E6-8F34-26AF2B53D524}" dt="2025-02-26T09:20:50.047" v="1364" actId="20577"/>
          <ac:spMkLst>
            <pc:docMk/>
            <pc:sldMk cId="1534609628" sldId="319"/>
            <ac:spMk id="8" creationId="{7DE8863A-D94E-46D1-A061-2E14EF52E2C6}"/>
          </ac:spMkLst>
        </pc:spChg>
        <pc:spChg chg="mod">
          <ac:chgData name="Marian Pryszcz" userId="b640d04e-8e1a-4236-a119-e4fb30dc15ca" providerId="ADAL" clId="{F12524F8-8592-45E6-8F34-26AF2B53D524}" dt="2025-02-26T09:23:33.225" v="1373" actId="207"/>
          <ac:spMkLst>
            <pc:docMk/>
            <pc:sldMk cId="1534609628" sldId="319"/>
            <ac:spMk id="10" creationId="{8E9F030E-F1CC-4027-B206-AE2FE2D14567}"/>
          </ac:spMkLst>
        </pc:spChg>
      </pc:sldChg>
      <pc:sldChg chg="new del">
        <pc:chgData name="Marian Pryszcz" userId="b640d04e-8e1a-4236-a119-e4fb30dc15ca" providerId="ADAL" clId="{F12524F8-8592-45E6-8F34-26AF2B53D524}" dt="2025-02-26T09:20:15.270" v="1343" actId="2696"/>
        <pc:sldMkLst>
          <pc:docMk/>
          <pc:sldMk cId="3926475363" sldId="319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794919809" sldId="320"/>
        </pc:sldMkLst>
      </pc:sldChg>
      <pc:sldChg chg="modSp add mod">
        <pc:chgData name="Marian Pryszcz" userId="b640d04e-8e1a-4236-a119-e4fb30dc15ca" providerId="ADAL" clId="{F12524F8-8592-45E6-8F34-26AF2B53D524}" dt="2025-02-26T09:28:13.614" v="1469" actId="1076"/>
        <pc:sldMkLst>
          <pc:docMk/>
          <pc:sldMk cId="4275246121" sldId="320"/>
        </pc:sldMkLst>
        <pc:spChg chg="mod">
          <ac:chgData name="Marian Pryszcz" userId="b640d04e-8e1a-4236-a119-e4fb30dc15ca" providerId="ADAL" clId="{F12524F8-8592-45E6-8F34-26AF2B53D524}" dt="2025-02-26T09:24:40.196" v="1421" actId="20577"/>
          <ac:spMkLst>
            <pc:docMk/>
            <pc:sldMk cId="4275246121" sldId="320"/>
            <ac:spMk id="8" creationId="{7DE8863A-D94E-46D1-A061-2E14EF52E2C6}"/>
          </ac:spMkLst>
        </pc:spChg>
        <pc:spChg chg="mod">
          <ac:chgData name="Marian Pryszcz" userId="b640d04e-8e1a-4236-a119-e4fb30dc15ca" providerId="ADAL" clId="{F12524F8-8592-45E6-8F34-26AF2B53D524}" dt="2025-02-26T09:28:13.614" v="1469" actId="1076"/>
          <ac:spMkLst>
            <pc:docMk/>
            <pc:sldMk cId="4275246121" sldId="320"/>
            <ac:spMk id="10" creationId="{8E9F030E-F1CC-4027-B206-AE2FE2D14567}"/>
          </ac:spMkLst>
        </pc:spChg>
      </pc:sldChg>
      <pc:sldChg chg="addSp modSp add mod">
        <pc:chgData name="Marian Pryszcz" userId="b640d04e-8e1a-4236-a119-e4fb30dc15ca" providerId="ADAL" clId="{F12524F8-8592-45E6-8F34-26AF2B53D524}" dt="2025-02-26T09:30:27.389" v="1484" actId="1076"/>
        <pc:sldMkLst>
          <pc:docMk/>
          <pc:sldMk cId="926920549" sldId="321"/>
        </pc:sldMkLst>
        <pc:spChg chg="mod">
          <ac:chgData name="Marian Pryszcz" userId="b640d04e-8e1a-4236-a119-e4fb30dc15ca" providerId="ADAL" clId="{F12524F8-8592-45E6-8F34-26AF2B53D524}" dt="2025-02-26T09:30:20.798" v="1481" actId="20577"/>
          <ac:spMkLst>
            <pc:docMk/>
            <pc:sldMk cId="926920549" sldId="321"/>
            <ac:spMk id="10" creationId="{8E9F030E-F1CC-4027-B206-AE2FE2D14567}"/>
          </ac:spMkLst>
        </pc:spChg>
        <pc:picChg chg="add mod">
          <ac:chgData name="Marian Pryszcz" userId="b640d04e-8e1a-4236-a119-e4fb30dc15ca" providerId="ADAL" clId="{F12524F8-8592-45E6-8F34-26AF2B53D524}" dt="2025-02-26T09:30:27.389" v="1484" actId="1076"/>
          <ac:picMkLst>
            <pc:docMk/>
            <pc:sldMk cId="926920549" sldId="321"/>
            <ac:picMk id="3" creationId="{A1709C50-CABA-4DF6-AE34-FD2243E90351}"/>
          </ac:picMkLst>
        </pc:picChg>
      </pc:sldChg>
      <pc:sldChg chg="addSp delSp modSp add mod">
        <pc:chgData name="Marian Pryszcz" userId="b640d04e-8e1a-4236-a119-e4fb30dc15ca" providerId="ADAL" clId="{F12524F8-8592-45E6-8F34-26AF2B53D524}" dt="2025-02-26T09:32:25.144" v="1496" actId="113"/>
        <pc:sldMkLst>
          <pc:docMk/>
          <pc:sldMk cId="2700936893" sldId="322"/>
        </pc:sldMkLst>
        <pc:spChg chg="add mod">
          <ac:chgData name="Marian Pryszcz" userId="b640d04e-8e1a-4236-a119-e4fb30dc15ca" providerId="ADAL" clId="{F12524F8-8592-45E6-8F34-26AF2B53D524}" dt="2025-02-26T09:32:25.144" v="1496" actId="113"/>
          <ac:spMkLst>
            <pc:docMk/>
            <pc:sldMk cId="2700936893" sldId="322"/>
            <ac:spMk id="9" creationId="{88DF8481-87C4-48BF-A50D-00BA5C21B2A9}"/>
          </ac:spMkLst>
        </pc:spChg>
        <pc:spChg chg="mod">
          <ac:chgData name="Marian Pryszcz" userId="b640d04e-8e1a-4236-a119-e4fb30dc15ca" providerId="ADAL" clId="{F12524F8-8592-45E6-8F34-26AF2B53D524}" dt="2025-02-26T09:31:35.322" v="1492" actId="20577"/>
          <ac:spMkLst>
            <pc:docMk/>
            <pc:sldMk cId="2700936893" sldId="322"/>
            <ac:spMk id="10" creationId="{8E9F030E-F1CC-4027-B206-AE2FE2D14567}"/>
          </ac:spMkLst>
        </pc:spChg>
        <pc:picChg chg="del">
          <ac:chgData name="Marian Pryszcz" userId="b640d04e-8e1a-4236-a119-e4fb30dc15ca" providerId="ADAL" clId="{F12524F8-8592-45E6-8F34-26AF2B53D524}" dt="2025-02-26T09:31:23.030" v="1489" actId="478"/>
          <ac:picMkLst>
            <pc:docMk/>
            <pc:sldMk cId="2700936893" sldId="322"/>
            <ac:picMk id="3" creationId="{A1709C50-CABA-4DF6-AE34-FD2243E90351}"/>
          </ac:picMkLst>
        </pc:picChg>
      </pc:sldChg>
      <pc:sldChg chg="delSp modSp add mod">
        <pc:chgData name="Marian Pryszcz" userId="b640d04e-8e1a-4236-a119-e4fb30dc15ca" providerId="ADAL" clId="{F12524F8-8592-45E6-8F34-26AF2B53D524}" dt="2025-02-26T09:44:09.701" v="1876" actId="20577"/>
        <pc:sldMkLst>
          <pc:docMk/>
          <pc:sldMk cId="2178466020" sldId="323"/>
        </pc:sldMkLst>
        <pc:spChg chg="mod">
          <ac:chgData name="Marian Pryszcz" userId="b640d04e-8e1a-4236-a119-e4fb30dc15ca" providerId="ADAL" clId="{F12524F8-8592-45E6-8F34-26AF2B53D524}" dt="2025-02-26T09:36:15.845" v="1519"/>
          <ac:spMkLst>
            <pc:docMk/>
            <pc:sldMk cId="2178466020" sldId="323"/>
            <ac:spMk id="8" creationId="{7DE8863A-D94E-46D1-A061-2E14EF52E2C6}"/>
          </ac:spMkLst>
        </pc:spChg>
        <pc:spChg chg="del">
          <ac:chgData name="Marian Pryszcz" userId="b640d04e-8e1a-4236-a119-e4fb30dc15ca" providerId="ADAL" clId="{F12524F8-8592-45E6-8F34-26AF2B53D524}" dt="2025-02-26T09:35:31.365" v="1516" actId="478"/>
          <ac:spMkLst>
            <pc:docMk/>
            <pc:sldMk cId="2178466020" sldId="323"/>
            <ac:spMk id="9" creationId="{88DF8481-87C4-48BF-A50D-00BA5C21B2A9}"/>
          </ac:spMkLst>
        </pc:spChg>
        <pc:spChg chg="mod">
          <ac:chgData name="Marian Pryszcz" userId="b640d04e-8e1a-4236-a119-e4fb30dc15ca" providerId="ADAL" clId="{F12524F8-8592-45E6-8F34-26AF2B53D524}" dt="2025-02-26T09:44:09.701" v="1876" actId="20577"/>
          <ac:spMkLst>
            <pc:docMk/>
            <pc:sldMk cId="2178466020" sldId="323"/>
            <ac:spMk id="10" creationId="{8E9F030E-F1CC-4027-B206-AE2FE2D14567}"/>
          </ac:spMkLst>
        </pc:spChg>
      </pc:sldChg>
      <pc:sldChg chg="add ord">
        <pc:chgData name="Marian Pryszcz" userId="b640d04e-8e1a-4236-a119-e4fb30dc15ca" providerId="ADAL" clId="{F12524F8-8592-45E6-8F34-26AF2B53D524}" dt="2025-02-26T09:44:25.119" v="1878"/>
        <pc:sldMkLst>
          <pc:docMk/>
          <pc:sldMk cId="1948038962" sldId="324"/>
        </pc:sldMkLst>
      </pc:sldChg>
      <pc:sldChg chg="modSp add mod">
        <pc:chgData name="Marian Pryszcz" userId="b640d04e-8e1a-4236-a119-e4fb30dc15ca" providerId="ADAL" clId="{F12524F8-8592-45E6-8F34-26AF2B53D524}" dt="2025-02-26T09:47:02.947" v="1962" actId="6549"/>
        <pc:sldMkLst>
          <pc:docMk/>
          <pc:sldMk cId="202258108" sldId="325"/>
        </pc:sldMkLst>
        <pc:spChg chg="mod">
          <ac:chgData name="Marian Pryszcz" userId="b640d04e-8e1a-4236-a119-e4fb30dc15ca" providerId="ADAL" clId="{F12524F8-8592-45E6-8F34-26AF2B53D524}" dt="2025-02-26T09:42:16.925" v="1852"/>
          <ac:spMkLst>
            <pc:docMk/>
            <pc:sldMk cId="202258108" sldId="325"/>
            <ac:spMk id="8" creationId="{7DE8863A-D94E-46D1-A061-2E14EF52E2C6}"/>
          </ac:spMkLst>
        </pc:spChg>
        <pc:spChg chg="mod">
          <ac:chgData name="Marian Pryszcz" userId="b640d04e-8e1a-4236-a119-e4fb30dc15ca" providerId="ADAL" clId="{F12524F8-8592-45E6-8F34-26AF2B53D524}" dt="2025-02-26T09:47:02.947" v="1962" actId="6549"/>
          <ac:spMkLst>
            <pc:docMk/>
            <pc:sldMk cId="202258108" sldId="325"/>
            <ac:spMk id="10" creationId="{8E9F030E-F1CC-4027-B206-AE2FE2D14567}"/>
          </ac:spMkLst>
        </pc:spChg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708826565" sldId="325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51324198" sldId="326"/>
        </pc:sldMkLst>
      </pc:sldChg>
      <pc:sldChg chg="modSp add mod">
        <pc:chgData name="Marian Pryszcz" userId="b640d04e-8e1a-4236-a119-e4fb30dc15ca" providerId="ADAL" clId="{F12524F8-8592-45E6-8F34-26AF2B53D524}" dt="2025-02-26T09:48:27.123" v="1968" actId="6549"/>
        <pc:sldMkLst>
          <pc:docMk/>
          <pc:sldMk cId="1842199830" sldId="326"/>
        </pc:sldMkLst>
        <pc:spChg chg="mod">
          <ac:chgData name="Marian Pryszcz" userId="b640d04e-8e1a-4236-a119-e4fb30dc15ca" providerId="ADAL" clId="{F12524F8-8592-45E6-8F34-26AF2B53D524}" dt="2025-02-26T09:48:27.123" v="1968" actId="6549"/>
          <ac:spMkLst>
            <pc:docMk/>
            <pc:sldMk cId="1842199830" sldId="326"/>
            <ac:spMk id="10" creationId="{8E9F030E-F1CC-4027-B206-AE2FE2D14567}"/>
          </ac:spMkLst>
        </pc:spChg>
      </pc:sldChg>
      <pc:sldChg chg="new del">
        <pc:chgData name="Marian Pryszcz" userId="b640d04e-8e1a-4236-a119-e4fb30dc15ca" providerId="ADAL" clId="{F12524F8-8592-45E6-8F34-26AF2B53D524}" dt="2025-02-26T09:51:12.674" v="1970" actId="2696"/>
        <pc:sldMkLst>
          <pc:docMk/>
          <pc:sldMk cId="870314850" sldId="327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1374294526" sldId="327"/>
        </pc:sldMkLst>
      </pc:sldChg>
      <pc:sldChg chg="addSp modSp add mod">
        <pc:chgData name="Marian Pryszcz" userId="b640d04e-8e1a-4236-a119-e4fb30dc15ca" providerId="ADAL" clId="{F12524F8-8592-45E6-8F34-26AF2B53D524}" dt="2025-02-26T10:01:51.604" v="1993" actId="20577"/>
        <pc:sldMkLst>
          <pc:docMk/>
          <pc:sldMk cId="1458873718" sldId="327"/>
        </pc:sldMkLst>
        <pc:spChg chg="mod">
          <ac:chgData name="Marian Pryszcz" userId="b640d04e-8e1a-4236-a119-e4fb30dc15ca" providerId="ADAL" clId="{F12524F8-8592-45E6-8F34-26AF2B53D524}" dt="2025-02-26T09:59:52.374" v="1978" actId="20577"/>
          <ac:spMkLst>
            <pc:docMk/>
            <pc:sldMk cId="1458873718" sldId="327"/>
            <ac:spMk id="8" creationId="{7DE8863A-D94E-46D1-A061-2E14EF52E2C6}"/>
          </ac:spMkLst>
        </pc:spChg>
        <pc:spChg chg="add mod">
          <ac:chgData name="Marian Pryszcz" userId="b640d04e-8e1a-4236-a119-e4fb30dc15ca" providerId="ADAL" clId="{F12524F8-8592-45E6-8F34-26AF2B53D524}" dt="2025-02-26T10:01:51.604" v="1993" actId="20577"/>
          <ac:spMkLst>
            <pc:docMk/>
            <pc:sldMk cId="1458873718" sldId="327"/>
            <ac:spMk id="9" creationId="{4A24F5C9-A916-40B6-A878-1D335DBDD3D8}"/>
          </ac:spMkLst>
        </pc:spChg>
        <pc:spChg chg="mod">
          <ac:chgData name="Marian Pryszcz" userId="b640d04e-8e1a-4236-a119-e4fb30dc15ca" providerId="ADAL" clId="{F12524F8-8592-45E6-8F34-26AF2B53D524}" dt="2025-02-26T10:01:01.569" v="1983" actId="1076"/>
          <ac:spMkLst>
            <pc:docMk/>
            <pc:sldMk cId="1458873718" sldId="327"/>
            <ac:spMk id="10" creationId="{8E9F030E-F1CC-4027-B206-AE2FE2D14567}"/>
          </ac:spMkLst>
        </pc:spChg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187602362" sldId="328"/>
        </pc:sldMkLst>
      </pc:sldChg>
      <pc:sldChg chg="new del">
        <pc:chgData name="Marian Pryszcz" userId="b640d04e-8e1a-4236-a119-e4fb30dc15ca" providerId="ADAL" clId="{F12524F8-8592-45E6-8F34-26AF2B53D524}" dt="2025-02-26T10:02:02.795" v="1995" actId="2696"/>
        <pc:sldMkLst>
          <pc:docMk/>
          <pc:sldMk cId="930607560" sldId="328"/>
        </pc:sldMkLst>
      </pc:sldChg>
      <pc:sldChg chg="delSp modSp add mod">
        <pc:chgData name="Marian Pryszcz" userId="b640d04e-8e1a-4236-a119-e4fb30dc15ca" providerId="ADAL" clId="{F12524F8-8592-45E6-8F34-26AF2B53D524}" dt="2025-02-26T10:08:32.644" v="2518" actId="113"/>
        <pc:sldMkLst>
          <pc:docMk/>
          <pc:sldMk cId="1324259942" sldId="328"/>
        </pc:sldMkLst>
        <pc:spChg chg="mod">
          <ac:chgData name="Marian Pryszcz" userId="b640d04e-8e1a-4236-a119-e4fb30dc15ca" providerId="ADAL" clId="{F12524F8-8592-45E6-8F34-26AF2B53D524}" dt="2025-02-26T10:02:20.956" v="2006" actId="20577"/>
          <ac:spMkLst>
            <pc:docMk/>
            <pc:sldMk cId="1324259942" sldId="328"/>
            <ac:spMk id="8" creationId="{7DE8863A-D94E-46D1-A061-2E14EF52E2C6}"/>
          </ac:spMkLst>
        </pc:spChg>
        <pc:spChg chg="del">
          <ac:chgData name="Marian Pryszcz" userId="b640d04e-8e1a-4236-a119-e4fb30dc15ca" providerId="ADAL" clId="{F12524F8-8592-45E6-8F34-26AF2B53D524}" dt="2025-02-26T10:02:28.762" v="2007" actId="478"/>
          <ac:spMkLst>
            <pc:docMk/>
            <pc:sldMk cId="1324259942" sldId="328"/>
            <ac:spMk id="9" creationId="{4A24F5C9-A916-40B6-A878-1D335DBDD3D8}"/>
          </ac:spMkLst>
        </pc:spChg>
        <pc:spChg chg="mod">
          <ac:chgData name="Marian Pryszcz" userId="b640d04e-8e1a-4236-a119-e4fb30dc15ca" providerId="ADAL" clId="{F12524F8-8592-45E6-8F34-26AF2B53D524}" dt="2025-02-26T10:08:32.644" v="2518" actId="113"/>
          <ac:spMkLst>
            <pc:docMk/>
            <pc:sldMk cId="1324259942" sldId="328"/>
            <ac:spMk id="10" creationId="{8E9F030E-F1CC-4027-B206-AE2FE2D14567}"/>
          </ac:spMkLst>
        </pc:spChg>
      </pc:sldChg>
      <pc:sldChg chg="addSp delSp modSp add mod modAnim">
        <pc:chgData name="Marian Pryszcz" userId="b640d04e-8e1a-4236-a119-e4fb30dc15ca" providerId="ADAL" clId="{F12524F8-8592-45E6-8F34-26AF2B53D524}" dt="2025-02-26T10:40:20.923" v="2527" actId="14100"/>
        <pc:sldMkLst>
          <pc:docMk/>
          <pc:sldMk cId="2634497317" sldId="329"/>
        </pc:sldMkLst>
        <pc:spChg chg="mod">
          <ac:chgData name="Marian Pryszcz" userId="b640d04e-8e1a-4236-a119-e4fb30dc15ca" providerId="ADAL" clId="{F12524F8-8592-45E6-8F34-26AF2B53D524}" dt="2025-02-26T10:39:49.156" v="2522" actId="20577"/>
          <ac:spMkLst>
            <pc:docMk/>
            <pc:sldMk cId="2634497317" sldId="329"/>
            <ac:spMk id="8" creationId="{7DE8863A-D94E-46D1-A061-2E14EF52E2C6}"/>
          </ac:spMkLst>
        </pc:spChg>
        <pc:spChg chg="del">
          <ac:chgData name="Marian Pryszcz" userId="b640d04e-8e1a-4236-a119-e4fb30dc15ca" providerId="ADAL" clId="{F12524F8-8592-45E6-8F34-26AF2B53D524}" dt="2025-02-26T10:39:53.156" v="2523" actId="478"/>
          <ac:spMkLst>
            <pc:docMk/>
            <pc:sldMk cId="2634497317" sldId="329"/>
            <ac:spMk id="10" creationId="{8E9F030E-F1CC-4027-B206-AE2FE2D14567}"/>
          </ac:spMkLst>
        </pc:spChg>
        <pc:picChg chg="add mod">
          <ac:chgData name="Marian Pryszcz" userId="b640d04e-8e1a-4236-a119-e4fb30dc15ca" providerId="ADAL" clId="{F12524F8-8592-45E6-8F34-26AF2B53D524}" dt="2025-02-26T10:40:20.923" v="2527" actId="14100"/>
          <ac:picMkLst>
            <pc:docMk/>
            <pc:sldMk cId="2634497317" sldId="329"/>
            <ac:picMk id="2" creationId="{561E40B0-E527-4C34-B3F1-C200A64B4344}"/>
          </ac:picMkLst>
        </pc:picChg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537343560" sldId="330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735199811" sldId="337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1314381656" sldId="339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344558364" sldId="341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545247076" sldId="342"/>
        </pc:sldMkLst>
      </pc:sldChg>
      <pc:sldChg chg="del">
        <pc:chgData name="Marian Pryszcz" userId="b640d04e-8e1a-4236-a119-e4fb30dc15ca" providerId="ADAL" clId="{F12524F8-8592-45E6-8F34-26AF2B53D524}" dt="2025-02-26T07:22:40.642" v="76" actId="2696"/>
        <pc:sldMkLst>
          <pc:docMk/>
          <pc:sldMk cId="3593010238" sldId="343"/>
        </pc:sldMkLst>
      </pc:sldChg>
    </pc:docChg>
  </pc:docChgLst>
  <pc:docChgLst>
    <pc:chgData name="Marian Pryszcz" userId="b640d04e-8e1a-4236-a119-e4fb30dc15ca" providerId="ADAL" clId="{4D885FA5-B0FE-488F-9422-1E0E52B7FBEA}"/>
    <pc:docChg chg="undo custSel modSld">
      <pc:chgData name="Marian Pryszcz" userId="b640d04e-8e1a-4236-a119-e4fb30dc15ca" providerId="ADAL" clId="{4D885FA5-B0FE-488F-9422-1E0E52B7FBEA}" dt="2025-01-07T12:23:36.397" v="740" actId="6549"/>
      <pc:docMkLst>
        <pc:docMk/>
      </pc:docMkLst>
      <pc:sldChg chg="modSp mod">
        <pc:chgData name="Marian Pryszcz" userId="b640d04e-8e1a-4236-a119-e4fb30dc15ca" providerId="ADAL" clId="{4D885FA5-B0FE-488F-9422-1E0E52B7FBEA}" dt="2025-01-07T12:23:36.397" v="740" actId="6549"/>
        <pc:sldMkLst>
          <pc:docMk/>
          <pc:sldMk cId="3678434960" sldId="295"/>
        </pc:sldMkLst>
        <pc:spChg chg="mod">
          <ac:chgData name="Marian Pryszcz" userId="b640d04e-8e1a-4236-a119-e4fb30dc15ca" providerId="ADAL" clId="{4D885FA5-B0FE-488F-9422-1E0E52B7FBEA}" dt="2025-01-07T12:23:36.397" v="740" actId="6549"/>
          <ac:spMkLst>
            <pc:docMk/>
            <pc:sldMk cId="3678434960" sldId="295"/>
            <ac:spMk id="2" creationId="{D86A2E93-93B0-40BF-8CB8-03B847CB3CC1}"/>
          </ac:spMkLst>
        </pc:spChg>
      </pc:sldChg>
      <pc:sldChg chg="modSp mod">
        <pc:chgData name="Marian Pryszcz" userId="b640d04e-8e1a-4236-a119-e4fb30dc15ca" providerId="ADAL" clId="{4D885FA5-B0FE-488F-9422-1E0E52B7FBEA}" dt="2025-01-07T12:18:09.168" v="484" actId="20577"/>
        <pc:sldMkLst>
          <pc:docMk/>
          <pc:sldMk cId="3026634515" sldId="299"/>
        </pc:sldMkLst>
        <pc:spChg chg="mod">
          <ac:chgData name="Marian Pryszcz" userId="b640d04e-8e1a-4236-a119-e4fb30dc15ca" providerId="ADAL" clId="{4D885FA5-B0FE-488F-9422-1E0E52B7FBEA}" dt="2025-01-07T12:18:09.168" v="484" actId="20577"/>
          <ac:spMkLst>
            <pc:docMk/>
            <pc:sldMk cId="3026634515" sldId="299"/>
            <ac:spMk id="7" creationId="{0A2BC8E9-E6A5-416A-9EA5-3763271AE885}"/>
          </ac:spMkLst>
        </pc:spChg>
      </pc:sldChg>
      <pc:sldChg chg="addSp modSp mod">
        <pc:chgData name="Marian Pryszcz" userId="b640d04e-8e1a-4236-a119-e4fb30dc15ca" providerId="ADAL" clId="{4D885FA5-B0FE-488F-9422-1E0E52B7FBEA}" dt="2025-01-07T12:19:17.290" v="557" actId="1076"/>
        <pc:sldMkLst>
          <pc:docMk/>
          <pc:sldMk cId="2676481502" sldId="300"/>
        </pc:sldMkLst>
        <pc:spChg chg="add mod">
          <ac:chgData name="Marian Pryszcz" userId="b640d04e-8e1a-4236-a119-e4fb30dc15ca" providerId="ADAL" clId="{4D885FA5-B0FE-488F-9422-1E0E52B7FBEA}" dt="2025-01-07T12:19:17.290" v="557" actId="1076"/>
          <ac:spMkLst>
            <pc:docMk/>
            <pc:sldMk cId="2676481502" sldId="300"/>
            <ac:spMk id="15" creationId="{8F69B217-F273-4DD4-B96D-FCD6512FD7E4}"/>
          </ac:spMkLst>
        </pc:spChg>
      </pc:sldChg>
      <pc:sldChg chg="addSp modSp mod">
        <pc:chgData name="Marian Pryszcz" userId="b640d04e-8e1a-4236-a119-e4fb30dc15ca" providerId="ADAL" clId="{4D885FA5-B0FE-488F-9422-1E0E52B7FBEA}" dt="2025-01-07T12:17:21.911" v="454" actId="1076"/>
        <pc:sldMkLst>
          <pc:docMk/>
          <pc:sldMk cId="1275685279" sldId="303"/>
        </pc:sldMkLst>
        <pc:spChg chg="mod">
          <ac:chgData name="Marian Pryszcz" userId="b640d04e-8e1a-4236-a119-e4fb30dc15ca" providerId="ADAL" clId="{4D885FA5-B0FE-488F-9422-1E0E52B7FBEA}" dt="2025-01-07T12:16:51.124" v="436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4D885FA5-B0FE-488F-9422-1E0E52B7FBEA}" dt="2025-01-07T12:17:08.280" v="448" actId="1076"/>
          <ac:spMkLst>
            <pc:docMk/>
            <pc:sldMk cId="1275685279" sldId="303"/>
            <ac:spMk id="7" creationId="{3B8FC4CF-9877-4A3C-9545-5442DAA6D819}"/>
          </ac:spMkLst>
        </pc:spChg>
        <pc:picChg chg="mod">
          <ac:chgData name="Marian Pryszcz" userId="b640d04e-8e1a-4236-a119-e4fb30dc15ca" providerId="ADAL" clId="{4D885FA5-B0FE-488F-9422-1E0E52B7FBEA}" dt="2025-01-07T12:17:21.911" v="454" actId="1076"/>
          <ac:picMkLst>
            <pc:docMk/>
            <pc:sldMk cId="1275685279" sldId="303"/>
            <ac:picMk id="2" creationId="{A38C2373-89B2-43B7-B948-1BD98C542549}"/>
          </ac:picMkLst>
        </pc:picChg>
        <pc:picChg chg="mod">
          <ac:chgData name="Marian Pryszcz" userId="b640d04e-8e1a-4236-a119-e4fb30dc15ca" providerId="ADAL" clId="{4D885FA5-B0FE-488F-9422-1E0E52B7FBEA}" dt="2025-01-07T12:17:18.217" v="452" actId="1076"/>
          <ac:picMkLst>
            <pc:docMk/>
            <pc:sldMk cId="1275685279" sldId="303"/>
            <ac:picMk id="3" creationId="{063031FF-B8D5-43F1-AD18-94A90AAE6C48}"/>
          </ac:picMkLst>
        </pc:picChg>
      </pc:sldChg>
      <pc:sldChg chg="modSp mod">
        <pc:chgData name="Marian Pryszcz" userId="b640d04e-8e1a-4236-a119-e4fb30dc15ca" providerId="ADAL" clId="{4D885FA5-B0FE-488F-9422-1E0E52B7FBEA}" dt="2025-01-07T12:21:38.998" v="677" actId="20577"/>
        <pc:sldMkLst>
          <pc:docMk/>
          <pc:sldMk cId="3156801709" sldId="310"/>
        </pc:sldMkLst>
        <pc:spChg chg="mod">
          <ac:chgData name="Marian Pryszcz" userId="b640d04e-8e1a-4236-a119-e4fb30dc15ca" providerId="ADAL" clId="{4D885FA5-B0FE-488F-9422-1E0E52B7FBEA}" dt="2025-01-07T12:21:38.998" v="677" actId="20577"/>
          <ac:spMkLst>
            <pc:docMk/>
            <pc:sldMk cId="3156801709" sldId="310"/>
            <ac:spMk id="5" creationId="{8E7FADA8-D79A-4939-BCCD-99EA710098C7}"/>
          </ac:spMkLst>
        </pc:spChg>
      </pc:sldChg>
      <pc:sldChg chg="modSp mod">
        <pc:chgData name="Marian Pryszcz" userId="b640d04e-8e1a-4236-a119-e4fb30dc15ca" providerId="ADAL" clId="{4D885FA5-B0FE-488F-9422-1E0E52B7FBEA}" dt="2025-01-07T12:22:41.823" v="715" actId="20577"/>
        <pc:sldMkLst>
          <pc:docMk/>
          <pc:sldMk cId="90630117" sldId="311"/>
        </pc:sldMkLst>
        <pc:spChg chg="mod">
          <ac:chgData name="Marian Pryszcz" userId="b640d04e-8e1a-4236-a119-e4fb30dc15ca" providerId="ADAL" clId="{4D885FA5-B0FE-488F-9422-1E0E52B7FBEA}" dt="2025-01-07T12:22:41.823" v="715" actId="20577"/>
          <ac:spMkLst>
            <pc:docMk/>
            <pc:sldMk cId="90630117" sldId="311"/>
            <ac:spMk id="5" creationId="{796F6AAC-4D24-401A-915F-9AA2471F3D06}"/>
          </ac:spMkLst>
        </pc:spChg>
      </pc:sldChg>
      <pc:sldChg chg="addSp modSp mod">
        <pc:chgData name="Marian Pryszcz" userId="b640d04e-8e1a-4236-a119-e4fb30dc15ca" providerId="ADAL" clId="{4D885FA5-B0FE-488F-9422-1E0E52B7FBEA}" dt="2025-01-07T12:07:01.806" v="35" actId="207"/>
        <pc:sldMkLst>
          <pc:docMk/>
          <pc:sldMk cId="3668369720" sldId="315"/>
        </pc:sldMkLst>
        <pc:spChg chg="add mod">
          <ac:chgData name="Marian Pryszcz" userId="b640d04e-8e1a-4236-a119-e4fb30dc15ca" providerId="ADAL" clId="{4D885FA5-B0FE-488F-9422-1E0E52B7FBEA}" dt="2025-01-07T12:07:01.806" v="35" actId="207"/>
          <ac:spMkLst>
            <pc:docMk/>
            <pc:sldMk cId="3668369720" sldId="315"/>
            <ac:spMk id="2" creationId="{4BEEB03E-B10D-442E-8AAD-C88E8B6315C8}"/>
          </ac:spMkLst>
        </pc:spChg>
      </pc:sldChg>
      <pc:sldChg chg="modSp mod">
        <pc:chgData name="Marian Pryszcz" userId="b640d04e-8e1a-4236-a119-e4fb30dc15ca" providerId="ADAL" clId="{4D885FA5-B0FE-488F-9422-1E0E52B7FBEA}" dt="2025-01-07T12:23:11.705" v="735" actId="20577"/>
        <pc:sldMkLst>
          <pc:docMk/>
          <pc:sldMk cId="69528574" sldId="343"/>
        </pc:sldMkLst>
        <pc:spChg chg="mod">
          <ac:chgData name="Marian Pryszcz" userId="b640d04e-8e1a-4236-a119-e4fb30dc15ca" providerId="ADAL" clId="{4D885FA5-B0FE-488F-9422-1E0E52B7FBEA}" dt="2025-01-07T12:23:11.705" v="735" actId="20577"/>
          <ac:spMkLst>
            <pc:docMk/>
            <pc:sldMk cId="69528574" sldId="343"/>
            <ac:spMk id="7" creationId="{929E7D5E-C83C-4239-BD61-C82EAEED627C}"/>
          </ac:spMkLst>
        </pc:spChg>
      </pc:sldChg>
    </pc:docChg>
  </pc:docChgLst>
  <pc:docChgLst>
    <pc:chgData name="Marian Pryszcz" userId="b640d04e-8e1a-4236-a119-e4fb30dc15ca" providerId="ADAL" clId="{6983B6BF-F5B5-44C0-99B5-8DEBD02CA629}"/>
    <pc:docChg chg="custSel modSld">
      <pc:chgData name="Marian Pryszcz" userId="b640d04e-8e1a-4236-a119-e4fb30dc15ca" providerId="ADAL" clId="{6983B6BF-F5B5-44C0-99B5-8DEBD02CA629}" dt="2025-02-16T18:24:34.656" v="52" actId="20577"/>
      <pc:docMkLst>
        <pc:docMk/>
      </pc:docMkLst>
      <pc:sldChg chg="addSp modSp mod">
        <pc:chgData name="Marian Pryszcz" userId="b640d04e-8e1a-4236-a119-e4fb30dc15ca" providerId="ADAL" clId="{6983B6BF-F5B5-44C0-99B5-8DEBD02CA629}" dt="2025-02-16T18:24:34.656" v="52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6983B6BF-F5B5-44C0-99B5-8DEBD02CA629}" dt="2025-02-16T18:24:01.725" v="13" actId="113"/>
          <ac:spMkLst>
            <pc:docMk/>
            <pc:sldMk cId="1118584893" sldId="258"/>
            <ac:spMk id="8" creationId="{00000000-0000-0000-0000-000000000000}"/>
          </ac:spMkLst>
        </pc:spChg>
        <pc:spChg chg="add mod">
          <ac:chgData name="Marian Pryszcz" userId="b640d04e-8e1a-4236-a119-e4fb30dc15ca" providerId="ADAL" clId="{6983B6BF-F5B5-44C0-99B5-8DEBD02CA629}" dt="2025-02-16T18:24:34.656" v="52" actId="20577"/>
          <ac:spMkLst>
            <pc:docMk/>
            <pc:sldMk cId="1118584893" sldId="258"/>
            <ac:spMk id="11" creationId="{7AECF0E5-EF4F-4341-915A-DA6329658ED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Logistika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Případová studie: Sklady a skladové hospodářství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5057677" y="1237213"/>
            <a:ext cx="2228494" cy="773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  <a:endParaRPr lang="en-GB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7AECF0E5-EF4F-4341-915A-DA6329658EDA}"/>
              </a:ext>
            </a:extLst>
          </p:cNvPr>
          <p:cNvSpPr txBox="1">
            <a:spLocks/>
          </p:cNvSpPr>
          <p:nvPr/>
        </p:nvSpPr>
        <p:spPr>
          <a:xfrm>
            <a:off x="5166534" y="2510036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</a:p>
          <a:p>
            <a:pPr algn="l"/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PRYŠČ) 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4863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Firma se potýká s vážnými problémy s nedostatkem skladovacích ploch. Sklad tvrdí, že není volné místo, ale při pohledu do paletových regálů je vidět řada prázdných ploch – viz obrázek.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Případová studie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4E7E3CC-B299-4CAA-97B1-BB4F65F68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31" y="1892771"/>
            <a:ext cx="3943900" cy="2876951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4DBB6BE3-BD54-4848-B196-C12339636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4645" y="1846252"/>
            <a:ext cx="436143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Argumenty skladu::</a:t>
            </a:r>
          </a:p>
          <a:p>
            <a:pPr marL="342900" indent="-342900" algn="just">
              <a:spcBef>
                <a:spcPct val="0"/>
              </a:spcBef>
            </a:pPr>
            <a:r>
              <a:rPr lang="cs-CZ" altLang="cs-CZ" sz="1600" dirty="0">
                <a:latin typeface="Arial" panose="020B0604020202020204" pitchFamily="34" charset="0"/>
              </a:rPr>
              <a:t>Není možné změnit výšku skladových polí, protože palety mají různé výšky.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1600" dirty="0">
                <a:latin typeface="Arial" panose="020B0604020202020204" pitchFamily="34" charset="0"/>
              </a:rPr>
              <a:t>Dodavatelé dodávají palety v různých výškách, což komplikuje plánování prostoru.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1600" dirty="0">
                <a:latin typeface="Arial" panose="020B0604020202020204" pitchFamily="34" charset="0"/>
              </a:rPr>
              <a:t>Občas dorazí paleta s takovou výškou, že se nevejde do regálů, což způsobuje další problémy s uskladněním.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EDEE635B-69A8-4E7A-96DD-7C8D3ED86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6798" y="4381332"/>
            <a:ext cx="517382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Dostali jste za úkol optimalizovat sklad.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(Použijte ABC analýzu)</a:t>
            </a:r>
          </a:p>
        </p:txBody>
      </p:sp>
    </p:spTree>
    <p:extLst>
      <p:ext uri="{BB962C8B-B14F-4D97-AF65-F5344CB8AC3E}">
        <p14:creationId xmlns:p14="http://schemas.microsoft.com/office/powerpoint/2010/main" val="220781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486301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Máme 2 zdroje dat: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457200" indent="-457200" algn="just" eaLnBrk="1" hangingPunct="1">
              <a:spcBef>
                <a:spcPct val="0"/>
              </a:spcBef>
              <a:buAutoNum type="arabicParenR"/>
            </a:pPr>
            <a:r>
              <a:rPr lang="cs-CZ" altLang="cs-CZ" sz="2000" dirty="0">
                <a:latin typeface="Arial" panose="020B0604020202020204" pitchFamily="34" charset="0"/>
              </a:rPr>
              <a:t>Pro ty, kteří mají excel</a:t>
            </a:r>
          </a:p>
          <a:p>
            <a:pPr marL="457200" indent="-457200" algn="just" eaLnBrk="1" hangingPunct="1">
              <a:spcBef>
                <a:spcPct val="0"/>
              </a:spcBef>
              <a:buAutoNum type="arabicParenR"/>
            </a:pPr>
            <a:r>
              <a:rPr lang="cs-CZ" altLang="cs-CZ" sz="2000" dirty="0">
                <a:latin typeface="Arial" panose="020B0604020202020204" pitchFamily="34" charset="0"/>
              </a:rPr>
              <a:t>Pro ty, kteří nemají excel a budou počítat kalkulačkou</a:t>
            </a:r>
          </a:p>
          <a:p>
            <a:pPr marL="457200" indent="-457200" algn="just" eaLnBrk="1" hangingPunct="1">
              <a:spcBef>
                <a:spcPct val="0"/>
              </a:spcBef>
              <a:buAutoNum type="arabicParenR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457200" indent="-457200" algn="just" eaLnBrk="1" hangingPunct="1">
              <a:spcBef>
                <a:spcPct val="0"/>
              </a:spcBef>
              <a:buAutoNum type="arabicParenR"/>
            </a:pPr>
            <a:r>
              <a:rPr lang="cs-CZ" altLang="cs-CZ" sz="2000" dirty="0">
                <a:latin typeface="Arial" panose="020B0604020202020204" pitchFamily="34" charset="0"/>
              </a:rPr>
              <a:t>Proveďte ABC analýzu a určete, které díly se musí optimalizovat</a:t>
            </a:r>
          </a:p>
          <a:p>
            <a:pPr marL="457200" indent="-457200" algn="just" eaLnBrk="1" hangingPunct="1">
              <a:spcBef>
                <a:spcPct val="0"/>
              </a:spcBef>
              <a:buAutoNum type="arabicParenR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457200" indent="-457200" algn="just" eaLnBrk="1" hangingPunct="1">
              <a:spcBef>
                <a:spcPct val="0"/>
              </a:spcBef>
              <a:buAutoNum type="arabicParenR"/>
            </a:pPr>
            <a:r>
              <a:rPr lang="cs-CZ" altLang="cs-CZ" sz="2000" dirty="0">
                <a:latin typeface="Arial" panose="020B0604020202020204" pitchFamily="34" charset="0"/>
              </a:rPr>
              <a:t>Diskuze: Co vše by se mohlo zlepšit abychom lépe vytížili naše skladové prostory.</a:t>
            </a:r>
          </a:p>
          <a:p>
            <a:pPr marL="457200" indent="-457200" algn="just" eaLnBrk="1" hangingPunct="1">
              <a:spcBef>
                <a:spcPct val="0"/>
              </a:spcBef>
              <a:buAutoNum type="arabicParenR"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Případová studie</a:t>
            </a:r>
          </a:p>
        </p:txBody>
      </p:sp>
    </p:spTree>
    <p:extLst>
      <p:ext uri="{BB962C8B-B14F-4D97-AF65-F5344CB8AC3E}">
        <p14:creationId xmlns:p14="http://schemas.microsoft.com/office/powerpoint/2010/main" val="365020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59827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 err="1">
                <a:latin typeface="Arial" panose="020B0604020202020204" pitchFamily="34" charset="0"/>
              </a:rPr>
              <a:t>Paretovo</a:t>
            </a:r>
            <a:r>
              <a:rPr lang="cs-CZ" altLang="cs-CZ" sz="2000" b="1" dirty="0">
                <a:latin typeface="Arial" panose="020B0604020202020204" pitchFamily="34" charset="0"/>
              </a:rPr>
              <a:t> pravidlo </a:t>
            </a:r>
            <a:r>
              <a:rPr lang="cs-CZ" altLang="cs-CZ" sz="2000" dirty="0">
                <a:latin typeface="Arial" panose="020B0604020202020204" pitchFamily="34" charset="0"/>
              </a:rPr>
              <a:t>(pravidlo 80/20) – 20 % příčin obvykle způsobuje 80 % výsledků.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ABC analýza – </a:t>
            </a:r>
            <a:r>
              <a:rPr lang="cs-CZ" altLang="cs-CZ" sz="2000" dirty="0">
                <a:latin typeface="Arial" panose="020B0604020202020204" pitchFamily="34" charset="0"/>
              </a:rPr>
              <a:t>metoda třídění úkolů do kategorií A, B a C na základě </a:t>
            </a:r>
            <a:r>
              <a:rPr lang="cs-CZ" altLang="cs-CZ" sz="2000" dirty="0" err="1">
                <a:latin typeface="Arial" panose="020B0604020202020204" pitchFamily="34" charset="0"/>
              </a:rPr>
              <a:t>Paretova</a:t>
            </a:r>
            <a:r>
              <a:rPr lang="cs-CZ" altLang="cs-CZ" sz="2000" dirty="0">
                <a:latin typeface="Arial" panose="020B0604020202020204" pitchFamily="34" charset="0"/>
              </a:rPr>
              <a:t> pravidla.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V mém přístupu používám následující rozdělení: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A = 80 %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B = 15 %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C = 5 %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(Toto rozdělení lze upravit podle specifických potřeb.)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15387" y="306267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Teorie</a:t>
            </a:r>
          </a:p>
        </p:txBody>
      </p:sp>
    </p:spTree>
    <p:extLst>
      <p:ext uri="{BB962C8B-B14F-4D97-AF65-F5344CB8AC3E}">
        <p14:creationId xmlns:p14="http://schemas.microsoft.com/office/powerpoint/2010/main" val="127568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598274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Dostanu úkol a soubor dat, jako příklad zvolíme nákup:</a:t>
            </a:r>
          </a:p>
          <a:p>
            <a:pPr marL="342900" indent="-342900" algn="just" eaLnBrk="1" hangingPunct="1">
              <a:spcBef>
                <a:spcPct val="0"/>
              </a:spcBef>
              <a:buFontTx/>
              <a:buChar char="-"/>
            </a:pPr>
            <a:r>
              <a:rPr lang="cs-CZ" altLang="cs-CZ" sz="2000" dirty="0">
                <a:latin typeface="Arial" panose="020B0604020202020204" pitchFamily="34" charset="0"/>
              </a:rPr>
              <a:t>Dostal jsem úkol snížit nákupní ceny u dodavatelů o 10 % s termínem dokončení za dva měsíce.</a:t>
            </a:r>
          </a:p>
          <a:p>
            <a:pPr marL="342900" indent="-342900" algn="just" eaLnBrk="1" hangingPunct="1">
              <a:spcBef>
                <a:spcPct val="0"/>
              </a:spcBef>
              <a:buFontTx/>
              <a:buChar char="-"/>
            </a:pPr>
            <a:r>
              <a:rPr lang="cs-CZ" altLang="cs-CZ" sz="2000" dirty="0">
                <a:latin typeface="Arial" panose="020B0604020202020204" pitchFamily="34" charset="0"/>
              </a:rPr>
              <a:t>Nakupuji 1 000 různých dílů a znám roční objem nákupu i cenu za kus. Dokážu si tedy spočítat obrat pro každý díl. Dokážu si spočítat obrat na každý díl.</a:t>
            </a:r>
          </a:p>
          <a:p>
            <a:pPr marL="342900" indent="-342900" algn="just" eaLnBrk="1" hangingPunct="1">
              <a:spcBef>
                <a:spcPct val="0"/>
              </a:spcBef>
              <a:buFontTx/>
              <a:buChar char="-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pl-PL" altLang="cs-CZ" sz="2000" dirty="0">
                <a:latin typeface="Arial" panose="020B0604020202020204" pitchFamily="34" charset="0"/>
              </a:rPr>
              <a:t>Ale co teď? Jak zvládnu analyzovat 1 000 položek a projednat je s dodavateli tak, abych splnil úkol?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Jak prakticky použit</a:t>
            </a:r>
          </a:p>
        </p:txBody>
      </p:sp>
    </p:spTree>
    <p:extLst>
      <p:ext uri="{BB962C8B-B14F-4D97-AF65-F5344CB8AC3E}">
        <p14:creationId xmlns:p14="http://schemas.microsoft.com/office/powerpoint/2010/main" val="316744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5982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Z dostupných dat si spočítám obrat pro každou položku: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Jak prakticky použit ABC analýzu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B7B30C7-8045-43A3-BCA0-1A964B113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835" y="1454728"/>
            <a:ext cx="6633601" cy="347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96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5982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Spočítám celkový obrat (suma):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Jak prakticky použit ABC analýzu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1BD5D35-BD4D-440E-B7D7-FD6C5BCF75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636" y="1239251"/>
            <a:ext cx="6268325" cy="35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17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5982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Spočítám součty A,B,C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Jak prakticky použit ABC analýzu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A59C851-B182-4096-849A-FC9F1224B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66" y="1399253"/>
            <a:ext cx="362902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763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5982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pl-PL" altLang="cs-CZ" sz="2000" dirty="0">
                <a:latin typeface="Arial" panose="020B0604020202020204" pitchFamily="34" charset="0"/>
              </a:rPr>
              <a:t>Seřadím položky podle obratu od nejvyššího po nejnižší.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Postupně sčítám obraty jednotlivých položek, dokud nedosáhnu 80 % celkového obratu (například 80 000 000 Kč).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Jak prakticky použit ABC analýzu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9BB4EAA-7D82-4205-B951-5DB5170D0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636" y="1977039"/>
            <a:ext cx="7249537" cy="301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236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3" y="877108"/>
            <a:ext cx="75982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pl-PL" altLang="cs-CZ" sz="2000" dirty="0">
                <a:latin typeface="Arial" panose="020B0604020202020204" pitchFamily="34" charset="0"/>
              </a:rPr>
              <a:t>Tyto položky zařadím do skupiny A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Jak prakticky použit ABC analýzu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9792765-C19D-4C83-9EE0-A9E9B3E8E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819" y="1277218"/>
            <a:ext cx="6268325" cy="367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8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55" y="755073"/>
            <a:ext cx="7598274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Pokračuji v označování položek a hledám bod, kdy součet A + B dosáhne 95 % celkového obratu.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Doplním si zařazení B, doplním si zařazení C (to je ten zbytek)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Doporučení:</a:t>
            </a: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A – optimalizuji (nejdůležitější položky, na těch musím pracovat).</a:t>
            </a: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B – optimalizuji, až se budu nudit (mají menší dopad, ale lze je řešit později).</a:t>
            </a: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C – ignoruji (nemají téměř žádný vliv na celkový výsledek).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Při 1 000 položkách a použití </a:t>
            </a:r>
            <a:r>
              <a:rPr lang="cs-CZ" altLang="cs-CZ" sz="1800" dirty="0" err="1">
                <a:latin typeface="Arial" panose="020B0604020202020204" pitchFamily="34" charset="0"/>
              </a:rPr>
              <a:t>Paretova</a:t>
            </a:r>
            <a:r>
              <a:rPr lang="cs-CZ" altLang="cs-CZ" sz="1800" dirty="0">
                <a:latin typeface="Arial" panose="020B0604020202020204" pitchFamily="34" charset="0"/>
              </a:rPr>
              <a:t> pravidla lze očekávat, že přibližně 200 položek bude tvořit 80 % celkového </a:t>
            </a:r>
            <a:r>
              <a:rPr lang="cs-CZ" altLang="cs-CZ" sz="1800" dirty="0" err="1">
                <a:latin typeface="Arial" panose="020B0604020202020204" pitchFamily="34" charset="0"/>
              </a:rPr>
              <a:t>obratu.Na</a:t>
            </a:r>
            <a:r>
              <a:rPr lang="cs-CZ" altLang="cs-CZ" sz="1800" dirty="0">
                <a:latin typeface="Arial" panose="020B0604020202020204" pitchFamily="34" charset="0"/>
              </a:rPr>
              <a:t> těchto položkách se musím soustředit, protože mají největší vliv na dosažení cíle.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BCFD1A-5735-46B8-B164-268B9754243E}"/>
              </a:ext>
            </a:extLst>
          </p:cNvPr>
          <p:cNvSpPr/>
          <p:nvPr/>
        </p:nvSpPr>
        <p:spPr>
          <a:xfrm>
            <a:off x="336819" y="312823"/>
            <a:ext cx="7400945" cy="44225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DE8863A-D94E-46D1-A061-2E14EF52E2C6}"/>
              </a:ext>
            </a:extLst>
          </p:cNvPr>
          <p:cNvSpPr txBox="1">
            <a:spLocks/>
          </p:cNvSpPr>
          <p:nvPr/>
        </p:nvSpPr>
        <p:spPr>
          <a:xfrm>
            <a:off x="439636" y="434858"/>
            <a:ext cx="7221928" cy="258742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cs-CZ" sz="2600" b="1" cap="all" dirty="0">
                <a:solidFill>
                  <a:schemeClr val="bg1"/>
                </a:solidFill>
              </a:rPr>
              <a:t>Jak prakticky použit ABC analýzu</a:t>
            </a:r>
          </a:p>
        </p:txBody>
      </p:sp>
    </p:spTree>
    <p:extLst>
      <p:ext uri="{BB962C8B-B14F-4D97-AF65-F5344CB8AC3E}">
        <p14:creationId xmlns:p14="http://schemas.microsoft.com/office/powerpoint/2010/main" val="3567718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cd3449-f520-476b-8803-fc8f0469dae0" xsi:nil="true"/>
    <lcf76f155ced4ddcb4097134ff3c332f xmlns="79732339-22ae-46a9-a845-ab08f0b0ec4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0CB1052155A346BB3B6D4E29D39FCE" ma:contentTypeVersion="10" ma:contentTypeDescription="Vytvoří nový dokument" ma:contentTypeScope="" ma:versionID="464dedd420676b91fa177f9980c2fb75">
  <xsd:schema xmlns:xsd="http://www.w3.org/2001/XMLSchema" xmlns:xs="http://www.w3.org/2001/XMLSchema" xmlns:p="http://schemas.microsoft.com/office/2006/metadata/properties" xmlns:ns2="79732339-22ae-46a9-a845-ab08f0b0ec45" xmlns:ns3="2acd3449-f520-476b-8803-fc8f0469dae0" targetNamespace="http://schemas.microsoft.com/office/2006/metadata/properties" ma:root="true" ma:fieldsID="e08cb972fdf441a56e4a39b003a20f90" ns2:_="" ns3:_="">
    <xsd:import namespace="79732339-22ae-46a9-a845-ab08f0b0ec45"/>
    <xsd:import namespace="2acd3449-f520-476b-8803-fc8f0469d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2339-22ae-46a9-a845-ab08f0b0e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3449-f520-476b-8803-fc8f0469dae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f3bc1ec-e1e5-4a67-a002-3f5c24544ec5}" ma:internalName="TaxCatchAll" ma:showField="CatchAllData" ma:web="2acd3449-f520-476b-8803-fc8f0469d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3977A6-9EA5-4237-8C47-525CA98D758D}">
  <ds:schemaRefs>
    <ds:schemaRef ds:uri="http://schemas.microsoft.com/office/2006/metadata/properties"/>
    <ds:schemaRef ds:uri="http://schemas.microsoft.com/office/infopath/2007/PartnerControls"/>
    <ds:schemaRef ds:uri="2acd3449-f520-476b-8803-fc8f0469dae0"/>
    <ds:schemaRef ds:uri="79732339-22ae-46a9-a845-ab08f0b0ec45"/>
  </ds:schemaRefs>
</ds:datastoreItem>
</file>

<file path=customXml/itemProps2.xml><?xml version="1.0" encoding="utf-8"?>
<ds:datastoreItem xmlns:ds="http://schemas.openxmlformats.org/officeDocument/2006/customXml" ds:itemID="{C5EDCBA1-4E2C-47C5-8FA0-6CE5E88A9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32339-22ae-46a9-a845-ab08f0b0ec45"/>
    <ds:schemaRef ds:uri="2acd3449-f520-476b-8803-fc8f0469d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A5D781-88A3-4B84-901C-23DBF33C4A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516</Words>
  <Application>Microsoft Office PowerPoint</Application>
  <PresentationFormat>Předvádění na obrazovce (16:9)</PresentationFormat>
  <Paragraphs>64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Marian Pryszcz</cp:lastModifiedBy>
  <cp:revision>338</cp:revision>
  <dcterms:created xsi:type="dcterms:W3CDTF">2016-07-06T15:42:34Z</dcterms:created>
  <dcterms:modified xsi:type="dcterms:W3CDTF">2025-02-26T12:55:05Z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  <property fmtid="{D5CDD505-2E9C-101B-9397-08002B2CF9AE}" pid="12" name="ContentTypeId">
    <vt:lpwstr>0x010100300CB1052155A346BB3B6D4E29D39FCE</vt:lpwstr>
  </property>
</Properties>
</file>