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731621-DB12-4D3D-876C-D19499C93D48}" v="30" dt="2025-04-21T21:56:25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Halaška" userId="cb557ec6-e0e1-4a0a-936e-46d8b3c92521" providerId="ADAL" clId="{4D45F052-04E6-4813-92E4-C0F879BE801E}"/>
    <pc:docChg chg="modSld">
      <pc:chgData name="Michal Halaška" userId="cb557ec6-e0e1-4a0a-936e-46d8b3c92521" providerId="ADAL" clId="{4D45F052-04E6-4813-92E4-C0F879BE801E}" dt="2025-02-17T12:26:01.375" v="5" actId="20577"/>
      <pc:docMkLst>
        <pc:docMk/>
      </pc:docMkLst>
      <pc:sldChg chg="modSp mod">
        <pc:chgData name="Michal Halaška" userId="cb557ec6-e0e1-4a0a-936e-46d8b3c92521" providerId="ADAL" clId="{4D45F052-04E6-4813-92E4-C0F879BE801E}" dt="2025-02-17T12:25:54.832" v="3" actId="20577"/>
        <pc:sldMkLst>
          <pc:docMk/>
          <pc:sldMk cId="349331003" sldId="293"/>
        </pc:sldMkLst>
      </pc:sldChg>
      <pc:sldChg chg="modSp mod">
        <pc:chgData name="Michal Halaška" userId="cb557ec6-e0e1-4a0a-936e-46d8b3c92521" providerId="ADAL" clId="{4D45F052-04E6-4813-92E4-C0F879BE801E}" dt="2025-02-17T12:26:01.375" v="5" actId="20577"/>
        <pc:sldMkLst>
          <pc:docMk/>
          <pc:sldMk cId="1721165420" sldId="298"/>
        </pc:sldMkLst>
      </pc:sldChg>
    </pc:docChg>
  </pc:docChgLst>
  <pc:docChgLst>
    <pc:chgData name="Michal Halaška" userId="cb557ec6-e0e1-4a0a-936e-46d8b3c92521" providerId="ADAL" clId="{6C731621-DB12-4D3D-876C-D19499C93D48}"/>
    <pc:docChg chg="undo custSel addSld delSld modSld">
      <pc:chgData name="Michal Halaška" userId="cb557ec6-e0e1-4a0a-936e-46d8b3c92521" providerId="ADAL" clId="{6C731621-DB12-4D3D-876C-D19499C93D48}" dt="2025-05-05T10:00:24.824" v="342"/>
      <pc:docMkLst>
        <pc:docMk/>
      </pc:docMkLst>
      <pc:sldChg chg="modSp mod">
        <pc:chgData name="Michal Halaška" userId="cb557ec6-e0e1-4a0a-936e-46d8b3c92521" providerId="ADAL" clId="{6C731621-DB12-4D3D-876C-D19499C93D48}" dt="2025-04-21T21:33:08.056" v="16" actId="20577"/>
        <pc:sldMkLst>
          <pc:docMk/>
          <pc:sldMk cId="280633465" sldId="256"/>
        </pc:sldMkLst>
        <pc:spChg chg="mod">
          <ac:chgData name="Michal Halaška" userId="cb557ec6-e0e1-4a0a-936e-46d8b3c92521" providerId="ADAL" clId="{6C731621-DB12-4D3D-876C-D19499C93D48}" dt="2025-04-21T21:32:59.048" v="2" actId="20577"/>
          <ac:spMkLst>
            <pc:docMk/>
            <pc:sldMk cId="280633465" sldId="256"/>
            <ac:spMk id="2" creationId="{00000000-0000-0000-0000-000000000000}"/>
          </ac:spMkLst>
        </pc:spChg>
        <pc:spChg chg="mod">
          <ac:chgData name="Michal Halaška" userId="cb557ec6-e0e1-4a0a-936e-46d8b3c92521" providerId="ADAL" clId="{6C731621-DB12-4D3D-876C-D19499C93D48}" dt="2025-04-21T21:33:08.056" v="16" actId="20577"/>
          <ac:spMkLst>
            <pc:docMk/>
            <pc:sldMk cId="280633465" sldId="256"/>
            <ac:spMk id="3" creationId="{00000000-0000-0000-0000-000000000000}"/>
          </ac:spMkLst>
        </pc:spChg>
      </pc:sldChg>
      <pc:sldChg chg="addSp delSp modSp mod">
        <pc:chgData name="Michal Halaška" userId="cb557ec6-e0e1-4a0a-936e-46d8b3c92521" providerId="ADAL" clId="{6C731621-DB12-4D3D-876C-D19499C93D48}" dt="2025-05-05T10:00:00.331" v="336" actId="20577"/>
        <pc:sldMkLst>
          <pc:docMk/>
          <pc:sldMk cId="3728427263" sldId="279"/>
        </pc:sldMkLst>
        <pc:spChg chg="add mod">
          <ac:chgData name="Michal Halaška" userId="cb557ec6-e0e1-4a0a-936e-46d8b3c92521" providerId="ADAL" clId="{6C731621-DB12-4D3D-876C-D19499C93D48}" dt="2025-04-21T21:39:13.037" v="61" actId="1076"/>
          <ac:spMkLst>
            <pc:docMk/>
            <pc:sldMk cId="3728427263" sldId="279"/>
            <ac:spMk id="4" creationId="{749E5F89-6902-9432-B8EF-471526DA06A1}"/>
          </ac:spMkLst>
        </pc:spChg>
        <pc:spChg chg="mod">
          <ac:chgData name="Michal Halaška" userId="cb557ec6-e0e1-4a0a-936e-46d8b3c92521" providerId="ADAL" clId="{6C731621-DB12-4D3D-876C-D19499C93D48}" dt="2025-04-21T21:38:43.500" v="57" actId="20577"/>
          <ac:spMkLst>
            <pc:docMk/>
            <pc:sldMk cId="3728427263" sldId="279"/>
            <ac:spMk id="6" creationId="{00000000-0000-0000-0000-000000000000}"/>
          </ac:spMkLst>
        </pc:spChg>
        <pc:spChg chg="mod">
          <ac:chgData name="Michal Halaška" userId="cb557ec6-e0e1-4a0a-936e-46d8b3c92521" providerId="ADAL" clId="{6C731621-DB12-4D3D-876C-D19499C93D48}" dt="2025-05-05T10:00:00.331" v="336" actId="20577"/>
          <ac:spMkLst>
            <pc:docMk/>
            <pc:sldMk cId="3728427263" sldId="279"/>
            <ac:spMk id="7" creationId="{00000000-0000-0000-0000-000000000000}"/>
          </ac:spMkLst>
        </pc:spChg>
        <pc:spChg chg="add mod">
          <ac:chgData name="Michal Halaška" userId="cb557ec6-e0e1-4a0a-936e-46d8b3c92521" providerId="ADAL" clId="{6C731621-DB12-4D3D-876C-D19499C93D48}" dt="2025-04-21T21:39:27.752" v="63" actId="1076"/>
          <ac:spMkLst>
            <pc:docMk/>
            <pc:sldMk cId="3728427263" sldId="279"/>
            <ac:spMk id="9" creationId="{C6D2DB0F-BE3B-AC6B-CE1A-76E94644E60D}"/>
          </ac:spMkLst>
        </pc:spChg>
        <pc:spChg chg="add mod">
          <ac:chgData name="Michal Halaška" userId="cb557ec6-e0e1-4a0a-936e-46d8b3c92521" providerId="ADAL" clId="{6C731621-DB12-4D3D-876C-D19499C93D48}" dt="2025-04-21T21:39:37.737" v="65" actId="1076"/>
          <ac:spMkLst>
            <pc:docMk/>
            <pc:sldMk cId="3728427263" sldId="279"/>
            <ac:spMk id="10" creationId="{3246F756-C9D4-70F9-F912-4AFE3AD9235B}"/>
          </ac:spMkLst>
        </pc:spChg>
        <pc:spChg chg="add mod">
          <ac:chgData name="Michal Halaška" userId="cb557ec6-e0e1-4a0a-936e-46d8b3c92521" providerId="ADAL" clId="{6C731621-DB12-4D3D-876C-D19499C93D48}" dt="2025-04-21T21:39:48.953" v="67" actId="1076"/>
          <ac:spMkLst>
            <pc:docMk/>
            <pc:sldMk cId="3728427263" sldId="279"/>
            <ac:spMk id="11" creationId="{87B7B2E1-5D45-5DF1-8FA4-FEF1853ABC49}"/>
          </ac:spMkLst>
        </pc:spChg>
        <pc:spChg chg="add mod">
          <ac:chgData name="Michal Halaška" userId="cb557ec6-e0e1-4a0a-936e-46d8b3c92521" providerId="ADAL" clId="{6C731621-DB12-4D3D-876C-D19499C93D48}" dt="2025-04-21T21:40:00.214" v="69" actId="1076"/>
          <ac:spMkLst>
            <pc:docMk/>
            <pc:sldMk cId="3728427263" sldId="279"/>
            <ac:spMk id="12" creationId="{50DF714C-F602-7BE0-4258-BE383FC1C204}"/>
          </ac:spMkLst>
        </pc:spChg>
        <pc:spChg chg="add mod">
          <ac:chgData name="Michal Halaška" userId="cb557ec6-e0e1-4a0a-936e-46d8b3c92521" providerId="ADAL" clId="{6C731621-DB12-4D3D-876C-D19499C93D48}" dt="2025-04-21T21:40:14.594" v="71" actId="1076"/>
          <ac:spMkLst>
            <pc:docMk/>
            <pc:sldMk cId="3728427263" sldId="279"/>
            <ac:spMk id="13" creationId="{08FEB3FB-A0B5-EBDC-2EB5-3013DFA7736A}"/>
          </ac:spMkLst>
        </pc:spChg>
        <pc:picChg chg="add mod">
          <ac:chgData name="Michal Halaška" userId="cb557ec6-e0e1-4a0a-936e-46d8b3c92521" providerId="ADAL" clId="{6C731621-DB12-4D3D-876C-D19499C93D48}" dt="2025-04-21T21:40:54.938" v="78" actId="1076"/>
          <ac:picMkLst>
            <pc:docMk/>
            <pc:sldMk cId="3728427263" sldId="279"/>
            <ac:picMk id="17" creationId="{761F3AC2-40F1-2668-4015-6A81A31076EE}"/>
          </ac:picMkLst>
        </pc:picChg>
      </pc:sldChg>
      <pc:sldChg chg="addSp delSp modSp add mod modAnim">
        <pc:chgData name="Michal Halaška" userId="cb557ec6-e0e1-4a0a-936e-46d8b3c92521" providerId="ADAL" clId="{6C731621-DB12-4D3D-876C-D19499C93D48}" dt="2025-05-05T10:00:06.528" v="337"/>
        <pc:sldMkLst>
          <pc:docMk/>
          <pc:sldMk cId="2731971503" sldId="280"/>
        </pc:sldMkLst>
        <pc:spChg chg="add mod">
          <ac:chgData name="Michal Halaška" userId="cb557ec6-e0e1-4a0a-936e-46d8b3c92521" providerId="ADAL" clId="{6C731621-DB12-4D3D-876C-D19499C93D48}" dt="2025-04-21T21:42:21.769" v="131" actId="1076"/>
          <ac:spMkLst>
            <pc:docMk/>
            <pc:sldMk cId="2731971503" sldId="280"/>
            <ac:spMk id="2" creationId="{572D5583-D91A-7135-480B-C1F0DE353331}"/>
          </ac:spMkLst>
        </pc:spChg>
        <pc:spChg chg="add mod">
          <ac:chgData name="Michal Halaška" userId="cb557ec6-e0e1-4a0a-936e-46d8b3c92521" providerId="ADAL" clId="{6C731621-DB12-4D3D-876C-D19499C93D48}" dt="2025-04-21T21:42:35.495" v="134" actId="1076"/>
          <ac:spMkLst>
            <pc:docMk/>
            <pc:sldMk cId="2731971503" sldId="280"/>
            <ac:spMk id="3" creationId="{DB5A3259-2087-0BBB-4723-E599695D234B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4" creationId="{D3464BE8-1890-5173-38BB-527A00DB2DE0}"/>
          </ac:spMkLst>
        </pc:spChg>
        <pc:spChg chg="mod">
          <ac:chgData name="Michal Halaška" userId="cb557ec6-e0e1-4a0a-936e-46d8b3c92521" providerId="ADAL" clId="{6C731621-DB12-4D3D-876C-D19499C93D48}" dt="2025-04-21T21:42:10.847" v="129" actId="20577"/>
          <ac:spMkLst>
            <pc:docMk/>
            <pc:sldMk cId="2731971503" sldId="280"/>
            <ac:spMk id="6" creationId="{5832F2D4-73BB-FBEC-FA76-C5A56FA5B2D0}"/>
          </ac:spMkLst>
        </pc:spChg>
        <pc:spChg chg="mod">
          <ac:chgData name="Michal Halaška" userId="cb557ec6-e0e1-4a0a-936e-46d8b3c92521" providerId="ADAL" clId="{6C731621-DB12-4D3D-876C-D19499C93D48}" dt="2025-05-05T10:00:06.528" v="337"/>
          <ac:spMkLst>
            <pc:docMk/>
            <pc:sldMk cId="2731971503" sldId="280"/>
            <ac:spMk id="7" creationId="{80CAD041-1225-DFA5-B2EC-53DC349C2E5D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9" creationId="{EE934CDC-9F08-4C9B-6C0D-B2AEF8C4185E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10" creationId="{7A7903F3-A825-8A12-B72F-E80EBBED8207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11" creationId="{05C68047-67F8-69D0-C8C6-EC86ADCE6578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12" creationId="{C14250DE-6747-B252-8163-01D0B427A16A}"/>
          </ac:spMkLst>
        </pc:spChg>
        <pc:spChg chg="add mod">
          <ac:chgData name="Michal Halaška" userId="cb557ec6-e0e1-4a0a-936e-46d8b3c92521" providerId="ADAL" clId="{6C731621-DB12-4D3D-876C-D19499C93D48}" dt="2025-04-21T21:42:52.528" v="136" actId="1076"/>
          <ac:spMkLst>
            <pc:docMk/>
            <pc:sldMk cId="2731971503" sldId="280"/>
            <ac:spMk id="13" creationId="{DCDA4DC8-E559-5480-DB3A-98CE1CF8B633}"/>
          </ac:spMkLst>
        </pc:spChg>
        <pc:cxnChg chg="add mod">
          <ac:chgData name="Michal Halaška" userId="cb557ec6-e0e1-4a0a-936e-46d8b3c92521" providerId="ADAL" clId="{6C731621-DB12-4D3D-876C-D19499C93D48}" dt="2025-04-21T21:42:52.528" v="136" actId="1076"/>
          <ac:cxnSpMkLst>
            <pc:docMk/>
            <pc:sldMk cId="2731971503" sldId="280"/>
            <ac:cxnSpMk id="14" creationId="{71B61B37-DDE8-4308-0897-CB13B3CFB7AD}"/>
          </ac:cxnSpMkLst>
        </pc:cxnChg>
        <pc:cxnChg chg="add mod">
          <ac:chgData name="Michal Halaška" userId="cb557ec6-e0e1-4a0a-936e-46d8b3c92521" providerId="ADAL" clId="{6C731621-DB12-4D3D-876C-D19499C93D48}" dt="2025-04-21T21:42:52.528" v="136" actId="1076"/>
          <ac:cxnSpMkLst>
            <pc:docMk/>
            <pc:sldMk cId="2731971503" sldId="280"/>
            <ac:cxnSpMk id="15" creationId="{40052B12-E857-4F7A-BA2E-9DE02168170E}"/>
          </ac:cxnSpMkLst>
        </pc:cxnChg>
        <pc:cxnChg chg="add mod">
          <ac:chgData name="Michal Halaška" userId="cb557ec6-e0e1-4a0a-936e-46d8b3c92521" providerId="ADAL" clId="{6C731621-DB12-4D3D-876C-D19499C93D48}" dt="2025-04-21T21:42:52.528" v="136" actId="1076"/>
          <ac:cxnSpMkLst>
            <pc:docMk/>
            <pc:sldMk cId="2731971503" sldId="280"/>
            <ac:cxnSpMk id="16" creationId="{44DC9F8C-ECBF-9AE1-11B0-0E29122313C7}"/>
          </ac:cxnSpMkLst>
        </pc:cxnChg>
        <pc:cxnChg chg="add mod">
          <ac:chgData name="Michal Halaška" userId="cb557ec6-e0e1-4a0a-936e-46d8b3c92521" providerId="ADAL" clId="{6C731621-DB12-4D3D-876C-D19499C93D48}" dt="2025-04-21T21:42:52.528" v="136" actId="1076"/>
          <ac:cxnSpMkLst>
            <pc:docMk/>
            <pc:sldMk cId="2731971503" sldId="280"/>
            <ac:cxnSpMk id="17" creationId="{EC2F2A28-DAD4-B0B3-D9EA-67339D91077F}"/>
          </ac:cxnSpMkLst>
        </pc:cxnChg>
      </pc:sldChg>
      <pc:sldChg chg="addSp delSp modSp add mod">
        <pc:chgData name="Michal Halaška" userId="cb557ec6-e0e1-4a0a-936e-46d8b3c92521" providerId="ADAL" clId="{6C731621-DB12-4D3D-876C-D19499C93D48}" dt="2025-05-05T10:00:10.455" v="338"/>
        <pc:sldMkLst>
          <pc:docMk/>
          <pc:sldMk cId="3636530891" sldId="281"/>
        </pc:sldMkLst>
        <pc:spChg chg="add mod">
          <ac:chgData name="Michal Halaška" userId="cb557ec6-e0e1-4a0a-936e-46d8b3c92521" providerId="ADAL" clId="{6C731621-DB12-4D3D-876C-D19499C93D48}" dt="2025-04-21T21:43:53.152" v="163" actId="1076"/>
          <ac:spMkLst>
            <pc:docMk/>
            <pc:sldMk cId="3636530891" sldId="281"/>
            <ac:spMk id="2" creationId="{40F62759-DD1C-35B6-44ED-B82DA67CAADF}"/>
          </ac:spMkLst>
        </pc:spChg>
        <pc:spChg chg="add mod">
          <ac:chgData name="Michal Halaška" userId="cb557ec6-e0e1-4a0a-936e-46d8b3c92521" providerId="ADAL" clId="{6C731621-DB12-4D3D-876C-D19499C93D48}" dt="2025-04-21T21:44:22.812" v="168" actId="1076"/>
          <ac:spMkLst>
            <pc:docMk/>
            <pc:sldMk cId="3636530891" sldId="281"/>
            <ac:spMk id="4" creationId="{0371097C-B471-8252-ABED-6F9B7458027F}"/>
          </ac:spMkLst>
        </pc:spChg>
        <pc:spChg chg="mod">
          <ac:chgData name="Michal Halaška" userId="cb557ec6-e0e1-4a0a-936e-46d8b3c92521" providerId="ADAL" clId="{6C731621-DB12-4D3D-876C-D19499C93D48}" dt="2025-04-21T21:43:34.181" v="161" actId="20577"/>
          <ac:spMkLst>
            <pc:docMk/>
            <pc:sldMk cId="3636530891" sldId="281"/>
            <ac:spMk id="6" creationId="{09949E48-9504-7833-723E-B82BD15FAC30}"/>
          </ac:spMkLst>
        </pc:spChg>
        <pc:spChg chg="mod">
          <ac:chgData name="Michal Halaška" userId="cb557ec6-e0e1-4a0a-936e-46d8b3c92521" providerId="ADAL" clId="{6C731621-DB12-4D3D-876C-D19499C93D48}" dt="2025-05-05T10:00:10.455" v="338"/>
          <ac:spMkLst>
            <pc:docMk/>
            <pc:sldMk cId="3636530891" sldId="281"/>
            <ac:spMk id="7" creationId="{8EBCC0F6-F4C7-D8BA-5BBE-90AB963A4BD8}"/>
          </ac:spMkLst>
        </pc:spChg>
        <pc:picChg chg="add mod">
          <ac:chgData name="Michal Halaška" userId="cb557ec6-e0e1-4a0a-936e-46d8b3c92521" providerId="ADAL" clId="{6C731621-DB12-4D3D-876C-D19499C93D48}" dt="2025-04-21T21:44:18.873" v="167" actId="1076"/>
          <ac:picMkLst>
            <pc:docMk/>
            <pc:sldMk cId="3636530891" sldId="281"/>
            <ac:picMk id="3" creationId="{D00E7098-D8ED-93E5-58FD-0A9A6615FB8D}"/>
          </ac:picMkLst>
        </pc:picChg>
      </pc:sldChg>
      <pc:sldChg chg="addSp delSp modSp add mod modAnim modNotesTx">
        <pc:chgData name="Michal Halaška" userId="cb557ec6-e0e1-4a0a-936e-46d8b3c92521" providerId="ADAL" clId="{6C731621-DB12-4D3D-876C-D19499C93D48}" dt="2025-05-05T10:00:13.526" v="339"/>
        <pc:sldMkLst>
          <pc:docMk/>
          <pc:sldMk cId="846226038" sldId="282"/>
        </pc:sldMkLst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2" creationId="{5F0F4E1B-1974-FF6F-D507-0590CAFE7BE5}"/>
          </ac:spMkLst>
        </pc:spChg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3" creationId="{1514D5CF-01E3-833C-38B1-DECE2D5467EA}"/>
          </ac:spMkLst>
        </pc:spChg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4" creationId="{9DFC9F1E-77EE-4CB6-D74C-AE4F9C19B5F3}"/>
          </ac:spMkLst>
        </pc:spChg>
        <pc:spChg chg="mod">
          <ac:chgData name="Michal Halaška" userId="cb557ec6-e0e1-4a0a-936e-46d8b3c92521" providerId="ADAL" clId="{6C731621-DB12-4D3D-876C-D19499C93D48}" dt="2025-04-21T21:45:16.560" v="185" actId="20577"/>
          <ac:spMkLst>
            <pc:docMk/>
            <pc:sldMk cId="846226038" sldId="282"/>
            <ac:spMk id="6" creationId="{45FE1090-6C60-AB66-B384-B22059921D71}"/>
          </ac:spMkLst>
        </pc:spChg>
        <pc:spChg chg="mod">
          <ac:chgData name="Michal Halaška" userId="cb557ec6-e0e1-4a0a-936e-46d8b3c92521" providerId="ADAL" clId="{6C731621-DB12-4D3D-876C-D19499C93D48}" dt="2025-05-05T10:00:13.526" v="339"/>
          <ac:spMkLst>
            <pc:docMk/>
            <pc:sldMk cId="846226038" sldId="282"/>
            <ac:spMk id="7" creationId="{A6BF7187-7F90-A53F-773C-91785F9446AA}"/>
          </ac:spMkLst>
        </pc:spChg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9" creationId="{C2F2B63A-559F-659F-315D-73384EEB3098}"/>
          </ac:spMkLst>
        </pc:spChg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10" creationId="{2A8A2A8A-20C7-D237-680E-CA55E1947CF4}"/>
          </ac:spMkLst>
        </pc:spChg>
        <pc:spChg chg="add mod">
          <ac:chgData name="Michal Halaška" userId="cb557ec6-e0e1-4a0a-936e-46d8b3c92521" providerId="ADAL" clId="{6C731621-DB12-4D3D-876C-D19499C93D48}" dt="2025-04-21T21:45:42.438" v="189" actId="1076"/>
          <ac:spMkLst>
            <pc:docMk/>
            <pc:sldMk cId="846226038" sldId="282"/>
            <ac:spMk id="11" creationId="{AADA66F9-AB79-1AFD-D2D1-4C4A5D1C571B}"/>
          </ac:spMkLst>
        </pc:spChg>
      </pc:sldChg>
      <pc:sldChg chg="addSp delSp modSp add mod delAnim modAnim">
        <pc:chgData name="Michal Halaška" userId="cb557ec6-e0e1-4a0a-936e-46d8b3c92521" providerId="ADAL" clId="{6C731621-DB12-4D3D-876C-D19499C93D48}" dt="2025-05-05T10:00:17.914" v="340"/>
        <pc:sldMkLst>
          <pc:docMk/>
          <pc:sldMk cId="3023553837" sldId="283"/>
        </pc:sldMkLst>
        <pc:spChg chg="mod">
          <ac:chgData name="Michal Halaška" userId="cb557ec6-e0e1-4a0a-936e-46d8b3c92521" providerId="ADAL" clId="{6C731621-DB12-4D3D-876C-D19499C93D48}" dt="2025-04-21T21:46:41.604" v="196" actId="1076"/>
          <ac:spMkLst>
            <pc:docMk/>
            <pc:sldMk cId="3023553837" sldId="283"/>
            <ac:spMk id="6" creationId="{426537F9-F299-C609-DF85-6A40D22038BF}"/>
          </ac:spMkLst>
        </pc:spChg>
        <pc:spChg chg="mod">
          <ac:chgData name="Michal Halaška" userId="cb557ec6-e0e1-4a0a-936e-46d8b3c92521" providerId="ADAL" clId="{6C731621-DB12-4D3D-876C-D19499C93D48}" dt="2025-05-05T10:00:17.914" v="340"/>
          <ac:spMkLst>
            <pc:docMk/>
            <pc:sldMk cId="3023553837" sldId="283"/>
            <ac:spMk id="7" creationId="{A19E1164-FEF9-AF8B-844D-A67F5B7B2732}"/>
          </ac:spMkLst>
        </pc:spChg>
        <pc:spChg chg="add mod">
          <ac:chgData name="Michal Halaška" userId="cb557ec6-e0e1-4a0a-936e-46d8b3c92521" providerId="ADAL" clId="{6C731621-DB12-4D3D-876C-D19499C93D48}" dt="2025-04-21T21:47:13.081" v="200" actId="1076"/>
          <ac:spMkLst>
            <pc:docMk/>
            <pc:sldMk cId="3023553837" sldId="283"/>
            <ac:spMk id="23" creationId="{3CA68D73-9231-DB0D-488D-0303C21DBFE6}"/>
          </ac:spMkLst>
        </pc:spChg>
        <pc:spChg chg="mod">
          <ac:chgData name="Michal Halaška" userId="cb557ec6-e0e1-4a0a-936e-46d8b3c92521" providerId="ADAL" clId="{6C731621-DB12-4D3D-876C-D19499C93D48}" dt="2025-04-21T21:47:13.081" v="200" actId="1076"/>
          <ac:spMkLst>
            <pc:docMk/>
            <pc:sldMk cId="3023553837" sldId="283"/>
            <ac:spMk id="24" creationId="{0034C1C4-4BB3-3E14-3CD9-98B5F731743C}"/>
          </ac:spMkLst>
        </pc:spChg>
        <pc:spChg chg="add mod">
          <ac:chgData name="Michal Halaška" userId="cb557ec6-e0e1-4a0a-936e-46d8b3c92521" providerId="ADAL" clId="{6C731621-DB12-4D3D-876C-D19499C93D48}" dt="2025-04-21T21:46:53.441" v="199" actId="1076"/>
          <ac:spMkLst>
            <pc:docMk/>
            <pc:sldMk cId="3023553837" sldId="283"/>
            <ac:spMk id="25" creationId="{686F0518-DEBF-A9A6-2CA2-155D9B86B875}"/>
          </ac:spMkLst>
        </pc:spChg>
        <pc:spChg chg="add mod">
          <ac:chgData name="Michal Halaška" userId="cb557ec6-e0e1-4a0a-936e-46d8b3c92521" providerId="ADAL" clId="{6C731621-DB12-4D3D-876C-D19499C93D48}" dt="2025-04-21T21:47:31.743" v="201" actId="1076"/>
          <ac:spMkLst>
            <pc:docMk/>
            <pc:sldMk cId="3023553837" sldId="283"/>
            <ac:spMk id="26" creationId="{015B3D30-DA36-D987-1E09-FF007494BEF8}"/>
          </ac:spMkLst>
        </pc:spChg>
        <pc:spChg chg="add mod">
          <ac:chgData name="Michal Halaška" userId="cb557ec6-e0e1-4a0a-936e-46d8b3c92521" providerId="ADAL" clId="{6C731621-DB12-4D3D-876C-D19499C93D48}" dt="2025-04-21T21:47:31.743" v="201" actId="1076"/>
          <ac:spMkLst>
            <pc:docMk/>
            <pc:sldMk cId="3023553837" sldId="283"/>
            <ac:spMk id="27" creationId="{512496A2-9818-83A1-9FC2-3EA48BB20EE9}"/>
          </ac:spMkLst>
        </pc:spChg>
        <pc:spChg chg="mod">
          <ac:chgData name="Michal Halaška" userId="cb557ec6-e0e1-4a0a-936e-46d8b3c92521" providerId="ADAL" clId="{6C731621-DB12-4D3D-876C-D19499C93D48}" dt="2025-04-21T21:47:31.743" v="201" actId="1076"/>
          <ac:spMkLst>
            <pc:docMk/>
            <pc:sldMk cId="3023553837" sldId="283"/>
            <ac:spMk id="28" creationId="{01D96AD7-164F-A762-168B-BB8CDE48F66F}"/>
          </ac:spMkLst>
        </pc:spChg>
        <pc:spChg chg="add mod">
          <ac:chgData name="Michal Halaška" userId="cb557ec6-e0e1-4a0a-936e-46d8b3c92521" providerId="ADAL" clId="{6C731621-DB12-4D3D-876C-D19499C93D48}" dt="2025-04-21T21:47:31.743" v="201" actId="1076"/>
          <ac:spMkLst>
            <pc:docMk/>
            <pc:sldMk cId="3023553837" sldId="283"/>
            <ac:spMk id="29" creationId="{445F3262-9A6A-646C-F421-321803226737}"/>
          </ac:spMkLst>
        </pc:spChg>
        <pc:spChg chg="add mod">
          <ac:chgData name="Michal Halaška" userId="cb557ec6-e0e1-4a0a-936e-46d8b3c92521" providerId="ADAL" clId="{6C731621-DB12-4D3D-876C-D19499C93D48}" dt="2025-04-21T21:47:40.275" v="202" actId="14100"/>
          <ac:spMkLst>
            <pc:docMk/>
            <pc:sldMk cId="3023553837" sldId="283"/>
            <ac:spMk id="30" creationId="{F6D92DDC-ECE1-EC6B-A51A-5365D5D0523D}"/>
          </ac:spMkLst>
        </pc:spChg>
        <pc:spChg chg="add mod">
          <ac:chgData name="Michal Halaška" userId="cb557ec6-e0e1-4a0a-936e-46d8b3c92521" providerId="ADAL" clId="{6C731621-DB12-4D3D-876C-D19499C93D48}" dt="2025-04-21T21:47:31.743" v="201" actId="1076"/>
          <ac:spMkLst>
            <pc:docMk/>
            <pc:sldMk cId="3023553837" sldId="283"/>
            <ac:spMk id="31" creationId="{978B621A-7FDB-3269-F8CC-CD8174DCD38A}"/>
          </ac:spMkLst>
        </pc:spChg>
        <pc:spChg chg="add mod">
          <ac:chgData name="Michal Halaška" userId="cb557ec6-e0e1-4a0a-936e-46d8b3c92521" providerId="ADAL" clId="{6C731621-DB12-4D3D-876C-D19499C93D48}" dt="2025-04-21T21:47:13.081" v="200" actId="1076"/>
          <ac:spMkLst>
            <pc:docMk/>
            <pc:sldMk cId="3023553837" sldId="283"/>
            <ac:spMk id="32" creationId="{5AABC960-8F82-C769-C6D5-EE63A3314725}"/>
          </ac:spMkLst>
        </pc:spChg>
        <pc:spChg chg="add mod">
          <ac:chgData name="Michal Halaška" userId="cb557ec6-e0e1-4a0a-936e-46d8b3c92521" providerId="ADAL" clId="{6C731621-DB12-4D3D-876C-D19499C93D48}" dt="2025-04-21T21:47:13.081" v="200" actId="1076"/>
          <ac:spMkLst>
            <pc:docMk/>
            <pc:sldMk cId="3023553837" sldId="283"/>
            <ac:spMk id="33" creationId="{C157B5D9-3AC8-BCA2-C364-128134A3294A}"/>
          </ac:spMkLst>
        </pc:spChg>
        <pc:spChg chg="add mod">
          <ac:chgData name="Michal Halaška" userId="cb557ec6-e0e1-4a0a-936e-46d8b3c92521" providerId="ADAL" clId="{6C731621-DB12-4D3D-876C-D19499C93D48}" dt="2025-04-21T21:47:13.081" v="200" actId="1076"/>
          <ac:spMkLst>
            <pc:docMk/>
            <pc:sldMk cId="3023553837" sldId="283"/>
            <ac:spMk id="34" creationId="{2D47D9C2-BACB-8DB4-E143-DBD8EF06D630}"/>
          </ac:spMkLst>
        </pc:spChg>
      </pc:sldChg>
      <pc:sldChg chg="addSp delSp modSp add mod delAnim modNotesTx">
        <pc:chgData name="Michal Halaška" userId="cb557ec6-e0e1-4a0a-936e-46d8b3c92521" providerId="ADAL" clId="{6C731621-DB12-4D3D-876C-D19499C93D48}" dt="2025-05-05T10:00:21.593" v="341"/>
        <pc:sldMkLst>
          <pc:docMk/>
          <pc:sldMk cId="1599141889" sldId="284"/>
        </pc:sldMkLst>
        <pc:spChg chg="add mod">
          <ac:chgData name="Michal Halaška" userId="cb557ec6-e0e1-4a0a-936e-46d8b3c92521" providerId="ADAL" clId="{6C731621-DB12-4D3D-876C-D19499C93D48}" dt="2025-04-21T21:51:02.144" v="255" actId="1076"/>
          <ac:spMkLst>
            <pc:docMk/>
            <pc:sldMk cId="1599141889" sldId="284"/>
            <ac:spMk id="3" creationId="{77BD410A-FC98-530B-659B-BBD9592CECD8}"/>
          </ac:spMkLst>
        </pc:spChg>
        <pc:spChg chg="add mod">
          <ac:chgData name="Michal Halaška" userId="cb557ec6-e0e1-4a0a-936e-46d8b3c92521" providerId="ADAL" clId="{6C731621-DB12-4D3D-876C-D19499C93D48}" dt="2025-04-21T21:51:02.144" v="255" actId="1076"/>
          <ac:spMkLst>
            <pc:docMk/>
            <pc:sldMk cId="1599141889" sldId="284"/>
            <ac:spMk id="4" creationId="{F67DAD35-D2BC-64DD-6228-774AF1D796E1}"/>
          </ac:spMkLst>
        </pc:spChg>
        <pc:spChg chg="mod">
          <ac:chgData name="Michal Halaška" userId="cb557ec6-e0e1-4a0a-936e-46d8b3c92521" providerId="ADAL" clId="{6C731621-DB12-4D3D-876C-D19499C93D48}" dt="2025-04-21T21:49:56.235" v="239" actId="14100"/>
          <ac:spMkLst>
            <pc:docMk/>
            <pc:sldMk cId="1599141889" sldId="284"/>
            <ac:spMk id="6" creationId="{B5BC42EF-7C92-EF2C-2738-220B5CD30B09}"/>
          </ac:spMkLst>
        </pc:spChg>
        <pc:spChg chg="mod">
          <ac:chgData name="Michal Halaška" userId="cb557ec6-e0e1-4a0a-936e-46d8b3c92521" providerId="ADAL" clId="{6C731621-DB12-4D3D-876C-D19499C93D48}" dt="2025-05-05T10:00:21.593" v="341"/>
          <ac:spMkLst>
            <pc:docMk/>
            <pc:sldMk cId="1599141889" sldId="284"/>
            <ac:spMk id="7" creationId="{C2631E9C-0124-E8CD-974E-988C5FE717B4}"/>
          </ac:spMkLst>
        </pc:spChg>
        <pc:picChg chg="add mod">
          <ac:chgData name="Michal Halaška" userId="cb557ec6-e0e1-4a0a-936e-46d8b3c92521" providerId="ADAL" clId="{6C731621-DB12-4D3D-876C-D19499C93D48}" dt="2025-04-21T21:51:02.144" v="255" actId="1076"/>
          <ac:picMkLst>
            <pc:docMk/>
            <pc:sldMk cId="1599141889" sldId="284"/>
            <ac:picMk id="2" creationId="{FD5CF303-685A-465F-0261-A9B2BE325602}"/>
          </ac:picMkLst>
        </pc:picChg>
        <pc:picChg chg="add mod">
          <ac:chgData name="Michal Halaška" userId="cb557ec6-e0e1-4a0a-936e-46d8b3c92521" providerId="ADAL" clId="{6C731621-DB12-4D3D-876C-D19499C93D48}" dt="2025-04-21T21:51:21.765" v="257" actId="1076"/>
          <ac:picMkLst>
            <pc:docMk/>
            <pc:sldMk cId="1599141889" sldId="284"/>
            <ac:picMk id="9" creationId="{E2648650-B5EC-A4C7-5C64-95DEB9DA0C05}"/>
          </ac:picMkLst>
        </pc:picChg>
      </pc:sldChg>
      <pc:sldChg chg="addSp delSp modSp add mod modAnim">
        <pc:chgData name="Michal Halaška" userId="cb557ec6-e0e1-4a0a-936e-46d8b3c92521" providerId="ADAL" clId="{6C731621-DB12-4D3D-876C-D19499C93D48}" dt="2025-05-05T10:00:24.824" v="342"/>
        <pc:sldMkLst>
          <pc:docMk/>
          <pc:sldMk cId="574934409" sldId="285"/>
        </pc:sldMkLst>
        <pc:spChg chg="mod">
          <ac:chgData name="Michal Halaška" userId="cb557ec6-e0e1-4a0a-936e-46d8b3c92521" providerId="ADAL" clId="{6C731621-DB12-4D3D-876C-D19499C93D48}" dt="2025-04-21T21:52:10.946" v="283" actId="20577"/>
          <ac:spMkLst>
            <pc:docMk/>
            <pc:sldMk cId="574934409" sldId="285"/>
            <ac:spMk id="6" creationId="{65215CE2-B1A6-AA76-0B71-F35D43FEF0E4}"/>
          </ac:spMkLst>
        </pc:spChg>
        <pc:spChg chg="mod">
          <ac:chgData name="Michal Halaška" userId="cb557ec6-e0e1-4a0a-936e-46d8b3c92521" providerId="ADAL" clId="{6C731621-DB12-4D3D-876C-D19499C93D48}" dt="2025-05-05T10:00:24.824" v="342"/>
          <ac:spMkLst>
            <pc:docMk/>
            <pc:sldMk cId="574934409" sldId="285"/>
            <ac:spMk id="7" creationId="{A8435221-4B33-894C-C66E-E64358EBCC7B}"/>
          </ac:spMkLst>
        </pc:spChg>
        <pc:spChg chg="add mod">
          <ac:chgData name="Michal Halaška" userId="cb557ec6-e0e1-4a0a-936e-46d8b3c92521" providerId="ADAL" clId="{6C731621-DB12-4D3D-876C-D19499C93D48}" dt="2025-04-21T21:54:30.283" v="301" actId="1076"/>
          <ac:spMkLst>
            <pc:docMk/>
            <pc:sldMk cId="574934409" sldId="285"/>
            <ac:spMk id="10" creationId="{D6F4AB05-668F-2A50-74E4-FA5DC78814AD}"/>
          </ac:spMkLst>
        </pc:spChg>
        <pc:spChg chg="add mod">
          <ac:chgData name="Michal Halaška" userId="cb557ec6-e0e1-4a0a-936e-46d8b3c92521" providerId="ADAL" clId="{6C731621-DB12-4D3D-876C-D19499C93D48}" dt="2025-04-21T21:54:30.283" v="301" actId="1076"/>
          <ac:spMkLst>
            <pc:docMk/>
            <pc:sldMk cId="574934409" sldId="285"/>
            <ac:spMk id="11" creationId="{EEA9007F-6984-B14E-65F3-68A47316EE32}"/>
          </ac:spMkLst>
        </pc:spChg>
        <pc:spChg chg="add mod">
          <ac:chgData name="Michal Halaška" userId="cb557ec6-e0e1-4a0a-936e-46d8b3c92521" providerId="ADAL" clId="{6C731621-DB12-4D3D-876C-D19499C93D48}" dt="2025-04-21T21:54:30.283" v="301" actId="1076"/>
          <ac:spMkLst>
            <pc:docMk/>
            <pc:sldMk cId="574934409" sldId="285"/>
            <ac:spMk id="12" creationId="{0481722E-D137-202D-5970-7B21D20E249D}"/>
          </ac:spMkLst>
        </pc:spChg>
        <pc:spChg chg="add mod">
          <ac:chgData name="Michal Halaška" userId="cb557ec6-e0e1-4a0a-936e-46d8b3c92521" providerId="ADAL" clId="{6C731621-DB12-4D3D-876C-D19499C93D48}" dt="2025-04-21T21:54:38.858" v="303" actId="14100"/>
          <ac:spMkLst>
            <pc:docMk/>
            <pc:sldMk cId="574934409" sldId="285"/>
            <ac:spMk id="13" creationId="{C6582145-0296-AF96-D333-1C3DEF55702A}"/>
          </ac:spMkLst>
        </pc:spChg>
        <pc:spChg chg="add mod">
          <ac:chgData name="Michal Halaška" userId="cb557ec6-e0e1-4a0a-936e-46d8b3c92521" providerId="ADAL" clId="{6C731621-DB12-4D3D-876C-D19499C93D48}" dt="2025-04-21T21:56:03.269" v="315" actId="14100"/>
          <ac:spMkLst>
            <pc:docMk/>
            <pc:sldMk cId="574934409" sldId="285"/>
            <ac:spMk id="14" creationId="{48C2BE0B-2A26-2147-E176-869A8A780C4C}"/>
          </ac:spMkLst>
        </pc:spChg>
        <pc:spChg chg="add mod">
          <ac:chgData name="Michal Halaška" userId="cb557ec6-e0e1-4a0a-936e-46d8b3c92521" providerId="ADAL" clId="{6C731621-DB12-4D3D-876C-D19499C93D48}" dt="2025-04-21T21:56:10.544" v="316" actId="1076"/>
          <ac:spMkLst>
            <pc:docMk/>
            <pc:sldMk cId="574934409" sldId="285"/>
            <ac:spMk id="15" creationId="{D5DFBBBC-0F23-10CE-F538-94F7B0CAAF79}"/>
          </ac:spMkLst>
        </pc:spChg>
        <pc:spChg chg="add mod">
          <ac:chgData name="Michal Halaška" userId="cb557ec6-e0e1-4a0a-936e-46d8b3c92521" providerId="ADAL" clId="{6C731621-DB12-4D3D-876C-D19499C93D48}" dt="2025-04-21T21:56:17.341" v="317" actId="1076"/>
          <ac:spMkLst>
            <pc:docMk/>
            <pc:sldMk cId="574934409" sldId="285"/>
            <ac:spMk id="16" creationId="{F8D25526-3708-9417-4E89-B6896CD70FC0}"/>
          </ac:spMkLst>
        </pc:spChg>
        <pc:spChg chg="add mod">
          <ac:chgData name="Michal Halaška" userId="cb557ec6-e0e1-4a0a-936e-46d8b3c92521" providerId="ADAL" clId="{6C731621-DB12-4D3D-876C-D19499C93D48}" dt="2025-04-21T21:56:43.321" v="322" actId="14100"/>
          <ac:spMkLst>
            <pc:docMk/>
            <pc:sldMk cId="574934409" sldId="285"/>
            <ac:spMk id="17" creationId="{F3CCC8E0-2A47-20F0-638A-A08CB1215988}"/>
          </ac:spMkLst>
        </pc:spChg>
        <pc:picChg chg="add mod">
          <ac:chgData name="Michal Halaška" userId="cb557ec6-e0e1-4a0a-936e-46d8b3c92521" providerId="ADAL" clId="{6C731621-DB12-4D3D-876C-D19499C93D48}" dt="2025-04-21T21:54:09.562" v="299" actId="14100"/>
          <ac:picMkLst>
            <pc:docMk/>
            <pc:sldMk cId="574934409" sldId="285"/>
            <ac:picMk id="5" creationId="{9BE25331-844B-5270-6613-E76D44934004}"/>
          </ac:picMkLst>
        </pc:picChg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49331003" sldId="293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137603299" sldId="294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382717892" sldId="297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1721165420" sldId="298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2858332554" sldId="300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3757697514" sldId="302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2451284467" sldId="303"/>
        </pc:sldMkLst>
      </pc:sldChg>
      <pc:sldChg chg="del">
        <pc:chgData name="Michal Halaška" userId="cb557ec6-e0e1-4a0a-936e-46d8b3c92521" providerId="ADAL" clId="{6C731621-DB12-4D3D-876C-D19499C93D48}" dt="2025-04-21T21:33:27.398" v="17" actId="2696"/>
        <pc:sldMkLst>
          <pc:docMk/>
          <pc:sldMk cId="785684218" sldId="30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2-02-21T20:09:34.2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38 116 13467 0 0,'-5'0'-128'0'0,"-6"0"-136"0"0,11 0 0 0 0,-8-2 8 0 0,6-2 128 0 0,-10-7 0 0 0,12 6 64 0 0,8-3-32 0 0,-7-1 96 0 0,6-1-56 0 0,-1 2 8 0 0,-1-2-40 0 0,0 0-193 0 0,3 1-399 0 0,-2-1-112 0 0,2 2-120 0 0,-3-3-688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11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5A255-F54C-AC15-B9AF-DE43476A6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5C3E206-87E7-498D-6F60-C410B8139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F8F8024-A18A-9B1A-4070-E7FB000EED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76EDC2-24E0-E35E-0602-86ECDF1431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89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E9E1E-1DE9-B162-1D82-D11C84186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CD8D1AF-3D37-AB93-AB34-B37A6FB7E6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6983140-3EF2-0F35-A082-3B2BEFC4E9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B8C914-B505-C78C-BBD7-D856EECADF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600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2C0D0-B937-171F-B1FB-1D451A897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69C15E1-19C3-DB51-5383-1A5866F724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92C8808-CE9A-51B1-42AC-99712CA295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0" i="0" dirty="0">
                <a:solidFill>
                  <a:srgbClr val="374151"/>
                </a:solidFill>
                <a:effectLst/>
                <a:latin typeface="Söhne"/>
              </a:rPr>
              <a:t>https://www.apty.io/blog/failed-erp-implementation/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B. </a:t>
            </a:r>
            <a:r>
              <a:rPr lang="en-US" b="1" i="0" dirty="0">
                <a:effectLst/>
                <a:latin typeface="Söhne"/>
              </a:rPr>
              <a:t>Implementation Strategies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 1. Phased vs. Big Bang approach 2. Importance of employee training and change management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FD3668-4EE8-090D-934D-F9A495EF95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124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8289D-27FA-2BF4-8B0C-804E0A427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0225599-F9AA-C9FC-6873-4C31FD722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17DC54F-73FE-A2D1-AB2F-C04346BE51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0" i="0" dirty="0">
                <a:solidFill>
                  <a:srgbClr val="374151"/>
                </a:solidFill>
                <a:effectLst/>
                <a:latin typeface="Söhne"/>
              </a:rPr>
              <a:t>https://www.apty.io/blog/failed-erp-implementation/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B. </a:t>
            </a:r>
            <a:r>
              <a:rPr lang="en-US" b="1" i="0" dirty="0">
                <a:effectLst/>
                <a:latin typeface="Söhne"/>
              </a:rPr>
              <a:t>Implementation Strategies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 1. Phased vs. Big Bang approach 2. Importance of employee training and change management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F46678-AACD-D108-9274-65A6CF43CA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662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CC7FA-8CEF-A83C-E711-EC270E9FE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3FC421C-0F1A-8E78-2868-731557004D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EB0C257-D55A-8735-E770-895DE1875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A28DDD-5821-EF68-7025-2D59AF173C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99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72B02-E6F0-3D9E-99D2-B2210ED63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DB08DD4-980E-B744-D031-FA68F43730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5473BE0-CBBC-1E0D-7787-C039B2EA6E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E374A8F-69F4-ACCC-9C41-9C6E0DEAA6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42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5AA4A89C-66AC-41BE-A1C4-39ABDB8494CA}"/>
                  </a:ext>
                </a:extLst>
              </p14:cNvPr>
              <p14:cNvContentPartPr/>
              <p14:nvPr/>
            </p14:nvContentPartPr>
            <p14:xfrm>
              <a:off x="9530471" y="1387980"/>
              <a:ext cx="21600" cy="4212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5AA4A89C-66AC-41BE-A1C4-39ABDB8494C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521471" y="1379340"/>
                <a:ext cx="39240" cy="5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Planning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4" name="Rectangle: Rounded Corners 33">
            <a:extLst>
              <a:ext uri="{FF2B5EF4-FFF2-40B4-BE49-F238E27FC236}">
                <a16:creationId xmlns:a16="http://schemas.microsoft.com/office/drawing/2014/main" id="{749E5F89-6902-9432-B8EF-471526DA06A1}"/>
              </a:ext>
            </a:extLst>
          </p:cNvPr>
          <p:cNvSpPr/>
          <p:nvPr/>
        </p:nvSpPr>
        <p:spPr>
          <a:xfrm>
            <a:off x="407940" y="1203598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On-premise vs Cloud systémové instalace</a:t>
            </a:r>
          </a:p>
        </p:txBody>
      </p:sp>
      <p:sp>
        <p:nvSpPr>
          <p:cNvPr id="9" name="Rectangle: Rounded Corners 34">
            <a:extLst>
              <a:ext uri="{FF2B5EF4-FFF2-40B4-BE49-F238E27FC236}">
                <a16:creationId xmlns:a16="http://schemas.microsoft.com/office/drawing/2014/main" id="{C6D2DB0F-BE3B-AC6B-CE1A-76E94644E60D}"/>
              </a:ext>
            </a:extLst>
          </p:cNvPr>
          <p:cNvSpPr/>
          <p:nvPr/>
        </p:nvSpPr>
        <p:spPr>
          <a:xfrm>
            <a:off x="367540" y="2360156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Co je to modul v ERP a jaké jsou?</a:t>
            </a:r>
          </a:p>
        </p:txBody>
      </p:sp>
      <p:sp>
        <p:nvSpPr>
          <p:cNvPr id="10" name="Rectangle: Rounded Corners 32">
            <a:extLst>
              <a:ext uri="{FF2B5EF4-FFF2-40B4-BE49-F238E27FC236}">
                <a16:creationId xmlns:a16="http://schemas.microsoft.com/office/drawing/2014/main" id="{3246F756-C9D4-70F9-F912-4AFE3AD9235B}"/>
              </a:ext>
            </a:extLst>
          </p:cNvPr>
          <p:cNvSpPr/>
          <p:nvPr/>
        </p:nvSpPr>
        <p:spPr>
          <a:xfrm>
            <a:off x="336716" y="3516714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Jaké erp systémy existují?</a:t>
            </a:r>
          </a:p>
        </p:txBody>
      </p:sp>
      <p:sp>
        <p:nvSpPr>
          <p:cNvPr id="11" name="Rectangle: Rounded Corners 30">
            <a:extLst>
              <a:ext uri="{FF2B5EF4-FFF2-40B4-BE49-F238E27FC236}">
                <a16:creationId xmlns:a16="http://schemas.microsoft.com/office/drawing/2014/main" id="{87B7B2E1-5D45-5DF1-8FA4-FEF1853ABC49}"/>
              </a:ext>
            </a:extLst>
          </p:cNvPr>
          <p:cNvSpPr/>
          <p:nvPr/>
        </p:nvSpPr>
        <p:spPr>
          <a:xfrm>
            <a:off x="2937234" y="1198652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Co je to ERP systém? </a:t>
            </a:r>
          </a:p>
        </p:txBody>
      </p:sp>
      <p:sp>
        <p:nvSpPr>
          <p:cNvPr id="12" name="Rectangle: Rounded Corners 31">
            <a:extLst>
              <a:ext uri="{FF2B5EF4-FFF2-40B4-BE49-F238E27FC236}">
                <a16:creationId xmlns:a16="http://schemas.microsoft.com/office/drawing/2014/main" id="{50DF714C-F602-7BE0-4258-BE383FC1C204}"/>
              </a:ext>
            </a:extLst>
          </p:cNvPr>
          <p:cNvSpPr/>
          <p:nvPr/>
        </p:nvSpPr>
        <p:spPr>
          <a:xfrm>
            <a:off x="2937234" y="2360156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Historický vývoj ERP systémů</a:t>
            </a:r>
          </a:p>
        </p:txBody>
      </p:sp>
      <p:sp>
        <p:nvSpPr>
          <p:cNvPr id="13" name="Rectangle: Rounded Corners 35">
            <a:extLst>
              <a:ext uri="{FF2B5EF4-FFF2-40B4-BE49-F238E27FC236}">
                <a16:creationId xmlns:a16="http://schemas.microsoft.com/office/drawing/2014/main" id="{08FEB3FB-A0B5-EBDC-2EB5-3013DFA7736A}"/>
              </a:ext>
            </a:extLst>
          </p:cNvPr>
          <p:cNvSpPr/>
          <p:nvPr/>
        </p:nvSpPr>
        <p:spPr>
          <a:xfrm>
            <a:off x="2937234" y="3525997"/>
            <a:ext cx="2261420" cy="7148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Co je to databáze a jak funguje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761F3AC2-40F1-2668-4015-6A81A3107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05" y="1795354"/>
            <a:ext cx="2972215" cy="155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42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4F1D4-186E-B3B4-E76D-5804DD4C4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5832F2D4-73BB-FBEC-FA76-C5A56FA5B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Planning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C31148A9-D5EC-4CEB-598E-382D2626D844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80CAD041-1225-DFA5-B2EC-53DC349C2E5D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2" name="Rectangle: Rounded Corners 7">
            <a:extLst>
              <a:ext uri="{FF2B5EF4-FFF2-40B4-BE49-F238E27FC236}">
                <a16:creationId xmlns:a16="http://schemas.microsoft.com/office/drawing/2014/main" id="{572D5583-D91A-7135-480B-C1F0DE353331}"/>
              </a:ext>
            </a:extLst>
          </p:cNvPr>
          <p:cNvSpPr/>
          <p:nvPr/>
        </p:nvSpPr>
        <p:spPr>
          <a:xfrm>
            <a:off x="240731" y="915566"/>
            <a:ext cx="2452229" cy="213743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Automatizace procesů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Sdílení informací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Sledování výkonu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Plánování a </a:t>
            </a:r>
            <a:r>
              <a:rPr lang="cs-CZ" sz="1400" dirty="0" err="1">
                <a:solidFill>
                  <a:schemeClr val="tx2">
                    <a:lumMod val="65000"/>
                    <a:lumOff val="35000"/>
                  </a:schemeClr>
                </a:solidFill>
              </a:rPr>
              <a:t>forecastování</a:t>
            </a:r>
            <a:endParaRPr lang="cs-CZ" sz="1400" dirty="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Zlepšení řízení kvality</a:t>
            </a:r>
          </a:p>
        </p:txBody>
      </p:sp>
      <p:sp>
        <p:nvSpPr>
          <p:cNvPr id="3" name="Rectangle: Rounded Corners 6">
            <a:extLst>
              <a:ext uri="{FF2B5EF4-FFF2-40B4-BE49-F238E27FC236}">
                <a16:creationId xmlns:a16="http://schemas.microsoft.com/office/drawing/2014/main" id="{DB5A3259-2087-0BBB-4723-E599695D234B}"/>
              </a:ext>
            </a:extLst>
          </p:cNvPr>
          <p:cNvSpPr/>
          <p:nvPr/>
        </p:nvSpPr>
        <p:spPr>
          <a:xfrm>
            <a:off x="6260231" y="1275606"/>
            <a:ext cx="2452229" cy="20129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 a účetnictví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Výroba a skladování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Prodej a marketing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Nákup a dodavatelé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Správa projektů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Logistika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3464BE8-1890-5173-38BB-527A00DB2DE0}"/>
              </a:ext>
            </a:extLst>
          </p:cNvPr>
          <p:cNvSpPr/>
          <p:nvPr/>
        </p:nvSpPr>
        <p:spPr>
          <a:xfrm>
            <a:off x="2917903" y="3781078"/>
            <a:ext cx="3078060" cy="6292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E934CDC-9F08-4C9B-6C0D-B2AEF8C4185E}"/>
              </a:ext>
            </a:extLst>
          </p:cNvPr>
          <p:cNvSpPr/>
          <p:nvPr/>
        </p:nvSpPr>
        <p:spPr>
          <a:xfrm>
            <a:off x="2917903" y="2708362"/>
            <a:ext cx="3078060" cy="6292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7A7903F3-A825-8A12-B72F-E80EBBED8207}"/>
              </a:ext>
            </a:extLst>
          </p:cNvPr>
          <p:cNvSpPr txBox="1"/>
          <p:nvPr/>
        </p:nvSpPr>
        <p:spPr>
          <a:xfrm>
            <a:off x="2996843" y="3926433"/>
            <a:ext cx="30780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  <a:latin typeface="+mj-lt"/>
              </a:rPr>
              <a:t>Data Management a centralizace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05C68047-67F8-69D0-C8C6-EC86ADCE6578}"/>
              </a:ext>
            </a:extLst>
          </p:cNvPr>
          <p:cNvSpPr/>
          <p:nvPr/>
        </p:nvSpPr>
        <p:spPr>
          <a:xfrm>
            <a:off x="2917903" y="1635646"/>
            <a:ext cx="3078060" cy="629265"/>
          </a:xfrm>
          <a:prstGeom prst="rect">
            <a:avLst/>
          </a:prstGeom>
          <a:solidFill>
            <a:srgbClr val="EDC7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highlight>
                <a:srgbClr val="FFC5C5"/>
              </a:highlight>
            </a:endParaRP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C14250DE-6747-B252-8163-01D0B427A16A}"/>
              </a:ext>
            </a:extLst>
          </p:cNvPr>
          <p:cNvSpPr txBox="1"/>
          <p:nvPr/>
        </p:nvSpPr>
        <p:spPr>
          <a:xfrm>
            <a:off x="3242931" y="1781001"/>
            <a:ext cx="2585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  <a:latin typeface="+mj-lt"/>
              </a:rPr>
              <a:t>Integrace business procesů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DCDA4DC8-E559-5480-DB3A-98CE1CF8B633}"/>
              </a:ext>
            </a:extLst>
          </p:cNvPr>
          <p:cNvSpPr txBox="1"/>
          <p:nvPr/>
        </p:nvSpPr>
        <p:spPr>
          <a:xfrm>
            <a:off x="3331421" y="2853718"/>
            <a:ext cx="25858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1"/>
                </a:solidFill>
                <a:latin typeface="+mj-lt"/>
              </a:rPr>
              <a:t>Automatizace a efektivita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4" name="Connector: Curved 16">
            <a:extLst>
              <a:ext uri="{FF2B5EF4-FFF2-40B4-BE49-F238E27FC236}">
                <a16:creationId xmlns:a16="http://schemas.microsoft.com/office/drawing/2014/main" id="{71B61B37-DDE8-4308-0897-CB13B3CFB7AD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23472" y="1914344"/>
            <a:ext cx="12700" cy="1072716"/>
          </a:xfrm>
          <a:prstGeom prst="curvedConnector3">
            <a:avLst>
              <a:gd name="adj1" fmla="val 1800000"/>
            </a:avLst>
          </a:prstGeom>
          <a:ln w="25400">
            <a:solidFill>
              <a:schemeClr val="tx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Curved 17">
            <a:extLst>
              <a:ext uri="{FF2B5EF4-FFF2-40B4-BE49-F238E27FC236}">
                <a16:creationId xmlns:a16="http://schemas.microsoft.com/office/drawing/2014/main" id="{40052B12-E857-4F7A-BA2E-9DE02168170E}"/>
              </a:ext>
            </a:extLst>
          </p:cNvPr>
          <p:cNvCxnSpPr/>
          <p:nvPr/>
        </p:nvCxnSpPr>
        <p:spPr>
          <a:xfrm rot="10800000" flipV="1">
            <a:off x="3010771" y="3192272"/>
            <a:ext cx="12700" cy="1072716"/>
          </a:xfrm>
          <a:prstGeom prst="curvedConnector3">
            <a:avLst>
              <a:gd name="adj1" fmla="val 1800000"/>
            </a:avLst>
          </a:prstGeom>
          <a:ln w="25400">
            <a:solidFill>
              <a:schemeClr val="tx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8">
            <a:extLst>
              <a:ext uri="{FF2B5EF4-FFF2-40B4-BE49-F238E27FC236}">
                <a16:creationId xmlns:a16="http://schemas.microsoft.com/office/drawing/2014/main" id="{44DC9F8C-ECBF-9AE1-11B0-0E29122313C7}"/>
              </a:ext>
            </a:extLst>
          </p:cNvPr>
          <p:cNvCxnSpPr>
            <a:cxnSpLocks/>
          </p:cNvCxnSpPr>
          <p:nvPr/>
        </p:nvCxnSpPr>
        <p:spPr>
          <a:xfrm flipH="1" flipV="1">
            <a:off x="5886445" y="3192272"/>
            <a:ext cx="78940" cy="1072715"/>
          </a:xfrm>
          <a:prstGeom prst="curvedConnector3">
            <a:avLst>
              <a:gd name="adj1" fmla="val -289587"/>
            </a:avLst>
          </a:prstGeom>
          <a:ln w="25400">
            <a:solidFill>
              <a:schemeClr val="tx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Curved 22">
            <a:extLst>
              <a:ext uri="{FF2B5EF4-FFF2-40B4-BE49-F238E27FC236}">
                <a16:creationId xmlns:a16="http://schemas.microsoft.com/office/drawing/2014/main" id="{EC2F2A28-DAD4-B0B3-D9EA-67339D91077F}"/>
              </a:ext>
            </a:extLst>
          </p:cNvPr>
          <p:cNvCxnSpPr>
            <a:cxnSpLocks/>
          </p:cNvCxnSpPr>
          <p:nvPr/>
        </p:nvCxnSpPr>
        <p:spPr>
          <a:xfrm flipH="1" flipV="1">
            <a:off x="5855585" y="1914345"/>
            <a:ext cx="78940" cy="1072715"/>
          </a:xfrm>
          <a:prstGeom prst="curvedConnector3">
            <a:avLst>
              <a:gd name="adj1" fmla="val -289587"/>
            </a:avLst>
          </a:prstGeom>
          <a:ln w="25400">
            <a:solidFill>
              <a:schemeClr val="tx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97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A70D9-12EF-83D4-7326-7D8472EC5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9949E48-9504-7833-723E-B82BD15FA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ERP – kdy ano a kdy ne?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B7CCB3E-6104-574E-638D-1C6BC599F7FA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8EBCC0F6-F4C7-D8BA-5BBE-90AB963A4BD8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F62759-DD1C-35B6-44ED-B82DA67CAADF}"/>
              </a:ext>
            </a:extLst>
          </p:cNvPr>
          <p:cNvSpPr txBox="1">
            <a:spLocks/>
          </p:cNvSpPr>
          <p:nvPr/>
        </p:nvSpPr>
        <p:spPr>
          <a:xfrm>
            <a:off x="56776" y="884421"/>
            <a:ext cx="3143491" cy="71981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000000"/>
              </a:buClr>
              <a:buSzPct val="100000"/>
            </a:pPr>
            <a:r>
              <a:rPr lang="cs-CZ">
                <a:solidFill>
                  <a:schemeClr val="tx2">
                    <a:lumMod val="65000"/>
                    <a:lumOff val="35000"/>
                  </a:schemeClr>
                </a:solidFill>
              </a:rPr>
              <a:t>Kdy raději využít</a:t>
            </a:r>
            <a:endParaRPr lang="en-US" sz="1600" dirty="0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0E7098-D8ED-93E5-58FD-0A9A6615FB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50" y="1491630"/>
            <a:ext cx="3888433" cy="1876282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0371097C-B471-8252-ABED-6F9B7458027F}"/>
              </a:ext>
            </a:extLst>
          </p:cNvPr>
          <p:cNvSpPr txBox="1">
            <a:spLocks/>
          </p:cNvSpPr>
          <p:nvPr/>
        </p:nvSpPr>
        <p:spPr>
          <a:xfrm>
            <a:off x="4572000" y="3796446"/>
            <a:ext cx="4400550" cy="71981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200" b="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buClr>
                <a:srgbClr val="000000"/>
              </a:buClr>
              <a:buSzPct val="100000"/>
            </a:pP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</a:rPr>
              <a:t>než implementovat </a:t>
            </a:r>
            <a:r>
              <a:rPr lang="cs-CZ" dirty="0" err="1">
                <a:solidFill>
                  <a:schemeClr val="tx2">
                    <a:lumMod val="65000"/>
                    <a:lumOff val="35000"/>
                  </a:schemeClr>
                </a:solidFill>
              </a:rPr>
              <a:t>erp</a:t>
            </a: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</a:rPr>
              <a:t>?</a:t>
            </a:r>
            <a:endParaRPr lang="en-US" dirty="0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30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B874E-C0E7-015A-A782-7ED9D78E3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45FE1090-6C60-AB66-B384-B22059921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Implementace ERP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00C221E0-52B2-AFF0-B9BA-3A893C353FEC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6BF7187-7F90-A53F-773C-91785F9446AA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5F0F4E1B-1974-FF6F-D507-0590CAFE7BE5}"/>
              </a:ext>
            </a:extLst>
          </p:cNvPr>
          <p:cNvSpPr/>
          <p:nvPr/>
        </p:nvSpPr>
        <p:spPr>
          <a:xfrm>
            <a:off x="611560" y="1727624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Z jakých kroků se skládá implementace?</a:t>
            </a:r>
          </a:p>
        </p:txBody>
      </p:sp>
      <p:sp>
        <p:nvSpPr>
          <p:cNvPr id="3" name="Rectangle: Rounded Corners 4">
            <a:extLst>
              <a:ext uri="{FF2B5EF4-FFF2-40B4-BE49-F238E27FC236}">
                <a16:creationId xmlns:a16="http://schemas.microsoft.com/office/drawing/2014/main" id="{1514D5CF-01E3-833C-38B1-DECE2D5467EA}"/>
              </a:ext>
            </a:extLst>
          </p:cNvPr>
          <p:cNvSpPr/>
          <p:nvPr/>
        </p:nvSpPr>
        <p:spPr>
          <a:xfrm>
            <a:off x="3241689" y="1727624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na co se je třeba si dát pozor? Jaké výzvy přináší?</a:t>
            </a:r>
          </a:p>
        </p:txBody>
      </p:sp>
      <p:sp>
        <p:nvSpPr>
          <p:cNvPr id="4" name="Rectangle: Rounded Corners 5">
            <a:extLst>
              <a:ext uri="{FF2B5EF4-FFF2-40B4-BE49-F238E27FC236}">
                <a16:creationId xmlns:a16="http://schemas.microsoft.com/office/drawing/2014/main" id="{9DFC9F1E-77EE-4CB6-D74C-AE4F9C19B5F3}"/>
              </a:ext>
            </a:extLst>
          </p:cNvPr>
          <p:cNvSpPr/>
          <p:nvPr/>
        </p:nvSpPr>
        <p:spPr>
          <a:xfrm>
            <a:off x="5871818" y="1727624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Náklady na implementaci</a:t>
            </a: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C2F2B63A-559F-659F-315D-73384EEB3098}"/>
              </a:ext>
            </a:extLst>
          </p:cNvPr>
          <p:cNvSpPr/>
          <p:nvPr/>
        </p:nvSpPr>
        <p:spPr>
          <a:xfrm>
            <a:off x="611560" y="2715766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V jakých případech se nevyplatí zavést erp?</a:t>
            </a: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2A8A2A8A-20C7-D237-680E-CA55E1947CF4}"/>
              </a:ext>
            </a:extLst>
          </p:cNvPr>
          <p:cNvSpPr/>
          <p:nvPr/>
        </p:nvSpPr>
        <p:spPr>
          <a:xfrm>
            <a:off x="3241689" y="2715766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Implementační strategie</a:t>
            </a:r>
          </a:p>
        </p:txBody>
      </p:sp>
      <p:sp>
        <p:nvSpPr>
          <p:cNvPr id="11" name="Rectangle: Rounded Corners 8">
            <a:extLst>
              <a:ext uri="{FF2B5EF4-FFF2-40B4-BE49-F238E27FC236}">
                <a16:creationId xmlns:a16="http://schemas.microsoft.com/office/drawing/2014/main" id="{AADA66F9-AB79-1AFD-D2D1-4C4A5D1C571B}"/>
              </a:ext>
            </a:extLst>
          </p:cNvPr>
          <p:cNvSpPr/>
          <p:nvPr/>
        </p:nvSpPr>
        <p:spPr>
          <a:xfrm>
            <a:off x="5871818" y="2715766"/>
            <a:ext cx="2261420" cy="714866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tx1"/>
                </a:solidFill>
                <a:latin typeface="+mj-lt"/>
              </a:rPr>
              <a:t>Rizika a nevýhody v případě chybějícího erp</a:t>
            </a:r>
          </a:p>
        </p:txBody>
      </p:sp>
    </p:spTree>
    <p:extLst>
      <p:ext uri="{BB962C8B-B14F-4D97-AF65-F5344CB8AC3E}">
        <p14:creationId xmlns:p14="http://schemas.microsoft.com/office/powerpoint/2010/main" val="84622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36D52-DFFE-AAFF-037B-69D16DD37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426537F9-F299-C609-DF85-6A40D220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Implementace ERP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86EE8DE-73C9-46FD-5619-2EA18AC197D7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19E1164-FEF9-AF8B-844D-A67F5B7B2732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3CA68D73-9231-DB0D-488D-0303C21DBFE6}"/>
              </a:ext>
            </a:extLst>
          </p:cNvPr>
          <p:cNvSpPr txBox="1"/>
          <p:nvPr/>
        </p:nvSpPr>
        <p:spPr>
          <a:xfrm>
            <a:off x="-36484" y="1431803"/>
            <a:ext cx="47907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1.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set realistic implementation timelines</a:t>
            </a:r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0034C1C4-4BB3-3E14-3CD9-98B5F731743C}"/>
              </a:ext>
            </a:extLst>
          </p:cNvPr>
          <p:cNvSpPr txBox="1"/>
          <p:nvPr/>
        </p:nvSpPr>
        <p:spPr>
          <a:xfrm>
            <a:off x="-36484" y="2233321"/>
            <a:ext cx="47907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2.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secure adequate funding</a:t>
            </a: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686F0518-DEBF-A9A6-2CA2-155D9B86B875}"/>
              </a:ext>
            </a:extLst>
          </p:cNvPr>
          <p:cNvSpPr txBox="1"/>
          <p:nvPr/>
        </p:nvSpPr>
        <p:spPr>
          <a:xfrm>
            <a:off x="8008" y="3034839"/>
            <a:ext cx="52627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3.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invest in change management</a:t>
            </a:r>
          </a:p>
        </p:txBody>
      </p:sp>
      <p:sp>
        <p:nvSpPr>
          <p:cNvPr id="26" name="TextBox 12">
            <a:extLst>
              <a:ext uri="{FF2B5EF4-FFF2-40B4-BE49-F238E27FC236}">
                <a16:creationId xmlns:a16="http://schemas.microsoft.com/office/drawing/2014/main" id="{015B3D30-DA36-D987-1E09-FF007494BEF8}"/>
              </a:ext>
            </a:extLst>
          </p:cNvPr>
          <p:cNvSpPr txBox="1"/>
          <p:nvPr/>
        </p:nvSpPr>
        <p:spPr>
          <a:xfrm>
            <a:off x="4499992" y="1437142"/>
            <a:ext cx="530941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4.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choose the right implementation partner</a:t>
            </a:r>
          </a:p>
        </p:txBody>
      </p:sp>
      <p:sp>
        <p:nvSpPr>
          <p:cNvPr id="27" name="TextBox 13">
            <a:extLst>
              <a:ext uri="{FF2B5EF4-FFF2-40B4-BE49-F238E27FC236}">
                <a16:creationId xmlns:a16="http://schemas.microsoft.com/office/drawing/2014/main" id="{512496A2-9818-83A1-9FC2-3EA48BB20EE9}"/>
              </a:ext>
            </a:extLst>
          </p:cNvPr>
          <p:cNvSpPr txBox="1"/>
          <p:nvPr/>
        </p:nvSpPr>
        <p:spPr>
          <a:xfrm>
            <a:off x="4499993" y="2238454"/>
            <a:ext cx="47907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5.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test implementations prior to rollout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01D96AD7-164F-A762-168B-BB8CDE48F66F}"/>
              </a:ext>
            </a:extLst>
          </p:cNvPr>
          <p:cNvSpPr txBox="1"/>
          <p:nvPr/>
        </p:nvSpPr>
        <p:spPr>
          <a:xfrm>
            <a:off x="4499993" y="3039766"/>
            <a:ext cx="47907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6.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Failure to invest in employee training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445F3262-9A6A-646C-F421-321803226737}"/>
              </a:ext>
            </a:extLst>
          </p:cNvPr>
          <p:cNvSpPr txBox="1"/>
          <p:nvPr/>
        </p:nvSpPr>
        <p:spPr>
          <a:xfrm>
            <a:off x="4721219" y="2530089"/>
            <a:ext cx="5948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Nike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id="{F6D92DDC-ECE1-EC6B-A51A-5365D5D0523D}"/>
              </a:ext>
            </a:extLst>
          </p:cNvPr>
          <p:cNvSpPr txBox="1"/>
          <p:nvPr/>
        </p:nvSpPr>
        <p:spPr>
          <a:xfrm>
            <a:off x="4721218" y="3326474"/>
            <a:ext cx="858894" cy="343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Avon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1" name="TextBox 17">
            <a:extLst>
              <a:ext uri="{FF2B5EF4-FFF2-40B4-BE49-F238E27FC236}">
                <a16:creationId xmlns:a16="http://schemas.microsoft.com/office/drawing/2014/main" id="{978B621A-7FDB-3269-F8CC-CD8174DCD38A}"/>
              </a:ext>
            </a:extLst>
          </p:cNvPr>
          <p:cNvSpPr txBox="1"/>
          <p:nvPr/>
        </p:nvSpPr>
        <p:spPr>
          <a:xfrm>
            <a:off x="4711386" y="1668521"/>
            <a:ext cx="5948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HP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5AABC960-8F82-C769-C6D5-EE63A3314725}"/>
              </a:ext>
            </a:extLst>
          </p:cNvPr>
          <p:cNvSpPr txBox="1"/>
          <p:nvPr/>
        </p:nvSpPr>
        <p:spPr>
          <a:xfrm>
            <a:off x="152787" y="1696971"/>
            <a:ext cx="12339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Air </a:t>
            </a:r>
            <a:r>
              <a:rPr lang="cs-CZ" sz="16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force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TextBox 20">
            <a:extLst>
              <a:ext uri="{FF2B5EF4-FFF2-40B4-BE49-F238E27FC236}">
                <a16:creationId xmlns:a16="http://schemas.microsoft.com/office/drawing/2014/main" id="{C157B5D9-3AC8-BCA2-C364-128134A3294A}"/>
              </a:ext>
            </a:extLst>
          </p:cNvPr>
          <p:cNvSpPr txBox="1"/>
          <p:nvPr/>
        </p:nvSpPr>
        <p:spPr>
          <a:xfrm>
            <a:off x="152786" y="2498489"/>
            <a:ext cx="5948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Lidl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4" name="TextBox 21">
            <a:extLst>
              <a:ext uri="{FF2B5EF4-FFF2-40B4-BE49-F238E27FC236}">
                <a16:creationId xmlns:a16="http://schemas.microsoft.com/office/drawing/2014/main" id="{2D47D9C2-BACB-8DB4-E143-DBD8EF06D630}"/>
              </a:ext>
            </a:extLst>
          </p:cNvPr>
          <p:cNvSpPr txBox="1"/>
          <p:nvPr/>
        </p:nvSpPr>
        <p:spPr>
          <a:xfrm>
            <a:off x="152785" y="3300007"/>
            <a:ext cx="23302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Oriola</a:t>
            </a:r>
            <a:r>
              <a:rPr lang="cs-CZ" sz="16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cs-CZ" sz="16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finland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355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EE668-3D8A-2890-E6D6-DC559E447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B5BC42EF-7C92-EF2C-2738-220B5CD30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790768" cy="507703"/>
          </a:xfrm>
        </p:spPr>
        <p:txBody>
          <a:bodyPr/>
          <a:lstStyle/>
          <a:p>
            <a:r>
              <a:rPr lang="cs-CZ" dirty="0"/>
              <a:t>Výběr ERP pro Vaši společnost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E0C23FE0-DFA0-A6C9-DC19-F3F8D88A5CAA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C2631E9C-0124-E8CD-974E-988C5FE717B4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pic>
        <p:nvPicPr>
          <p:cNvPr id="2" name="Graphic 1" descr="Clipboard Partially Crossed outline">
            <a:extLst>
              <a:ext uri="{FF2B5EF4-FFF2-40B4-BE49-F238E27FC236}">
                <a16:creationId xmlns:a16="http://schemas.microsoft.com/office/drawing/2014/main" id="{FD5CF303-685A-465F-0261-A9B2BE3256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710" y="2021147"/>
            <a:ext cx="1062432" cy="10624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BD410A-FC98-530B-659B-BBD9592CECD8}"/>
              </a:ext>
            </a:extLst>
          </p:cNvPr>
          <p:cNvSpPr txBox="1"/>
          <p:nvPr/>
        </p:nvSpPr>
        <p:spPr>
          <a:xfrm>
            <a:off x="1188142" y="2021147"/>
            <a:ext cx="30232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latin typeface="+mj-lt"/>
              </a:rPr>
              <a:t>Vlastní společnost</a:t>
            </a:r>
            <a:endParaRPr lang="en-US" sz="24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7DAD35-D2BC-64DD-6228-774AF1D796E1}"/>
              </a:ext>
            </a:extLst>
          </p:cNvPr>
          <p:cNvSpPr txBox="1"/>
          <p:nvPr/>
        </p:nvSpPr>
        <p:spPr>
          <a:xfrm>
            <a:off x="1391261" y="2539607"/>
            <a:ext cx="40890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dirty="0"/>
              <a:t>Název, produkt (výrobní společnost), počet zaměstnanců, organizační struktura, zákazníci, dodavatelé geografická působnost</a:t>
            </a:r>
            <a:endParaRPr lang="en-US" sz="160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2648650-B5EC-A4C7-5C64-95DEB9DA0C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353" y="1657222"/>
            <a:ext cx="3143689" cy="182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4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8F70B-7CC5-1BBC-87DE-E99019AF1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5215CE2-B1A6-AA76-0B71-F35D43FE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790768" cy="507703"/>
          </a:xfrm>
        </p:spPr>
        <p:txBody>
          <a:bodyPr/>
          <a:lstStyle/>
          <a:p>
            <a:r>
              <a:rPr lang="cs-CZ" dirty="0"/>
              <a:t>Popis firemních procesů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03304B40-31CE-4664-1AD3-92984ECA3E79}"/>
              </a:ext>
            </a:extLst>
          </p:cNvPr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8CCF792-C7D1-4BB3-B296-DE1FCCF6EAF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/10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A8435221-4B33-894C-C66E-E64358EBCC7B}"/>
              </a:ext>
            </a:extLst>
          </p:cNvPr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Seminář 08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BE25331-844B-5270-6613-E76D44934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38" y="2262414"/>
            <a:ext cx="1781122" cy="507703"/>
          </a:xfrm>
          <a:prstGeom prst="rect">
            <a:avLst/>
          </a:prstGeom>
        </p:spPr>
      </p:pic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D6F4AB05-668F-2A50-74E4-FA5DC78814AD}"/>
              </a:ext>
            </a:extLst>
          </p:cNvPr>
          <p:cNvSpPr txBox="1">
            <a:spLocks/>
          </p:cNvSpPr>
          <p:nvPr/>
        </p:nvSpPr>
        <p:spPr>
          <a:xfrm>
            <a:off x="2113651" y="2096010"/>
            <a:ext cx="4169472" cy="417855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2. Základní typy objektů ve </a:t>
            </a:r>
            <a:r>
              <a:rPr lang="cs-CZ" dirty="0" err="1">
                <a:solidFill>
                  <a:schemeClr val="bg1"/>
                </a:solidFill>
                <a:latin typeface="+mj-lt"/>
              </a:rPr>
              <a:t>flowchartu</a:t>
            </a:r>
            <a:endParaRPr lang="cs-CZ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EEA9007F-6984-B14E-65F3-68A47316EE32}"/>
              </a:ext>
            </a:extLst>
          </p:cNvPr>
          <p:cNvSpPr txBox="1">
            <a:spLocks/>
          </p:cNvSpPr>
          <p:nvPr/>
        </p:nvSpPr>
        <p:spPr>
          <a:xfrm>
            <a:off x="2123728" y="3081176"/>
            <a:ext cx="4169472" cy="417855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3. Příprava na zkoušku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0481722E-D137-202D-5970-7B21D20E249D}"/>
              </a:ext>
            </a:extLst>
          </p:cNvPr>
          <p:cNvSpPr txBox="1">
            <a:spLocks/>
          </p:cNvSpPr>
          <p:nvPr/>
        </p:nvSpPr>
        <p:spPr>
          <a:xfrm>
            <a:off x="2113651" y="1110844"/>
            <a:ext cx="4169472" cy="417855"/>
          </a:xfrm>
          <a:prstGeom prst="roundRect">
            <a:avLst/>
          </a:prstGeom>
          <a:solidFill>
            <a:schemeClr val="accent1"/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  <a:latin typeface="+mj-lt"/>
              </a:rPr>
              <a:t>1. Co je to flowchart?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C6582145-0296-AF96-D333-1C3DEF55702A}"/>
              </a:ext>
            </a:extLst>
          </p:cNvPr>
          <p:cNvSpPr txBox="1">
            <a:spLocks/>
          </p:cNvSpPr>
          <p:nvPr/>
        </p:nvSpPr>
        <p:spPr>
          <a:xfrm>
            <a:off x="2113651" y="3832952"/>
            <a:ext cx="4330557" cy="71526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301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1600" indent="-146304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  <a:latin typeface="+mj-lt"/>
              </a:rPr>
              <a:t>4. Definice a popis firemních procesů ve vaší výrobní společnosti podle oddělení</a:t>
            </a:r>
          </a:p>
        </p:txBody>
      </p:sp>
      <p:sp>
        <p:nvSpPr>
          <p:cNvPr id="14" name="Rectangle: Rounded Corners 5">
            <a:extLst>
              <a:ext uri="{FF2B5EF4-FFF2-40B4-BE49-F238E27FC236}">
                <a16:creationId xmlns:a16="http://schemas.microsoft.com/office/drawing/2014/main" id="{48C2BE0B-2A26-2147-E176-869A8A780C4C}"/>
              </a:ext>
            </a:extLst>
          </p:cNvPr>
          <p:cNvSpPr/>
          <p:nvPr/>
        </p:nvSpPr>
        <p:spPr>
          <a:xfrm>
            <a:off x="6597971" y="1038341"/>
            <a:ext cx="1502421" cy="1057669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400" b="1" dirty="0"/>
              <a:t>Finance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Controlling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Fakturace</a:t>
            </a:r>
          </a:p>
        </p:txBody>
      </p:sp>
      <p:sp>
        <p:nvSpPr>
          <p:cNvPr id="15" name="Rectangle: Rounded Corners 6">
            <a:extLst>
              <a:ext uri="{FF2B5EF4-FFF2-40B4-BE49-F238E27FC236}">
                <a16:creationId xmlns:a16="http://schemas.microsoft.com/office/drawing/2014/main" id="{D5DFBBBC-0F23-10CE-F538-94F7B0CAAF79}"/>
              </a:ext>
            </a:extLst>
          </p:cNvPr>
          <p:cNvSpPr/>
          <p:nvPr/>
        </p:nvSpPr>
        <p:spPr>
          <a:xfrm>
            <a:off x="6597970" y="2096010"/>
            <a:ext cx="1502422" cy="1057669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400" b="1" dirty="0"/>
              <a:t>Prodej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Objednávka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CRM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Reporting</a:t>
            </a:r>
          </a:p>
        </p:txBody>
      </p:sp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F8D25526-3708-9417-4E89-B6896CD70FC0}"/>
              </a:ext>
            </a:extLst>
          </p:cNvPr>
          <p:cNvSpPr/>
          <p:nvPr/>
        </p:nvSpPr>
        <p:spPr>
          <a:xfrm>
            <a:off x="6597970" y="3170535"/>
            <a:ext cx="1502421" cy="1057669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400" b="1" dirty="0"/>
              <a:t>Logistika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Příjem / výdej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Přeprava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Skladování</a:t>
            </a:r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id="{F3CCC8E0-2A47-20F0-638A-A08CB1215988}"/>
              </a:ext>
            </a:extLst>
          </p:cNvPr>
          <p:cNvSpPr txBox="1"/>
          <p:nvPr/>
        </p:nvSpPr>
        <p:spPr>
          <a:xfrm>
            <a:off x="6588755" y="4439602"/>
            <a:ext cx="25552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600" b="1" dirty="0">
                <a:latin typeface="+mj-lt"/>
              </a:rPr>
              <a:t>Výroba, zákaznický servis, nákup, HR …</a:t>
            </a:r>
            <a:endParaRPr lang="en-US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493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399</Words>
  <Application>Microsoft Office PowerPoint</Application>
  <PresentationFormat>Předvádění na obrazovce (16:9)</PresentationFormat>
  <Paragraphs>98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Enriqueta</vt:lpstr>
      <vt:lpstr>Söhne</vt:lpstr>
      <vt:lpstr>Times New Roman</vt:lpstr>
      <vt:lpstr>SLU</vt:lpstr>
      <vt:lpstr>Informační podpora činnosti firmy</vt:lpstr>
      <vt:lpstr>Enterprise Resource Planning</vt:lpstr>
      <vt:lpstr>Enterprise Resource Planning</vt:lpstr>
      <vt:lpstr>ERP – kdy ano a kdy ne?</vt:lpstr>
      <vt:lpstr>Implementace ERP</vt:lpstr>
      <vt:lpstr>Implementace ERP</vt:lpstr>
      <vt:lpstr>Výběr ERP pro Vaši společnost</vt:lpstr>
      <vt:lpstr>Popis firemních procesů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Modelování a simulace</dc:title>
  <dc:creator>Roman Šperka</dc:creator>
  <cp:lastModifiedBy>Michal Halaška</cp:lastModifiedBy>
  <cp:revision>108</cp:revision>
  <dcterms:created xsi:type="dcterms:W3CDTF">2016-07-06T15:42:34Z</dcterms:created>
  <dcterms:modified xsi:type="dcterms:W3CDTF">2025-05-05T10:00:28Z</dcterms:modified>
</cp:coreProperties>
</file>