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279" r:id="rId9"/>
    <p:sldId id="280" r:id="rId10"/>
    <p:sldId id="286" r:id="rId1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72A162-CFC9-488C-98B2-DD3C3667E03A}" v="34" dt="2025-05-05T10:50:26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Halaška" userId="cb557ec6-e0e1-4a0a-936e-46d8b3c92521" providerId="ADAL" clId="{6972A162-CFC9-488C-98B2-DD3C3667E03A}"/>
    <pc:docChg chg="undo redo custSel addSld delSld modSld sldOrd">
      <pc:chgData name="Michal Halaška" userId="cb557ec6-e0e1-4a0a-936e-46d8b3c92521" providerId="ADAL" clId="{6972A162-CFC9-488C-98B2-DD3C3667E03A}" dt="2025-05-05T10:50:47.198" v="855" actId="255"/>
      <pc:docMkLst>
        <pc:docMk/>
      </pc:docMkLst>
      <pc:sldChg chg="modSp mod">
        <pc:chgData name="Michal Halaška" userId="cb557ec6-e0e1-4a0a-936e-46d8b3c92521" providerId="ADAL" clId="{6972A162-CFC9-488C-98B2-DD3C3667E03A}" dt="2025-05-05T10:01:52.073" v="1" actId="20577"/>
        <pc:sldMkLst>
          <pc:docMk/>
          <pc:sldMk cId="280633465" sldId="256"/>
        </pc:sldMkLst>
        <pc:spChg chg="mod">
          <ac:chgData name="Michal Halaška" userId="cb557ec6-e0e1-4a0a-936e-46d8b3c92521" providerId="ADAL" clId="{6972A162-CFC9-488C-98B2-DD3C3667E03A}" dt="2025-05-05T10:01:52.073" v="1" actId="20577"/>
          <ac:spMkLst>
            <pc:docMk/>
            <pc:sldMk cId="280633465" sldId="256"/>
            <ac:spMk id="3" creationId="{00000000-0000-0000-0000-000000000000}"/>
          </ac:spMkLst>
        </pc:spChg>
      </pc:sldChg>
      <pc:sldChg chg="addSp delSp modSp mod modAnim">
        <pc:chgData name="Michal Halaška" userId="cb557ec6-e0e1-4a0a-936e-46d8b3c92521" providerId="ADAL" clId="{6972A162-CFC9-488C-98B2-DD3C3667E03A}" dt="2025-05-05T10:09:12.310" v="44" actId="1076"/>
        <pc:sldMkLst>
          <pc:docMk/>
          <pc:sldMk cId="3728427263" sldId="279"/>
        </pc:sldMkLst>
        <pc:spChg chg="add mod">
          <ac:chgData name="Michal Halaška" userId="cb557ec6-e0e1-4a0a-936e-46d8b3c92521" providerId="ADAL" clId="{6972A162-CFC9-488C-98B2-DD3C3667E03A}" dt="2025-05-05T10:08:18.494" v="31"/>
          <ac:spMkLst>
            <pc:docMk/>
            <pc:sldMk cId="3728427263" sldId="279"/>
            <ac:spMk id="2" creationId="{8703418E-5AD6-BCF0-4D29-9EC93BAE7AA8}"/>
          </ac:spMkLst>
        </pc:spChg>
        <pc:spChg chg="add mod">
          <ac:chgData name="Michal Halaška" userId="cb557ec6-e0e1-4a0a-936e-46d8b3c92521" providerId="ADAL" clId="{6972A162-CFC9-488C-98B2-DD3C3667E03A}" dt="2025-05-05T10:08:22.520" v="32"/>
          <ac:spMkLst>
            <pc:docMk/>
            <pc:sldMk cId="3728427263" sldId="279"/>
            <ac:spMk id="3" creationId="{64F134AE-4463-8C2A-1E7D-0729B5EE68FC}"/>
          </ac:spMkLst>
        </pc:spChg>
        <pc:spChg chg="del">
          <ac:chgData name="Michal Halaška" userId="cb557ec6-e0e1-4a0a-936e-46d8b3c92521" providerId="ADAL" clId="{6972A162-CFC9-488C-98B2-DD3C3667E03A}" dt="2025-05-05T10:08:07.530" v="24" actId="478"/>
          <ac:spMkLst>
            <pc:docMk/>
            <pc:sldMk cId="3728427263" sldId="279"/>
            <ac:spMk id="4" creationId="{749E5F89-6902-9432-B8EF-471526DA06A1}"/>
          </ac:spMkLst>
        </pc:spChg>
        <pc:spChg chg="add mod">
          <ac:chgData name="Michal Halaška" userId="cb557ec6-e0e1-4a0a-936e-46d8b3c92521" providerId="ADAL" clId="{6972A162-CFC9-488C-98B2-DD3C3667E03A}" dt="2025-05-05T10:08:26.561" v="33"/>
          <ac:spMkLst>
            <pc:docMk/>
            <pc:sldMk cId="3728427263" sldId="279"/>
            <ac:spMk id="5" creationId="{5C05C24A-F542-62EA-690D-665F127FA17E}"/>
          </ac:spMkLst>
        </pc:spChg>
        <pc:spChg chg="mod">
          <ac:chgData name="Michal Halaška" userId="cb557ec6-e0e1-4a0a-936e-46d8b3c92521" providerId="ADAL" clId="{6972A162-CFC9-488C-98B2-DD3C3667E03A}" dt="2025-05-05T10:08:01.421" v="23" actId="20577"/>
          <ac:spMkLst>
            <pc:docMk/>
            <pc:sldMk cId="3728427263" sldId="279"/>
            <ac:spMk id="6" creationId="{00000000-0000-0000-0000-000000000000}"/>
          </ac:spMkLst>
        </pc:spChg>
        <pc:spChg chg="mod">
          <ac:chgData name="Michal Halaška" userId="cb557ec6-e0e1-4a0a-936e-46d8b3c92521" providerId="ADAL" clId="{6972A162-CFC9-488C-98B2-DD3C3667E03A}" dt="2025-05-05T10:01:57.382" v="3" actId="20577"/>
          <ac:spMkLst>
            <pc:docMk/>
            <pc:sldMk cId="3728427263" sldId="279"/>
            <ac:spMk id="7" creationId="{00000000-0000-0000-0000-000000000000}"/>
          </ac:spMkLst>
        </pc:spChg>
        <pc:spChg chg="del">
          <ac:chgData name="Michal Halaška" userId="cb557ec6-e0e1-4a0a-936e-46d8b3c92521" providerId="ADAL" clId="{6972A162-CFC9-488C-98B2-DD3C3667E03A}" dt="2025-05-05T10:08:10.981" v="27" actId="478"/>
          <ac:spMkLst>
            <pc:docMk/>
            <pc:sldMk cId="3728427263" sldId="279"/>
            <ac:spMk id="9" creationId="{C6D2DB0F-BE3B-AC6B-CE1A-76E94644E60D}"/>
          </ac:spMkLst>
        </pc:spChg>
        <pc:spChg chg="del">
          <ac:chgData name="Michal Halaška" userId="cb557ec6-e0e1-4a0a-936e-46d8b3c92521" providerId="ADAL" clId="{6972A162-CFC9-488C-98B2-DD3C3667E03A}" dt="2025-05-05T10:08:11.654" v="28" actId="478"/>
          <ac:spMkLst>
            <pc:docMk/>
            <pc:sldMk cId="3728427263" sldId="279"/>
            <ac:spMk id="10" creationId="{3246F756-C9D4-70F9-F912-4AFE3AD9235B}"/>
          </ac:spMkLst>
        </pc:spChg>
        <pc:spChg chg="del">
          <ac:chgData name="Michal Halaška" userId="cb557ec6-e0e1-4a0a-936e-46d8b3c92521" providerId="ADAL" clId="{6972A162-CFC9-488C-98B2-DD3C3667E03A}" dt="2025-05-05T10:08:08.167" v="25" actId="478"/>
          <ac:spMkLst>
            <pc:docMk/>
            <pc:sldMk cId="3728427263" sldId="279"/>
            <ac:spMk id="11" creationId="{87B7B2E1-5D45-5DF1-8FA4-FEF1853ABC49}"/>
          </ac:spMkLst>
        </pc:spChg>
        <pc:spChg chg="del">
          <ac:chgData name="Michal Halaška" userId="cb557ec6-e0e1-4a0a-936e-46d8b3c92521" providerId="ADAL" clId="{6972A162-CFC9-488C-98B2-DD3C3667E03A}" dt="2025-05-05T10:08:08.773" v="26" actId="478"/>
          <ac:spMkLst>
            <pc:docMk/>
            <pc:sldMk cId="3728427263" sldId="279"/>
            <ac:spMk id="12" creationId="{50DF714C-F602-7BE0-4258-BE383FC1C204}"/>
          </ac:spMkLst>
        </pc:spChg>
        <pc:spChg chg="del">
          <ac:chgData name="Michal Halaška" userId="cb557ec6-e0e1-4a0a-936e-46d8b3c92521" providerId="ADAL" clId="{6972A162-CFC9-488C-98B2-DD3C3667E03A}" dt="2025-05-05T10:08:12.563" v="29" actId="478"/>
          <ac:spMkLst>
            <pc:docMk/>
            <pc:sldMk cId="3728427263" sldId="279"/>
            <ac:spMk id="13" creationId="{08FEB3FB-A0B5-EBDC-2EB5-3013DFA7736A}"/>
          </ac:spMkLst>
        </pc:spChg>
        <pc:spChg chg="add mod">
          <ac:chgData name="Michal Halaška" userId="cb557ec6-e0e1-4a0a-936e-46d8b3c92521" providerId="ADAL" clId="{6972A162-CFC9-488C-98B2-DD3C3667E03A}" dt="2025-05-05T10:08:30.431" v="34"/>
          <ac:spMkLst>
            <pc:docMk/>
            <pc:sldMk cId="3728427263" sldId="279"/>
            <ac:spMk id="14" creationId="{57E04281-85CC-47AA-B3B9-797456E4E6D6}"/>
          </ac:spMkLst>
        </pc:spChg>
        <pc:spChg chg="add mod">
          <ac:chgData name="Michal Halaška" userId="cb557ec6-e0e1-4a0a-936e-46d8b3c92521" providerId="ADAL" clId="{6972A162-CFC9-488C-98B2-DD3C3667E03A}" dt="2025-05-05T10:08:34.067" v="35"/>
          <ac:spMkLst>
            <pc:docMk/>
            <pc:sldMk cId="3728427263" sldId="279"/>
            <ac:spMk id="15" creationId="{A3842F71-AA53-29F1-2744-FF7F2CC5F748}"/>
          </ac:spMkLst>
        </pc:spChg>
        <pc:spChg chg="add mod">
          <ac:chgData name="Michal Halaška" userId="cb557ec6-e0e1-4a0a-936e-46d8b3c92521" providerId="ADAL" clId="{6972A162-CFC9-488C-98B2-DD3C3667E03A}" dt="2025-05-05T10:08:37.676" v="36"/>
          <ac:spMkLst>
            <pc:docMk/>
            <pc:sldMk cId="3728427263" sldId="279"/>
            <ac:spMk id="16" creationId="{F1AB9A56-8E97-5972-AF46-11F0C9F19923}"/>
          </ac:spMkLst>
        </pc:spChg>
        <pc:spChg chg="add mod">
          <ac:chgData name="Michal Halaška" userId="cb557ec6-e0e1-4a0a-936e-46d8b3c92521" providerId="ADAL" clId="{6972A162-CFC9-488C-98B2-DD3C3667E03A}" dt="2025-05-05T10:08:55.484" v="40" actId="1076"/>
          <ac:spMkLst>
            <pc:docMk/>
            <pc:sldMk cId="3728427263" sldId="279"/>
            <ac:spMk id="18" creationId="{4BDDC892-8B72-41E4-56D9-7D4C2B489E2B}"/>
          </ac:spMkLst>
        </pc:spChg>
        <pc:spChg chg="add mod">
          <ac:chgData name="Michal Halaška" userId="cb557ec6-e0e1-4a0a-936e-46d8b3c92521" providerId="ADAL" clId="{6972A162-CFC9-488C-98B2-DD3C3667E03A}" dt="2025-05-05T10:09:00.176" v="41"/>
          <ac:spMkLst>
            <pc:docMk/>
            <pc:sldMk cId="3728427263" sldId="279"/>
            <ac:spMk id="19" creationId="{2FAD3AD4-4F79-044C-E772-9E11BD1961CB}"/>
          </ac:spMkLst>
        </pc:spChg>
        <pc:picChg chg="del">
          <ac:chgData name="Michal Halaška" userId="cb557ec6-e0e1-4a0a-936e-46d8b3c92521" providerId="ADAL" clId="{6972A162-CFC9-488C-98B2-DD3C3667E03A}" dt="2025-05-05T10:08:13.155" v="30" actId="478"/>
          <ac:picMkLst>
            <pc:docMk/>
            <pc:sldMk cId="3728427263" sldId="279"/>
            <ac:picMk id="17" creationId="{761F3AC2-40F1-2668-4015-6A81A31076EE}"/>
          </ac:picMkLst>
        </pc:picChg>
        <pc:picChg chg="add mod">
          <ac:chgData name="Michal Halaška" userId="cb557ec6-e0e1-4a0a-936e-46d8b3c92521" providerId="ADAL" clId="{6972A162-CFC9-488C-98B2-DD3C3667E03A}" dt="2025-05-05T10:09:12.310" v="44" actId="1076"/>
          <ac:picMkLst>
            <pc:docMk/>
            <pc:sldMk cId="3728427263" sldId="279"/>
            <ac:picMk id="20" creationId="{7E9ADB7D-A5EC-1FE0-72D8-A3C2C7BBE97F}"/>
          </ac:picMkLst>
        </pc:picChg>
      </pc:sldChg>
      <pc:sldChg chg="addSp delSp modSp mod delAnim modAnim">
        <pc:chgData name="Michal Halaška" userId="cb557ec6-e0e1-4a0a-936e-46d8b3c92521" providerId="ADAL" clId="{6972A162-CFC9-488C-98B2-DD3C3667E03A}" dt="2025-05-05T10:11:14.907" v="75" actId="1076"/>
        <pc:sldMkLst>
          <pc:docMk/>
          <pc:sldMk cId="2731971503" sldId="280"/>
        </pc:sldMkLst>
        <pc:spChg chg="del">
          <ac:chgData name="Michal Halaška" userId="cb557ec6-e0e1-4a0a-936e-46d8b3c92521" providerId="ADAL" clId="{6972A162-CFC9-488C-98B2-DD3C3667E03A}" dt="2025-05-05T10:09:39.384" v="51" actId="478"/>
          <ac:spMkLst>
            <pc:docMk/>
            <pc:sldMk cId="2731971503" sldId="280"/>
            <ac:spMk id="2" creationId="{572D5583-D91A-7135-480B-C1F0DE353331}"/>
          </ac:spMkLst>
        </pc:spChg>
        <pc:spChg chg="del">
          <ac:chgData name="Michal Halaška" userId="cb557ec6-e0e1-4a0a-936e-46d8b3c92521" providerId="ADAL" clId="{6972A162-CFC9-488C-98B2-DD3C3667E03A}" dt="2025-05-05T10:09:59.193" v="59" actId="478"/>
          <ac:spMkLst>
            <pc:docMk/>
            <pc:sldMk cId="2731971503" sldId="280"/>
            <ac:spMk id="3" creationId="{DB5A3259-2087-0BBB-4723-E599695D234B}"/>
          </ac:spMkLst>
        </pc:spChg>
        <pc:spChg chg="del">
          <ac:chgData name="Michal Halaška" userId="cb557ec6-e0e1-4a0a-936e-46d8b3c92521" providerId="ADAL" clId="{6972A162-CFC9-488C-98B2-DD3C3667E03A}" dt="2025-05-05T10:09:47.495" v="54" actId="478"/>
          <ac:spMkLst>
            <pc:docMk/>
            <pc:sldMk cId="2731971503" sldId="280"/>
            <ac:spMk id="4" creationId="{D3464BE8-1890-5173-38BB-527A00DB2DE0}"/>
          </ac:spMkLst>
        </pc:spChg>
        <pc:spChg chg="mod">
          <ac:chgData name="Michal Halaška" userId="cb557ec6-e0e1-4a0a-936e-46d8b3c92521" providerId="ADAL" clId="{6972A162-CFC9-488C-98B2-DD3C3667E03A}" dt="2025-05-05T10:09:35.004" v="50" actId="20577"/>
          <ac:spMkLst>
            <pc:docMk/>
            <pc:sldMk cId="2731971503" sldId="280"/>
            <ac:spMk id="6" creationId="{5832F2D4-73BB-FBEC-FA76-C5A56FA5B2D0}"/>
          </ac:spMkLst>
        </pc:spChg>
        <pc:spChg chg="mod">
          <ac:chgData name="Michal Halaška" userId="cb557ec6-e0e1-4a0a-936e-46d8b3c92521" providerId="ADAL" clId="{6972A162-CFC9-488C-98B2-DD3C3667E03A}" dt="2025-05-05T10:02:02.239" v="4"/>
          <ac:spMkLst>
            <pc:docMk/>
            <pc:sldMk cId="2731971503" sldId="280"/>
            <ac:spMk id="7" creationId="{80CAD041-1225-DFA5-B2EC-53DC349C2E5D}"/>
          </ac:spMkLst>
        </pc:spChg>
        <pc:spChg chg="del">
          <ac:chgData name="Michal Halaška" userId="cb557ec6-e0e1-4a0a-936e-46d8b3c92521" providerId="ADAL" clId="{6972A162-CFC9-488C-98B2-DD3C3667E03A}" dt="2025-05-05T10:09:45.614" v="53" actId="478"/>
          <ac:spMkLst>
            <pc:docMk/>
            <pc:sldMk cId="2731971503" sldId="280"/>
            <ac:spMk id="9" creationId="{EE934CDC-9F08-4C9B-6C0D-B2AEF8C4185E}"/>
          </ac:spMkLst>
        </pc:spChg>
        <pc:spChg chg="del">
          <ac:chgData name="Michal Halaška" userId="cb557ec6-e0e1-4a0a-936e-46d8b3c92521" providerId="ADAL" clId="{6972A162-CFC9-488C-98B2-DD3C3667E03A}" dt="2025-05-05T10:11:09.112" v="73" actId="478"/>
          <ac:spMkLst>
            <pc:docMk/>
            <pc:sldMk cId="2731971503" sldId="280"/>
            <ac:spMk id="10" creationId="{7A7903F3-A825-8A12-B72F-E80EBBED8207}"/>
          </ac:spMkLst>
        </pc:spChg>
        <pc:spChg chg="del">
          <ac:chgData name="Michal Halaška" userId="cb557ec6-e0e1-4a0a-936e-46d8b3c92521" providerId="ADAL" clId="{6972A162-CFC9-488C-98B2-DD3C3667E03A}" dt="2025-05-05T10:09:42.553" v="52" actId="478"/>
          <ac:spMkLst>
            <pc:docMk/>
            <pc:sldMk cId="2731971503" sldId="280"/>
            <ac:spMk id="11" creationId="{05C68047-67F8-69D0-C8C6-EC86ADCE6578}"/>
          </ac:spMkLst>
        </pc:spChg>
        <pc:spChg chg="del">
          <ac:chgData name="Michal Halaška" userId="cb557ec6-e0e1-4a0a-936e-46d8b3c92521" providerId="ADAL" clId="{6972A162-CFC9-488C-98B2-DD3C3667E03A}" dt="2025-05-05T10:10:50.645" v="70" actId="478"/>
          <ac:spMkLst>
            <pc:docMk/>
            <pc:sldMk cId="2731971503" sldId="280"/>
            <ac:spMk id="13" creationId="{DCDA4DC8-E559-5480-DB3A-98CE1CF8B633}"/>
          </ac:spMkLst>
        </pc:spChg>
        <pc:spChg chg="add mod">
          <ac:chgData name="Michal Halaška" userId="cb557ec6-e0e1-4a0a-936e-46d8b3c92521" providerId="ADAL" clId="{6972A162-CFC9-488C-98B2-DD3C3667E03A}" dt="2025-05-05T10:10:14.381" v="63" actId="1076"/>
          <ac:spMkLst>
            <pc:docMk/>
            <pc:sldMk cId="2731971503" sldId="280"/>
            <ac:spMk id="18" creationId="{6E3FB177-337A-1435-1FDE-D4448F09674C}"/>
          </ac:spMkLst>
        </pc:spChg>
        <pc:spChg chg="add mod">
          <ac:chgData name="Michal Halaška" userId="cb557ec6-e0e1-4a0a-936e-46d8b3c92521" providerId="ADAL" clId="{6972A162-CFC9-488C-98B2-DD3C3667E03A}" dt="2025-05-05T10:10:21.838" v="65" actId="1076"/>
          <ac:spMkLst>
            <pc:docMk/>
            <pc:sldMk cId="2731971503" sldId="280"/>
            <ac:spMk id="19" creationId="{3B08A4FC-00C8-98C1-2CBC-59BD353D76C5}"/>
          </ac:spMkLst>
        </pc:spChg>
        <pc:spChg chg="add mod">
          <ac:chgData name="Michal Halaška" userId="cb557ec6-e0e1-4a0a-936e-46d8b3c92521" providerId="ADAL" clId="{6972A162-CFC9-488C-98B2-DD3C3667E03A}" dt="2025-05-05T10:10:56.425" v="71" actId="1076"/>
          <ac:spMkLst>
            <pc:docMk/>
            <pc:sldMk cId="2731971503" sldId="280"/>
            <ac:spMk id="20" creationId="{2D5D6C5E-979C-0ED0-1A53-6A4EAFBE947B}"/>
          </ac:spMkLst>
        </pc:spChg>
        <pc:spChg chg="add mod">
          <ac:chgData name="Michal Halaška" userId="cb557ec6-e0e1-4a0a-936e-46d8b3c92521" providerId="ADAL" clId="{6972A162-CFC9-488C-98B2-DD3C3667E03A}" dt="2025-05-05T10:11:00.429" v="72" actId="1076"/>
          <ac:spMkLst>
            <pc:docMk/>
            <pc:sldMk cId="2731971503" sldId="280"/>
            <ac:spMk id="21" creationId="{AFFBC20C-BCDD-A276-54F9-F7EF9041BC6B}"/>
          </ac:spMkLst>
        </pc:spChg>
        <pc:spChg chg="add mod">
          <ac:chgData name="Michal Halaška" userId="cb557ec6-e0e1-4a0a-936e-46d8b3c92521" providerId="ADAL" clId="{6972A162-CFC9-488C-98B2-DD3C3667E03A}" dt="2025-05-05T10:11:14.907" v="75" actId="1076"/>
          <ac:spMkLst>
            <pc:docMk/>
            <pc:sldMk cId="2731971503" sldId="280"/>
            <ac:spMk id="22" creationId="{D63738AC-E1E8-009B-B1BA-BB0F1AA82442}"/>
          </ac:spMkLst>
        </pc:spChg>
        <pc:picChg chg="add mod">
          <ac:chgData name="Michal Halaška" userId="cb557ec6-e0e1-4a0a-936e-46d8b3c92521" providerId="ADAL" clId="{6972A162-CFC9-488C-98B2-DD3C3667E03A}" dt="2025-05-05T10:10:07.679" v="61" actId="1076"/>
          <ac:picMkLst>
            <pc:docMk/>
            <pc:sldMk cId="2731971503" sldId="280"/>
            <ac:picMk id="5" creationId="{7A6EF41A-22A4-5B1A-D5D4-3E13C772F439}"/>
          </ac:picMkLst>
        </pc:picChg>
        <pc:cxnChg chg="del">
          <ac:chgData name="Michal Halaška" userId="cb557ec6-e0e1-4a0a-936e-46d8b3c92521" providerId="ADAL" clId="{6972A162-CFC9-488C-98B2-DD3C3667E03A}" dt="2025-05-05T10:09:56.298" v="56" actId="478"/>
          <ac:cxnSpMkLst>
            <pc:docMk/>
            <pc:sldMk cId="2731971503" sldId="280"/>
            <ac:cxnSpMk id="14" creationId="{71B61B37-DDE8-4308-0897-CB13B3CFB7AD}"/>
          </ac:cxnSpMkLst>
        </pc:cxnChg>
        <pc:cxnChg chg="del">
          <ac:chgData name="Michal Halaška" userId="cb557ec6-e0e1-4a0a-936e-46d8b3c92521" providerId="ADAL" clId="{6972A162-CFC9-488C-98B2-DD3C3667E03A}" dt="2025-05-05T10:09:50.998" v="55" actId="478"/>
          <ac:cxnSpMkLst>
            <pc:docMk/>
            <pc:sldMk cId="2731971503" sldId="280"/>
            <ac:cxnSpMk id="15" creationId="{40052B12-E857-4F7A-BA2E-9DE02168170E}"/>
          </ac:cxnSpMkLst>
        </pc:cxnChg>
        <pc:cxnChg chg="del">
          <ac:chgData name="Michal Halaška" userId="cb557ec6-e0e1-4a0a-936e-46d8b3c92521" providerId="ADAL" clId="{6972A162-CFC9-488C-98B2-DD3C3667E03A}" dt="2025-05-05T10:09:58.534" v="58" actId="478"/>
          <ac:cxnSpMkLst>
            <pc:docMk/>
            <pc:sldMk cId="2731971503" sldId="280"/>
            <ac:cxnSpMk id="16" creationId="{44DC9F8C-ECBF-9AE1-11B0-0E29122313C7}"/>
          </ac:cxnSpMkLst>
        </pc:cxnChg>
        <pc:cxnChg chg="del">
          <ac:chgData name="Michal Halaška" userId="cb557ec6-e0e1-4a0a-936e-46d8b3c92521" providerId="ADAL" clId="{6972A162-CFC9-488C-98B2-DD3C3667E03A}" dt="2025-05-05T10:09:57.640" v="57" actId="478"/>
          <ac:cxnSpMkLst>
            <pc:docMk/>
            <pc:sldMk cId="2731971503" sldId="280"/>
            <ac:cxnSpMk id="17" creationId="{EC2F2A28-DAD4-B0B3-D9EA-67339D91077F}"/>
          </ac:cxnSpMkLst>
        </pc:cxnChg>
      </pc:sldChg>
      <pc:sldChg chg="modSp del mod">
        <pc:chgData name="Michal Halaška" userId="cb557ec6-e0e1-4a0a-936e-46d8b3c92521" providerId="ADAL" clId="{6972A162-CFC9-488C-98B2-DD3C3667E03A}" dt="2025-05-05T10:23:29.108" v="134" actId="2696"/>
        <pc:sldMkLst>
          <pc:docMk/>
          <pc:sldMk cId="3636530891" sldId="281"/>
        </pc:sldMkLst>
        <pc:spChg chg="mod">
          <ac:chgData name="Michal Halaška" userId="cb557ec6-e0e1-4a0a-936e-46d8b3c92521" providerId="ADAL" clId="{6972A162-CFC9-488C-98B2-DD3C3667E03A}" dt="2025-05-05T10:02:05.383" v="5"/>
          <ac:spMkLst>
            <pc:docMk/>
            <pc:sldMk cId="3636530891" sldId="281"/>
            <ac:spMk id="7" creationId="{8EBCC0F6-F4C7-D8BA-5BBE-90AB963A4BD8}"/>
          </ac:spMkLst>
        </pc:spChg>
      </pc:sldChg>
      <pc:sldChg chg="modSp del mod">
        <pc:chgData name="Michal Halaška" userId="cb557ec6-e0e1-4a0a-936e-46d8b3c92521" providerId="ADAL" clId="{6972A162-CFC9-488C-98B2-DD3C3667E03A}" dt="2025-05-05T10:23:29.108" v="134" actId="2696"/>
        <pc:sldMkLst>
          <pc:docMk/>
          <pc:sldMk cId="846226038" sldId="282"/>
        </pc:sldMkLst>
        <pc:spChg chg="mod">
          <ac:chgData name="Michal Halaška" userId="cb557ec6-e0e1-4a0a-936e-46d8b3c92521" providerId="ADAL" clId="{6972A162-CFC9-488C-98B2-DD3C3667E03A}" dt="2025-05-05T10:02:08.433" v="6"/>
          <ac:spMkLst>
            <pc:docMk/>
            <pc:sldMk cId="846226038" sldId="282"/>
            <ac:spMk id="7" creationId="{A6BF7187-7F90-A53F-773C-91785F9446AA}"/>
          </ac:spMkLst>
        </pc:spChg>
      </pc:sldChg>
      <pc:sldChg chg="modSp del mod">
        <pc:chgData name="Michal Halaška" userId="cb557ec6-e0e1-4a0a-936e-46d8b3c92521" providerId="ADAL" clId="{6972A162-CFC9-488C-98B2-DD3C3667E03A}" dt="2025-05-05T10:23:29.108" v="134" actId="2696"/>
        <pc:sldMkLst>
          <pc:docMk/>
          <pc:sldMk cId="3023553837" sldId="283"/>
        </pc:sldMkLst>
        <pc:spChg chg="mod">
          <ac:chgData name="Michal Halaška" userId="cb557ec6-e0e1-4a0a-936e-46d8b3c92521" providerId="ADAL" clId="{6972A162-CFC9-488C-98B2-DD3C3667E03A}" dt="2025-05-05T10:02:12.529" v="7"/>
          <ac:spMkLst>
            <pc:docMk/>
            <pc:sldMk cId="3023553837" sldId="283"/>
            <ac:spMk id="7" creationId="{A19E1164-FEF9-AF8B-844D-A67F5B7B2732}"/>
          </ac:spMkLst>
        </pc:spChg>
      </pc:sldChg>
      <pc:sldChg chg="modSp del mod">
        <pc:chgData name="Michal Halaška" userId="cb557ec6-e0e1-4a0a-936e-46d8b3c92521" providerId="ADAL" clId="{6972A162-CFC9-488C-98B2-DD3C3667E03A}" dt="2025-05-05T10:23:29.108" v="134" actId="2696"/>
        <pc:sldMkLst>
          <pc:docMk/>
          <pc:sldMk cId="1599141889" sldId="284"/>
        </pc:sldMkLst>
        <pc:spChg chg="mod">
          <ac:chgData name="Michal Halaška" userId="cb557ec6-e0e1-4a0a-936e-46d8b3c92521" providerId="ADAL" clId="{6972A162-CFC9-488C-98B2-DD3C3667E03A}" dt="2025-05-05T10:02:15.665" v="8"/>
          <ac:spMkLst>
            <pc:docMk/>
            <pc:sldMk cId="1599141889" sldId="284"/>
            <ac:spMk id="7" creationId="{C2631E9C-0124-E8CD-974E-988C5FE717B4}"/>
          </ac:spMkLst>
        </pc:spChg>
      </pc:sldChg>
      <pc:sldChg chg="modSp del mod">
        <pc:chgData name="Michal Halaška" userId="cb557ec6-e0e1-4a0a-936e-46d8b3c92521" providerId="ADAL" clId="{6972A162-CFC9-488C-98B2-DD3C3667E03A}" dt="2025-05-05T10:23:29.108" v="134" actId="2696"/>
        <pc:sldMkLst>
          <pc:docMk/>
          <pc:sldMk cId="574934409" sldId="285"/>
        </pc:sldMkLst>
        <pc:spChg chg="mod">
          <ac:chgData name="Michal Halaška" userId="cb557ec6-e0e1-4a0a-936e-46d8b3c92521" providerId="ADAL" clId="{6972A162-CFC9-488C-98B2-DD3C3667E03A}" dt="2025-05-05T10:02:19.849" v="9"/>
          <ac:spMkLst>
            <pc:docMk/>
            <pc:sldMk cId="574934409" sldId="285"/>
            <ac:spMk id="7" creationId="{A8435221-4B33-894C-C66E-E64358EBCC7B}"/>
          </ac:spMkLst>
        </pc:spChg>
      </pc:sldChg>
      <pc:sldChg chg="addSp delSp modSp add mod delAnim modAnim">
        <pc:chgData name="Michal Halaška" userId="cb557ec6-e0e1-4a0a-936e-46d8b3c92521" providerId="ADAL" clId="{6972A162-CFC9-488C-98B2-DD3C3667E03A}" dt="2025-05-05T10:33:05.861" v="175" actId="1076"/>
        <pc:sldMkLst>
          <pc:docMk/>
          <pc:sldMk cId="721152682" sldId="286"/>
        </pc:sldMkLst>
        <pc:spChg chg="add mod">
          <ac:chgData name="Michal Halaška" userId="cb557ec6-e0e1-4a0a-936e-46d8b3c92521" providerId="ADAL" clId="{6972A162-CFC9-488C-98B2-DD3C3667E03A}" dt="2025-05-05T10:12:37.302" v="93" actId="1076"/>
          <ac:spMkLst>
            <pc:docMk/>
            <pc:sldMk cId="721152682" sldId="286"/>
            <ac:spMk id="2" creationId="{B3CB5F72-6896-3136-F159-5DFC749CDD27}"/>
          </ac:spMkLst>
        </pc:spChg>
        <pc:spChg chg="add mod">
          <ac:chgData name="Michal Halaška" userId="cb557ec6-e0e1-4a0a-936e-46d8b3c92521" providerId="ADAL" clId="{6972A162-CFC9-488C-98B2-DD3C3667E03A}" dt="2025-05-05T10:13:27.835" v="105" actId="1035"/>
          <ac:spMkLst>
            <pc:docMk/>
            <pc:sldMk cId="721152682" sldId="286"/>
            <ac:spMk id="3" creationId="{3EAB934A-C2D2-32F6-7BB5-06AE28BCF0D6}"/>
          </ac:spMkLst>
        </pc:spChg>
        <pc:spChg chg="add mod">
          <ac:chgData name="Michal Halaška" userId="cb557ec6-e0e1-4a0a-936e-46d8b3c92521" providerId="ADAL" clId="{6972A162-CFC9-488C-98B2-DD3C3667E03A}" dt="2025-05-05T10:13:30.892" v="108" actId="1035"/>
          <ac:spMkLst>
            <pc:docMk/>
            <pc:sldMk cId="721152682" sldId="286"/>
            <ac:spMk id="4" creationId="{0B9BD514-F152-049D-7A34-02B82BF0B4B7}"/>
          </ac:spMkLst>
        </pc:spChg>
        <pc:spChg chg="add mod">
          <ac:chgData name="Michal Halaška" userId="cb557ec6-e0e1-4a0a-936e-46d8b3c92521" providerId="ADAL" clId="{6972A162-CFC9-488C-98B2-DD3C3667E03A}" dt="2025-05-05T10:13:34.613" v="113" actId="1035"/>
          <ac:spMkLst>
            <pc:docMk/>
            <pc:sldMk cId="721152682" sldId="286"/>
            <ac:spMk id="9" creationId="{DE11E21F-71D4-E5A0-ACA2-D342E81F8AC5}"/>
          </ac:spMkLst>
        </pc:spChg>
        <pc:spChg chg="add mod">
          <ac:chgData name="Michal Halaška" userId="cb557ec6-e0e1-4a0a-936e-46d8b3c92521" providerId="ADAL" clId="{6972A162-CFC9-488C-98B2-DD3C3667E03A}" dt="2025-05-05T10:13:37.899" v="118" actId="1035"/>
          <ac:spMkLst>
            <pc:docMk/>
            <pc:sldMk cId="721152682" sldId="286"/>
            <ac:spMk id="10" creationId="{35AEBD4D-4CFB-2A1A-24C6-012724909848}"/>
          </ac:spMkLst>
        </pc:spChg>
        <pc:spChg chg="add mod">
          <ac:chgData name="Michal Halaška" userId="cb557ec6-e0e1-4a0a-936e-46d8b3c92521" providerId="ADAL" clId="{6972A162-CFC9-488C-98B2-DD3C3667E03A}" dt="2025-05-05T10:13:41.533" v="124" actId="1036"/>
          <ac:spMkLst>
            <pc:docMk/>
            <pc:sldMk cId="721152682" sldId="286"/>
            <ac:spMk id="11" creationId="{C1D6A3D4-FDE5-F3E9-246E-F0CC84165C8E}"/>
          </ac:spMkLst>
        </pc:spChg>
        <pc:spChg chg="add mod">
          <ac:chgData name="Michal Halaška" userId="cb557ec6-e0e1-4a0a-936e-46d8b3c92521" providerId="ADAL" clId="{6972A162-CFC9-488C-98B2-DD3C3667E03A}" dt="2025-05-05T10:13:55.448" v="127" actId="1076"/>
          <ac:spMkLst>
            <pc:docMk/>
            <pc:sldMk cId="721152682" sldId="286"/>
            <ac:spMk id="13" creationId="{339DA290-0B0F-5752-048B-661C248B8E55}"/>
          </ac:spMkLst>
        </pc:spChg>
        <pc:spChg chg="add mod">
          <ac:chgData name="Michal Halaška" userId="cb557ec6-e0e1-4a0a-936e-46d8b3c92521" providerId="ADAL" clId="{6972A162-CFC9-488C-98B2-DD3C3667E03A}" dt="2025-05-05T10:33:05.861" v="175" actId="1076"/>
          <ac:spMkLst>
            <pc:docMk/>
            <pc:sldMk cId="721152682" sldId="286"/>
            <ac:spMk id="14" creationId="{65DA8917-765D-91FF-6FE3-026F202F89A5}"/>
          </ac:spMkLst>
        </pc:spChg>
        <pc:spChg chg="add mod">
          <ac:chgData name="Michal Halaška" userId="cb557ec6-e0e1-4a0a-936e-46d8b3c92521" providerId="ADAL" clId="{6972A162-CFC9-488C-98B2-DD3C3667E03A}" dt="2025-05-05T10:14:13.766" v="131" actId="1076"/>
          <ac:spMkLst>
            <pc:docMk/>
            <pc:sldMk cId="721152682" sldId="286"/>
            <ac:spMk id="15" creationId="{B6B6F4D8-F058-970B-06D8-989607D2CBB1}"/>
          </ac:spMkLst>
        </pc:spChg>
        <pc:spChg chg="add mod">
          <ac:chgData name="Michal Halaška" userId="cb557ec6-e0e1-4a0a-936e-46d8b3c92521" providerId="ADAL" clId="{6972A162-CFC9-488C-98B2-DD3C3667E03A}" dt="2025-05-05T10:14:25.908" v="133" actId="1076"/>
          <ac:spMkLst>
            <pc:docMk/>
            <pc:sldMk cId="721152682" sldId="286"/>
            <ac:spMk id="16" creationId="{C22656D4-6FDB-ECFA-07F8-811D981CF2DE}"/>
          </ac:spMkLst>
        </pc:spChg>
        <pc:spChg chg="del">
          <ac:chgData name="Michal Halaška" userId="cb557ec6-e0e1-4a0a-936e-46d8b3c92521" providerId="ADAL" clId="{6972A162-CFC9-488C-98B2-DD3C3667E03A}" dt="2025-05-05T10:11:33.395" v="77" actId="478"/>
          <ac:spMkLst>
            <pc:docMk/>
            <pc:sldMk cId="721152682" sldId="286"/>
            <ac:spMk id="18" creationId="{37E93436-8B39-CE42-3A62-EC3728C21F2E}"/>
          </ac:spMkLst>
        </pc:spChg>
        <pc:spChg chg="del">
          <ac:chgData name="Michal Halaška" userId="cb557ec6-e0e1-4a0a-936e-46d8b3c92521" providerId="ADAL" clId="{6972A162-CFC9-488C-98B2-DD3C3667E03A}" dt="2025-05-05T10:11:34.737" v="78" actId="478"/>
          <ac:spMkLst>
            <pc:docMk/>
            <pc:sldMk cId="721152682" sldId="286"/>
            <ac:spMk id="19" creationId="{064EBB55-ED30-4B7A-056F-B94B2A47B77A}"/>
          </ac:spMkLst>
        </pc:spChg>
        <pc:spChg chg="del">
          <ac:chgData name="Michal Halaška" userId="cb557ec6-e0e1-4a0a-936e-46d8b3c92521" providerId="ADAL" clId="{6972A162-CFC9-488C-98B2-DD3C3667E03A}" dt="2025-05-05T10:11:36" v="79" actId="478"/>
          <ac:spMkLst>
            <pc:docMk/>
            <pc:sldMk cId="721152682" sldId="286"/>
            <ac:spMk id="20" creationId="{51A3202D-44A5-4586-FE9D-DF5249D490F4}"/>
          </ac:spMkLst>
        </pc:spChg>
        <pc:spChg chg="del">
          <ac:chgData name="Michal Halaška" userId="cb557ec6-e0e1-4a0a-936e-46d8b3c92521" providerId="ADAL" clId="{6972A162-CFC9-488C-98B2-DD3C3667E03A}" dt="2025-05-05T10:11:37.360" v="80" actId="478"/>
          <ac:spMkLst>
            <pc:docMk/>
            <pc:sldMk cId="721152682" sldId="286"/>
            <ac:spMk id="21" creationId="{95F90B74-EBE1-90EC-1640-672FDA6AA411}"/>
          </ac:spMkLst>
        </pc:spChg>
        <pc:spChg chg="del">
          <ac:chgData name="Michal Halaška" userId="cb557ec6-e0e1-4a0a-936e-46d8b3c92521" providerId="ADAL" clId="{6972A162-CFC9-488C-98B2-DD3C3667E03A}" dt="2025-05-05T10:11:38.861" v="81" actId="478"/>
          <ac:spMkLst>
            <pc:docMk/>
            <pc:sldMk cId="721152682" sldId="286"/>
            <ac:spMk id="22" creationId="{9423528A-0986-1BAF-3865-6DFDA1838FBF}"/>
          </ac:spMkLst>
        </pc:spChg>
        <pc:picChg chg="mod">
          <ac:chgData name="Michal Halaška" userId="cb557ec6-e0e1-4a0a-936e-46d8b3c92521" providerId="ADAL" clId="{6972A162-CFC9-488C-98B2-DD3C3667E03A}" dt="2025-05-05T10:13:50.652" v="126" actId="1076"/>
          <ac:picMkLst>
            <pc:docMk/>
            <pc:sldMk cId="721152682" sldId="286"/>
            <ac:picMk id="5" creationId="{1D421075-A917-AE64-D743-B560CBD452E1}"/>
          </ac:picMkLst>
        </pc:picChg>
      </pc:sldChg>
      <pc:sldChg chg="new del">
        <pc:chgData name="Michal Halaška" userId="cb557ec6-e0e1-4a0a-936e-46d8b3c92521" providerId="ADAL" clId="{6972A162-CFC9-488C-98B2-DD3C3667E03A}" dt="2025-05-05T10:24:32.488" v="136" actId="680"/>
        <pc:sldMkLst>
          <pc:docMk/>
          <pc:sldMk cId="3264094393" sldId="287"/>
        </pc:sldMkLst>
      </pc:sldChg>
      <pc:sldChg chg="addSp delSp modSp add mod ord">
        <pc:chgData name="Michal Halaška" userId="cb557ec6-e0e1-4a0a-936e-46d8b3c92521" providerId="ADAL" clId="{6972A162-CFC9-488C-98B2-DD3C3667E03A}" dt="2025-05-05T10:47:17.994" v="811" actId="255"/>
        <pc:sldMkLst>
          <pc:docMk/>
          <pc:sldMk cId="1847269332" sldId="296"/>
        </pc:sldMkLst>
        <pc:spChg chg="del">
          <ac:chgData name="Michal Halaška" userId="cb557ec6-e0e1-4a0a-936e-46d8b3c92521" providerId="ADAL" clId="{6972A162-CFC9-488C-98B2-DD3C3667E03A}" dt="2025-05-05T10:32:15.266" v="170" actId="478"/>
          <ac:spMkLst>
            <pc:docMk/>
            <pc:sldMk cId="1847269332" sldId="296"/>
            <ac:spMk id="2" creationId="{2A7E1CEA-2E22-417C-A56A-90E022536FF3}"/>
          </ac:spMkLst>
        </pc:spChg>
        <pc:spChg chg="mod">
          <ac:chgData name="Michal Halaška" userId="cb557ec6-e0e1-4a0a-936e-46d8b3c92521" providerId="ADAL" clId="{6972A162-CFC9-488C-98B2-DD3C3667E03A}" dt="2025-05-05T10:41:34.464" v="374" actId="404"/>
          <ac:spMkLst>
            <pc:docMk/>
            <pc:sldMk cId="1847269332" sldId="296"/>
            <ac:spMk id="3" creationId="{00000000-0000-0000-0000-000000000000}"/>
          </ac:spMkLst>
        </pc:spChg>
        <pc:spChg chg="add mod">
          <ac:chgData name="Michal Halaška" userId="cb557ec6-e0e1-4a0a-936e-46d8b3c92521" providerId="ADAL" clId="{6972A162-CFC9-488C-98B2-DD3C3667E03A}" dt="2025-05-05T10:32:15.506" v="171"/>
          <ac:spMkLst>
            <pc:docMk/>
            <pc:sldMk cId="1847269332" sldId="296"/>
            <ac:spMk id="4" creationId="{B0526F8F-B14E-7C85-37A3-725104F85C09}"/>
          </ac:spMkLst>
        </pc:spChg>
        <pc:spChg chg="add mod">
          <ac:chgData name="Michal Halaška" userId="cb557ec6-e0e1-4a0a-936e-46d8b3c92521" providerId="ADAL" clId="{6972A162-CFC9-488C-98B2-DD3C3667E03A}" dt="2025-05-05T10:47:17.994" v="811" actId="255"/>
          <ac:spMkLst>
            <pc:docMk/>
            <pc:sldMk cId="1847269332" sldId="296"/>
            <ac:spMk id="5" creationId="{0F7DA971-1079-9EC3-6A61-697C8EFE9199}"/>
          </ac:spMkLst>
        </pc:spChg>
        <pc:spChg chg="mod">
          <ac:chgData name="Michal Halaška" userId="cb557ec6-e0e1-4a0a-936e-46d8b3c92521" providerId="ADAL" clId="{6972A162-CFC9-488C-98B2-DD3C3667E03A}" dt="2025-05-05T10:38:02.884" v="196" actId="20577"/>
          <ac:spMkLst>
            <pc:docMk/>
            <pc:sldMk cId="1847269332" sldId="296"/>
            <ac:spMk id="6" creationId="{00000000-0000-0000-0000-000000000000}"/>
          </ac:spMkLst>
        </pc:spChg>
      </pc:sldChg>
      <pc:sldChg chg="addSp delSp modSp add mod ord">
        <pc:chgData name="Michal Halaška" userId="cb557ec6-e0e1-4a0a-936e-46d8b3c92521" providerId="ADAL" clId="{6972A162-CFC9-488C-98B2-DD3C3667E03A}" dt="2025-05-05T10:46:29.836" v="799" actId="403"/>
        <pc:sldMkLst>
          <pc:docMk/>
          <pc:sldMk cId="1170717889" sldId="297"/>
        </pc:sldMkLst>
        <pc:spChg chg="del">
          <ac:chgData name="Michal Halaška" userId="cb557ec6-e0e1-4a0a-936e-46d8b3c92521" providerId="ADAL" clId="{6972A162-CFC9-488C-98B2-DD3C3667E03A}" dt="2025-05-05T10:32:19.886" v="172" actId="478"/>
          <ac:spMkLst>
            <pc:docMk/>
            <pc:sldMk cId="1170717889" sldId="297"/>
            <ac:spMk id="2" creationId="{D0774DF0-09CC-8994-0632-AFF557D4E451}"/>
          </ac:spMkLst>
        </pc:spChg>
        <pc:spChg chg="mod">
          <ac:chgData name="Michal Halaška" userId="cb557ec6-e0e1-4a0a-936e-46d8b3c92521" providerId="ADAL" clId="{6972A162-CFC9-488C-98B2-DD3C3667E03A}" dt="2025-05-05T10:46:29.836" v="799" actId="403"/>
          <ac:spMkLst>
            <pc:docMk/>
            <pc:sldMk cId="1170717889" sldId="297"/>
            <ac:spMk id="3" creationId="{C7281A95-76B4-0C26-3574-180E33ACC5C0}"/>
          </ac:spMkLst>
        </pc:spChg>
        <pc:spChg chg="add mod">
          <ac:chgData name="Michal Halaška" userId="cb557ec6-e0e1-4a0a-936e-46d8b3c92521" providerId="ADAL" clId="{6972A162-CFC9-488C-98B2-DD3C3667E03A}" dt="2025-05-05T10:32:20.222" v="173"/>
          <ac:spMkLst>
            <pc:docMk/>
            <pc:sldMk cId="1170717889" sldId="297"/>
            <ac:spMk id="4" creationId="{6D27DC85-12CC-E897-A3C5-C6E028E271F8}"/>
          </ac:spMkLst>
        </pc:spChg>
        <pc:spChg chg="mod">
          <ac:chgData name="Michal Halaška" userId="cb557ec6-e0e1-4a0a-936e-46d8b3c92521" providerId="ADAL" clId="{6972A162-CFC9-488C-98B2-DD3C3667E03A}" dt="2025-05-05T10:44:54.409" v="613" actId="14100"/>
          <ac:spMkLst>
            <pc:docMk/>
            <pc:sldMk cId="1170717889" sldId="297"/>
            <ac:spMk id="6" creationId="{E617AEE5-7498-1C24-A466-0331794F8221}"/>
          </ac:spMkLst>
        </pc:spChg>
      </pc:sldChg>
      <pc:sldChg chg="add">
        <pc:chgData name="Michal Halaška" userId="cb557ec6-e0e1-4a0a-936e-46d8b3c92521" providerId="ADAL" clId="{6972A162-CFC9-488C-98B2-DD3C3667E03A}" dt="2025-05-05T10:44:43.718" v="611" actId="2890"/>
        <pc:sldMkLst>
          <pc:docMk/>
          <pc:sldMk cId="1274168857" sldId="298"/>
        </pc:sldMkLst>
      </pc:sldChg>
      <pc:sldChg chg="modSp add mod">
        <pc:chgData name="Michal Halaška" userId="cb557ec6-e0e1-4a0a-936e-46d8b3c92521" providerId="ADAL" clId="{6972A162-CFC9-488C-98B2-DD3C3667E03A}" dt="2025-05-05T10:49:04.909" v="826" actId="255"/>
        <pc:sldMkLst>
          <pc:docMk/>
          <pc:sldMk cId="3203075796" sldId="299"/>
        </pc:sldMkLst>
        <pc:spChg chg="mod">
          <ac:chgData name="Michal Halaška" userId="cb557ec6-e0e1-4a0a-936e-46d8b3c92521" providerId="ADAL" clId="{6972A162-CFC9-488C-98B2-DD3C3667E03A}" dt="2025-05-05T10:49:04.909" v="826" actId="255"/>
          <ac:spMkLst>
            <pc:docMk/>
            <pc:sldMk cId="3203075796" sldId="299"/>
            <ac:spMk id="3" creationId="{7E280386-961F-D61E-CAA1-C58F1200139F}"/>
          </ac:spMkLst>
        </pc:spChg>
        <pc:spChg chg="mod">
          <ac:chgData name="Michal Halaška" userId="cb557ec6-e0e1-4a0a-936e-46d8b3c92521" providerId="ADAL" clId="{6972A162-CFC9-488C-98B2-DD3C3667E03A}" dt="2025-05-05T10:48:28.950" v="820" actId="20577"/>
          <ac:spMkLst>
            <pc:docMk/>
            <pc:sldMk cId="3203075796" sldId="299"/>
            <ac:spMk id="6" creationId="{6F636494-40CF-AC9C-0BF3-6BD15F215F89}"/>
          </ac:spMkLst>
        </pc:spChg>
      </pc:sldChg>
      <pc:sldChg chg="modSp add mod">
        <pc:chgData name="Michal Halaška" userId="cb557ec6-e0e1-4a0a-936e-46d8b3c92521" providerId="ADAL" clId="{6972A162-CFC9-488C-98B2-DD3C3667E03A}" dt="2025-05-05T10:50:06.150" v="842" actId="255"/>
        <pc:sldMkLst>
          <pc:docMk/>
          <pc:sldMk cId="921344999" sldId="300"/>
        </pc:sldMkLst>
        <pc:spChg chg="mod">
          <ac:chgData name="Michal Halaška" userId="cb557ec6-e0e1-4a0a-936e-46d8b3c92521" providerId="ADAL" clId="{6972A162-CFC9-488C-98B2-DD3C3667E03A}" dt="2025-05-05T10:50:06.150" v="842" actId="255"/>
          <ac:spMkLst>
            <pc:docMk/>
            <pc:sldMk cId="921344999" sldId="300"/>
            <ac:spMk id="3" creationId="{64D526BA-DB38-342F-3E83-62650E336017}"/>
          </ac:spMkLst>
        </pc:spChg>
      </pc:sldChg>
      <pc:sldChg chg="modSp add mod">
        <pc:chgData name="Michal Halaška" userId="cb557ec6-e0e1-4a0a-936e-46d8b3c92521" providerId="ADAL" clId="{6972A162-CFC9-488C-98B2-DD3C3667E03A}" dt="2025-05-05T10:50:47.198" v="855" actId="255"/>
        <pc:sldMkLst>
          <pc:docMk/>
          <pc:sldMk cId="3648962407" sldId="301"/>
        </pc:sldMkLst>
        <pc:spChg chg="mod">
          <ac:chgData name="Michal Halaška" userId="cb557ec6-e0e1-4a0a-936e-46d8b3c92521" providerId="ADAL" clId="{6972A162-CFC9-488C-98B2-DD3C3667E03A}" dt="2025-05-05T10:50:47.198" v="855" actId="255"/>
          <ac:spMkLst>
            <pc:docMk/>
            <pc:sldMk cId="3648962407" sldId="301"/>
            <ac:spMk id="3" creationId="{528CD8B4-4655-4DC4-E552-B9A08E407062}"/>
          </ac:spMkLst>
        </pc:spChg>
      </pc:sldChg>
    </pc:docChg>
  </pc:docChgLst>
  <pc:docChgLst>
    <pc:chgData name="Michal Halaška" userId="cb557ec6-e0e1-4a0a-936e-46d8b3c92521" providerId="ADAL" clId="{4D45F052-04E6-4813-92E4-C0F879BE801E}"/>
    <pc:docChg chg="modSld">
      <pc:chgData name="Michal Halaška" userId="cb557ec6-e0e1-4a0a-936e-46d8b3c92521" providerId="ADAL" clId="{4D45F052-04E6-4813-92E4-C0F879BE801E}" dt="2025-02-17T12:26:01.375" v="5" actId="20577"/>
      <pc:docMkLst>
        <pc:docMk/>
      </pc:docMkLst>
      <pc:sldChg chg="modSp mod">
        <pc:chgData name="Michal Halaška" userId="cb557ec6-e0e1-4a0a-936e-46d8b3c92521" providerId="ADAL" clId="{4D45F052-04E6-4813-92E4-C0F879BE801E}" dt="2025-02-17T12:25:54.832" v="3" actId="20577"/>
        <pc:sldMkLst>
          <pc:docMk/>
          <pc:sldMk cId="349331003" sldId="293"/>
        </pc:sldMkLst>
      </pc:sldChg>
      <pc:sldChg chg="modSp mod">
        <pc:chgData name="Michal Halaška" userId="cb557ec6-e0e1-4a0a-936e-46d8b3c92521" providerId="ADAL" clId="{4D45F052-04E6-4813-92E4-C0F879BE801E}" dt="2025-02-17T12:26:01.375" v="5" actId="20577"/>
        <pc:sldMkLst>
          <pc:docMk/>
          <pc:sldMk cId="1721165420" sldId="298"/>
        </pc:sldMkLst>
      </pc:sldChg>
    </pc:docChg>
  </pc:docChgLst>
  <pc:docChgLst>
    <pc:chgData name="Michal Halaška" userId="cb557ec6-e0e1-4a0a-936e-46d8b3c92521" providerId="ADAL" clId="{6C731621-DB12-4D3D-876C-D19499C93D48}"/>
    <pc:docChg chg="undo custSel addSld delSld modSld">
      <pc:chgData name="Michal Halaška" userId="cb557ec6-e0e1-4a0a-936e-46d8b3c92521" providerId="ADAL" clId="{6C731621-DB12-4D3D-876C-D19499C93D48}" dt="2025-05-05T10:00:24.824" v="342"/>
      <pc:docMkLst>
        <pc:docMk/>
      </pc:docMkLst>
      <pc:sldChg chg="modSp mod">
        <pc:chgData name="Michal Halaška" userId="cb557ec6-e0e1-4a0a-936e-46d8b3c92521" providerId="ADAL" clId="{6C731621-DB12-4D3D-876C-D19499C93D48}" dt="2025-04-21T21:33:08.056" v="16" actId="20577"/>
        <pc:sldMkLst>
          <pc:docMk/>
          <pc:sldMk cId="280633465" sldId="256"/>
        </pc:sldMkLst>
        <pc:spChg chg="mod">
          <ac:chgData name="Michal Halaška" userId="cb557ec6-e0e1-4a0a-936e-46d8b3c92521" providerId="ADAL" clId="{6C731621-DB12-4D3D-876C-D19499C93D48}" dt="2025-04-21T21:32:59.048" v="2" actId="20577"/>
          <ac:spMkLst>
            <pc:docMk/>
            <pc:sldMk cId="280633465" sldId="256"/>
            <ac:spMk id="2" creationId="{00000000-0000-0000-0000-000000000000}"/>
          </ac:spMkLst>
        </pc:spChg>
        <pc:spChg chg="mod">
          <ac:chgData name="Michal Halaška" userId="cb557ec6-e0e1-4a0a-936e-46d8b3c92521" providerId="ADAL" clId="{6C731621-DB12-4D3D-876C-D19499C93D48}" dt="2025-04-21T21:33:08.056" v="16" actId="20577"/>
          <ac:spMkLst>
            <pc:docMk/>
            <pc:sldMk cId="280633465" sldId="256"/>
            <ac:spMk id="3" creationId="{00000000-0000-0000-0000-000000000000}"/>
          </ac:spMkLst>
        </pc:spChg>
      </pc:sldChg>
      <pc:sldChg chg="addSp delSp modSp mod">
        <pc:chgData name="Michal Halaška" userId="cb557ec6-e0e1-4a0a-936e-46d8b3c92521" providerId="ADAL" clId="{6C731621-DB12-4D3D-876C-D19499C93D48}" dt="2025-05-05T10:00:00.331" v="336" actId="20577"/>
        <pc:sldMkLst>
          <pc:docMk/>
          <pc:sldMk cId="3728427263" sldId="279"/>
        </pc:sldMkLst>
        <pc:spChg chg="mod">
          <ac:chgData name="Michal Halaška" userId="cb557ec6-e0e1-4a0a-936e-46d8b3c92521" providerId="ADAL" clId="{6C731621-DB12-4D3D-876C-D19499C93D48}" dt="2025-04-21T21:38:43.500" v="57" actId="20577"/>
          <ac:spMkLst>
            <pc:docMk/>
            <pc:sldMk cId="3728427263" sldId="279"/>
            <ac:spMk id="6" creationId="{00000000-0000-0000-0000-000000000000}"/>
          </ac:spMkLst>
        </pc:spChg>
        <pc:spChg chg="mod">
          <ac:chgData name="Michal Halaška" userId="cb557ec6-e0e1-4a0a-936e-46d8b3c92521" providerId="ADAL" clId="{6C731621-DB12-4D3D-876C-D19499C93D48}" dt="2025-05-05T10:00:00.331" v="336" actId="20577"/>
          <ac:spMkLst>
            <pc:docMk/>
            <pc:sldMk cId="3728427263" sldId="279"/>
            <ac:spMk id="7" creationId="{00000000-0000-0000-0000-000000000000}"/>
          </ac:spMkLst>
        </pc:spChg>
      </pc:sldChg>
      <pc:sldChg chg="addSp delSp modSp add mod modAnim">
        <pc:chgData name="Michal Halaška" userId="cb557ec6-e0e1-4a0a-936e-46d8b3c92521" providerId="ADAL" clId="{6C731621-DB12-4D3D-876C-D19499C93D48}" dt="2025-05-05T10:00:06.528" v="337"/>
        <pc:sldMkLst>
          <pc:docMk/>
          <pc:sldMk cId="2731971503" sldId="280"/>
        </pc:sldMkLst>
        <pc:spChg chg="mod">
          <ac:chgData name="Michal Halaška" userId="cb557ec6-e0e1-4a0a-936e-46d8b3c92521" providerId="ADAL" clId="{6C731621-DB12-4D3D-876C-D19499C93D48}" dt="2025-04-21T21:42:10.847" v="129" actId="20577"/>
          <ac:spMkLst>
            <pc:docMk/>
            <pc:sldMk cId="2731971503" sldId="280"/>
            <ac:spMk id="6" creationId="{5832F2D4-73BB-FBEC-FA76-C5A56FA5B2D0}"/>
          </ac:spMkLst>
        </pc:spChg>
        <pc:spChg chg="mod">
          <ac:chgData name="Michal Halaška" userId="cb557ec6-e0e1-4a0a-936e-46d8b3c92521" providerId="ADAL" clId="{6C731621-DB12-4D3D-876C-D19499C93D48}" dt="2025-05-05T10:00:06.528" v="337"/>
          <ac:spMkLst>
            <pc:docMk/>
            <pc:sldMk cId="2731971503" sldId="280"/>
            <ac:spMk id="7" creationId="{80CAD041-1225-DFA5-B2EC-53DC349C2E5D}"/>
          </ac:spMkLst>
        </pc:spChg>
        <pc:spChg chg="add mod">
          <ac:chgData name="Michal Halaška" userId="cb557ec6-e0e1-4a0a-936e-46d8b3c92521" providerId="ADAL" clId="{6C731621-DB12-4D3D-876C-D19499C93D48}" dt="2025-04-21T21:42:52.528" v="136" actId="1076"/>
          <ac:spMkLst>
            <pc:docMk/>
            <pc:sldMk cId="2731971503" sldId="280"/>
            <ac:spMk id="12" creationId="{C14250DE-6747-B252-8163-01D0B427A16A}"/>
          </ac:spMkLst>
        </pc:spChg>
      </pc:sldChg>
      <pc:sldChg chg="addSp delSp modSp add mod">
        <pc:chgData name="Michal Halaška" userId="cb557ec6-e0e1-4a0a-936e-46d8b3c92521" providerId="ADAL" clId="{6C731621-DB12-4D3D-876C-D19499C93D48}" dt="2025-05-05T10:00:10.455" v="338"/>
        <pc:sldMkLst>
          <pc:docMk/>
          <pc:sldMk cId="3636530891" sldId="281"/>
        </pc:sldMkLst>
        <pc:spChg chg="mod">
          <ac:chgData name="Michal Halaška" userId="cb557ec6-e0e1-4a0a-936e-46d8b3c92521" providerId="ADAL" clId="{6C731621-DB12-4D3D-876C-D19499C93D48}" dt="2025-05-05T10:00:10.455" v="338"/>
          <ac:spMkLst>
            <pc:docMk/>
            <pc:sldMk cId="3636530891" sldId="281"/>
            <ac:spMk id="7" creationId="{8EBCC0F6-F4C7-D8BA-5BBE-90AB963A4BD8}"/>
          </ac:spMkLst>
        </pc:spChg>
      </pc:sldChg>
      <pc:sldChg chg="addSp delSp modSp add mod modAnim modNotesTx">
        <pc:chgData name="Michal Halaška" userId="cb557ec6-e0e1-4a0a-936e-46d8b3c92521" providerId="ADAL" clId="{6C731621-DB12-4D3D-876C-D19499C93D48}" dt="2025-05-05T10:00:13.526" v="339"/>
        <pc:sldMkLst>
          <pc:docMk/>
          <pc:sldMk cId="846226038" sldId="282"/>
        </pc:sldMkLst>
        <pc:spChg chg="mod">
          <ac:chgData name="Michal Halaška" userId="cb557ec6-e0e1-4a0a-936e-46d8b3c92521" providerId="ADAL" clId="{6C731621-DB12-4D3D-876C-D19499C93D48}" dt="2025-05-05T10:00:13.526" v="339"/>
          <ac:spMkLst>
            <pc:docMk/>
            <pc:sldMk cId="846226038" sldId="282"/>
            <ac:spMk id="7" creationId="{A6BF7187-7F90-A53F-773C-91785F9446AA}"/>
          </ac:spMkLst>
        </pc:spChg>
      </pc:sldChg>
      <pc:sldChg chg="addSp delSp modSp add mod delAnim modAnim">
        <pc:chgData name="Michal Halaška" userId="cb557ec6-e0e1-4a0a-936e-46d8b3c92521" providerId="ADAL" clId="{6C731621-DB12-4D3D-876C-D19499C93D48}" dt="2025-05-05T10:00:17.914" v="340"/>
        <pc:sldMkLst>
          <pc:docMk/>
          <pc:sldMk cId="3023553837" sldId="283"/>
        </pc:sldMkLst>
        <pc:spChg chg="mod">
          <ac:chgData name="Michal Halaška" userId="cb557ec6-e0e1-4a0a-936e-46d8b3c92521" providerId="ADAL" clId="{6C731621-DB12-4D3D-876C-D19499C93D48}" dt="2025-05-05T10:00:17.914" v="340"/>
          <ac:spMkLst>
            <pc:docMk/>
            <pc:sldMk cId="3023553837" sldId="283"/>
            <ac:spMk id="7" creationId="{A19E1164-FEF9-AF8B-844D-A67F5B7B2732}"/>
          </ac:spMkLst>
        </pc:spChg>
      </pc:sldChg>
      <pc:sldChg chg="addSp delSp modSp add mod delAnim modNotesTx">
        <pc:chgData name="Michal Halaška" userId="cb557ec6-e0e1-4a0a-936e-46d8b3c92521" providerId="ADAL" clId="{6C731621-DB12-4D3D-876C-D19499C93D48}" dt="2025-05-05T10:00:21.593" v="341"/>
        <pc:sldMkLst>
          <pc:docMk/>
          <pc:sldMk cId="1599141889" sldId="284"/>
        </pc:sldMkLst>
        <pc:spChg chg="mod">
          <ac:chgData name="Michal Halaška" userId="cb557ec6-e0e1-4a0a-936e-46d8b3c92521" providerId="ADAL" clId="{6C731621-DB12-4D3D-876C-D19499C93D48}" dt="2025-05-05T10:00:21.593" v="341"/>
          <ac:spMkLst>
            <pc:docMk/>
            <pc:sldMk cId="1599141889" sldId="284"/>
            <ac:spMk id="7" creationId="{C2631E9C-0124-E8CD-974E-988C5FE717B4}"/>
          </ac:spMkLst>
        </pc:spChg>
      </pc:sldChg>
      <pc:sldChg chg="addSp delSp modSp add mod modAnim">
        <pc:chgData name="Michal Halaška" userId="cb557ec6-e0e1-4a0a-936e-46d8b3c92521" providerId="ADAL" clId="{6C731621-DB12-4D3D-876C-D19499C93D48}" dt="2025-05-05T10:00:24.824" v="342"/>
        <pc:sldMkLst>
          <pc:docMk/>
          <pc:sldMk cId="574934409" sldId="285"/>
        </pc:sldMkLst>
        <pc:spChg chg="mod">
          <ac:chgData name="Michal Halaška" userId="cb557ec6-e0e1-4a0a-936e-46d8b3c92521" providerId="ADAL" clId="{6C731621-DB12-4D3D-876C-D19499C93D48}" dt="2025-05-05T10:00:24.824" v="342"/>
          <ac:spMkLst>
            <pc:docMk/>
            <pc:sldMk cId="574934409" sldId="285"/>
            <ac:spMk id="7" creationId="{A8435221-4B33-894C-C66E-E64358EBCC7B}"/>
          </ac:spMkLst>
        </pc:spChg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49331003" sldId="293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137603299" sldId="294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382717892" sldId="297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1721165420" sldId="298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2858332554" sldId="300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757697514" sldId="302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2451284467" sldId="303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785684218" sldId="304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2-21T20:09:34.2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38 116 13467 0 0,'-5'0'-128'0'0,"-6"0"-136"0"0,11 0 0 0 0,-8-2 8 0 0,6-2 128 0 0,-10-7 0 0 0,12 6 64 0 0,8-3-32 0 0,-7-1 96 0 0,6-1-56 0 0,-1 2 8 0 0,-1-2-40 0 0,0 0-193 0 0,3 1-399 0 0,-2-1-112 0 0,2 2-120 0 0,-3-3-688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05.05.2025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42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39C12-3101-E407-8239-2E0A17AFA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7D8FFCF-43DB-E386-31E8-0B2AE8F5E7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780D905-1442-029D-E29B-D5F0E02D6D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5CF37B-B11B-3A2C-B241-BDB9E448D7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173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D18F4-AADB-FB04-8392-2E078C15F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9F84192-1384-AC6F-42CE-57FE535903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4B13579-E30D-CDFF-A4B4-46CCDD05B5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5F393A7-CED5-E05D-2677-77087CD1F8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884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0C5A0-3FC5-2353-6AEF-EB5F86F58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1C8F756-AAE2-1EEC-6FED-8FD9076124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DD0FEAC-E184-0475-563F-4DE434EFF0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DC38FE-4312-81BB-0AD1-064465B0CB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487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1B0DC-C8D8-158D-7198-2D8511059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5643FA8-89B4-85FE-1A43-B20F8E0610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9D0656C-052F-0103-CE61-9F622CE9A4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8E3609D-A031-8C1E-6AC9-7AE25E18EC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570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7ED5B-3F06-2C30-562B-E23B2A78B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88C4FE1-757F-BB5B-0855-BBF264AB39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26F56AD-339B-6241-DFDE-26FE215D8B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3C7BBC-4E70-FB05-D6A9-E553697659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98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11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5A255-F54C-AC15-B9AF-DE43476A6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5C3E206-87E7-498D-6F60-C410B81397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F8F8024-A18A-9B1A-4070-E7FB000EED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776EDC2-24E0-E35E-0602-86ECDF1431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895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DBA6F-4861-42D5-28E2-9CE0DF8AC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23B7FAE-18D2-EBD3-B80F-3BE0E6D7AB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DCA846B-008E-BD5E-FA1C-732D5BBBD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3AAFB1-67BA-4FB4-9405-9AD1A98164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888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09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5AA4A89C-66AC-41BE-A1C4-39ABDB8494CA}"/>
                  </a:ext>
                </a:extLst>
              </p14:cNvPr>
              <p14:cNvContentPartPr/>
              <p14:nvPr/>
            </p14:nvContentPartPr>
            <p14:xfrm>
              <a:off x="9530471" y="1387980"/>
              <a:ext cx="21600" cy="4212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5AA4A89C-66AC-41BE-A1C4-39ABDB8494C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521471" y="1379340"/>
                <a:ext cx="39240" cy="59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260EA-E877-6377-7085-1AC6239B4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AF45ED0-049E-50F9-8C27-061031DE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FLOWii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7BE76817-D02C-4DC7-5401-0445AF84380F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5FA9A1A4-9BCC-18A9-AF55-B37B0DF678B0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09</a:t>
            </a:r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0C58FACC-E674-9ADA-BF71-6A7E4A3696EA}"/>
              </a:ext>
            </a:extLst>
          </p:cNvPr>
          <p:cNvSpPr txBox="1"/>
          <p:nvPr/>
        </p:nvSpPr>
        <p:spPr>
          <a:xfrm>
            <a:off x="3242931" y="1781001"/>
            <a:ext cx="2585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1"/>
                </a:solidFill>
                <a:latin typeface="+mj-lt"/>
              </a:rPr>
              <a:t>Integrace business procesů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421075-A917-AE64-D743-B560CBD45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1034671"/>
            <a:ext cx="2083412" cy="662904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CB5F72-6896-3136-F159-5DFC749CDD27}"/>
              </a:ext>
            </a:extLst>
          </p:cNvPr>
          <p:cNvSpPr txBox="1">
            <a:spLocks/>
          </p:cNvSpPr>
          <p:nvPr/>
        </p:nvSpPr>
        <p:spPr>
          <a:xfrm>
            <a:off x="124665" y="932253"/>
            <a:ext cx="3965407" cy="58814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6. Pošlete mail s nabídkou partnerské společnosti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3EAB934A-C2D2-32F6-7BB5-06AE28BCF0D6}"/>
              </a:ext>
            </a:extLst>
          </p:cNvPr>
          <p:cNvSpPr txBox="1">
            <a:spLocks/>
          </p:cNvSpPr>
          <p:nvPr/>
        </p:nvSpPr>
        <p:spPr>
          <a:xfrm>
            <a:off x="102535" y="1635646"/>
            <a:ext cx="3965409" cy="58814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8. Vytvořte a pošlete cenovou nabídku 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B9BD514-F152-049D-7A34-02B82BF0B4B7}"/>
              </a:ext>
            </a:extLst>
          </p:cNvPr>
          <p:cNvSpPr txBox="1">
            <a:spLocks/>
          </p:cNvSpPr>
          <p:nvPr/>
        </p:nvSpPr>
        <p:spPr>
          <a:xfrm>
            <a:off x="102535" y="2355726"/>
            <a:ext cx="3965409" cy="588141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9. Odešlete nákupní objednávku dodavateli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DE11E21F-71D4-E5A0-ACA2-D342E81F8AC5}"/>
              </a:ext>
            </a:extLst>
          </p:cNvPr>
          <p:cNvSpPr txBox="1">
            <a:spLocks/>
          </p:cNvSpPr>
          <p:nvPr/>
        </p:nvSpPr>
        <p:spPr>
          <a:xfrm>
            <a:off x="107504" y="3075806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10. Proveďte příjem 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35AEBD4D-4CFB-2A1A-24C6-012724909848}"/>
              </a:ext>
            </a:extLst>
          </p:cNvPr>
          <p:cNvSpPr txBox="1">
            <a:spLocks/>
          </p:cNvSpPr>
          <p:nvPr/>
        </p:nvSpPr>
        <p:spPr>
          <a:xfrm>
            <a:off x="124663" y="3579862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11. Zaevidujte fakturu 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C1D6A3D4-FDE5-F3E9-246E-F0CC84165C8E}"/>
              </a:ext>
            </a:extLst>
          </p:cNvPr>
          <p:cNvSpPr txBox="1">
            <a:spLocks/>
          </p:cNvSpPr>
          <p:nvPr/>
        </p:nvSpPr>
        <p:spPr>
          <a:xfrm>
            <a:off x="141023" y="4046478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12. Zaevidujte výdaj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339DA290-0B0F-5752-048B-661C248B8E55}"/>
              </a:ext>
            </a:extLst>
          </p:cNvPr>
          <p:cNvSpPr txBox="1">
            <a:spLocks/>
          </p:cNvSpPr>
          <p:nvPr/>
        </p:nvSpPr>
        <p:spPr>
          <a:xfrm>
            <a:off x="4192456" y="2366966"/>
            <a:ext cx="4259619" cy="588141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9. Zaevidujte zákaznickou objednávku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65DA8917-765D-91FF-6FE3-026F202F89A5}"/>
              </a:ext>
            </a:extLst>
          </p:cNvPr>
          <p:cNvSpPr txBox="1">
            <a:spLocks/>
          </p:cNvSpPr>
          <p:nvPr/>
        </p:nvSpPr>
        <p:spPr>
          <a:xfrm>
            <a:off x="4192456" y="3075806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10. Proveďte výdej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B6B6F4D8-F058-970B-06D8-989607D2CBB1}"/>
              </a:ext>
            </a:extLst>
          </p:cNvPr>
          <p:cNvSpPr txBox="1">
            <a:spLocks/>
          </p:cNvSpPr>
          <p:nvPr/>
        </p:nvSpPr>
        <p:spPr>
          <a:xfrm>
            <a:off x="4192456" y="3579862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11. Vydejte fakturu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22656D4-6FDB-ECFA-07F8-811D981CF2DE}"/>
              </a:ext>
            </a:extLst>
          </p:cNvPr>
          <p:cNvSpPr txBox="1">
            <a:spLocks/>
          </p:cNvSpPr>
          <p:nvPr/>
        </p:nvSpPr>
        <p:spPr>
          <a:xfrm>
            <a:off x="4192456" y="4046478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12. Zaevidujte příjem 	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2115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3600400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</a:t>
            </a:r>
          </a:p>
          <a:p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Instrukce</a:t>
            </a:r>
          </a:p>
          <a:p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Kontext</a:t>
            </a:r>
          </a:p>
          <a:p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Personalizace</a:t>
            </a:r>
          </a:p>
          <a:p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Iterace</a:t>
            </a:r>
          </a:p>
          <a:p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Halucinace</a:t>
            </a:r>
          </a:p>
          <a:p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6408712" cy="507703"/>
          </a:xfrm>
        </p:spPr>
        <p:txBody>
          <a:bodyPr/>
          <a:lstStyle/>
          <a:p>
            <a:r>
              <a:rPr lang="cs-CZ" b="1" dirty="0"/>
              <a:t>Základní pojmy prompt </a:t>
            </a:r>
            <a:r>
              <a:rPr lang="cs-CZ" b="1" dirty="0" err="1"/>
              <a:t>engineeringu</a:t>
            </a:r>
            <a:endParaRPr lang="cs-CZ" b="1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0526F8F-B14E-7C85-37A3-725104F85C09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0F7DA971-1079-9EC3-6A61-697C8EFE9199}"/>
              </a:ext>
            </a:extLst>
          </p:cNvPr>
          <p:cNvSpPr txBox="1">
            <a:spLocks/>
          </p:cNvSpPr>
          <p:nvPr/>
        </p:nvSpPr>
        <p:spPr>
          <a:xfrm>
            <a:off x="4427984" y="987574"/>
            <a:ext cx="3312368" cy="352839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3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Delimiters</a:t>
            </a:r>
            <a:endParaRPr lang="cs-CZ" altLang="cs-CZ" sz="3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3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Few</a:t>
            </a:r>
            <a:r>
              <a:rPr lang="cs-CZ" altLang="cs-CZ" sz="3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-shot </a:t>
            </a:r>
            <a:r>
              <a:rPr lang="cs-CZ" altLang="cs-CZ" sz="3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prompting</a:t>
            </a:r>
            <a:endParaRPr lang="cs-CZ" altLang="cs-CZ" sz="3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3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cs-CZ" altLang="cs-CZ" sz="3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-shot </a:t>
            </a:r>
            <a:r>
              <a:rPr lang="cs-CZ" altLang="cs-CZ" sz="3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prompting</a:t>
            </a:r>
            <a:endParaRPr lang="cs-CZ" altLang="cs-CZ" sz="3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3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Chain-of-thought</a:t>
            </a:r>
            <a:r>
              <a:rPr lang="cs-CZ" altLang="cs-CZ" sz="3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prompting</a:t>
            </a:r>
            <a:endParaRPr lang="cs-CZ" altLang="cs-CZ" sz="3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26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37A35-A2AA-FB3C-C5C0-90FF028B3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7281A95-76B4-0C26-3574-180E33ACC5C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z těchto pojmů objasněte a uveďte příklad, jak byste jej mohli využít v rámci Vašich studijních nebo pracovních aktivit.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E617AEE5-7498-1C24-A466-0331794F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04590"/>
            <a:ext cx="6048672" cy="507703"/>
          </a:xfrm>
        </p:spPr>
        <p:txBody>
          <a:bodyPr/>
          <a:lstStyle/>
          <a:p>
            <a:r>
              <a:rPr lang="cs-CZ" b="1" dirty="0"/>
              <a:t>Základní pojmy prompt </a:t>
            </a:r>
            <a:r>
              <a:rPr lang="cs-CZ" b="1" dirty="0" err="1"/>
              <a:t>engineeringu</a:t>
            </a:r>
            <a:endParaRPr lang="cs-CZ" b="1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6D27DC85-12CC-E897-A3C5-C6E028E271F8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17071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7B74F-1397-1C44-F0C8-7FCDBBE80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307C7E-E2F8-83E0-1033-97A2AB7B58E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dva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promptovací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frameworky. Pro každý framework vymyslete tři prompty, které budou odpovídat danému frameworku a demonstrujte, že tomu tak skutečně je.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Promty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mohou týkat jakéhokoliv tématu.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1A7FC809-B676-36FE-737E-755813E3E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Prompt framework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CAF6089-9927-DA6E-B5F3-6B38DBA4F8BC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1274168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154AB-045C-33A7-E44A-31A0C2CE3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280386-961F-D61E-CAA1-C58F1200139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Představte si, že pracujete jako copywriter pro cestovní agenturu. Vaším úkolem je napsat krátký, poutavý reklamní text pro sociální média, který láká mladé lidi (věk 18-25 let) k návštěvě Karviné během letních prázdnin.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6F636494-40CF-AC9C-0BF3-6BD15F215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 err="1"/>
              <a:t>Promptování</a:t>
            </a:r>
            <a:endParaRPr lang="cs-CZ" b="1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58FFCAA4-FBBC-DA1A-A46D-4A41DE7F3D8A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3203075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E1B72-D8DC-675F-73A5-233BF8976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D526BA-DB38-342F-3E83-62650E33601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První pokus (</a:t>
            </a:r>
            <a:r>
              <a:rPr lang="cs-CZ" altLang="cs-CZ" sz="17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-shot): Napište jeden reklamní text pro sociální média o Karviné, který by oslovil mladé lidi. Nepoužívejte žádné další instrukce ani omezení.</a:t>
            </a:r>
          </a:p>
          <a:p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Druhý pokus (Přidání instrukcí): Nyní upravte svůj první text nebo napište nový. Tentokrát se zaměřte na aktivní trávení volného času a dostupnost pro studenty s omezeným rozpočtem. Použijte alespoň jeden </a:t>
            </a:r>
            <a:r>
              <a:rPr lang="cs-CZ" altLang="cs-CZ" sz="17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emoji</a:t>
            </a:r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Třetí pokus (Přidání kontextu a formátu): Váš šéf vám sdělil, že cílová skupina má ráda krátká videa na </a:t>
            </a:r>
            <a:r>
              <a:rPr lang="cs-CZ" altLang="cs-CZ" sz="17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TikToku</a:t>
            </a:r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Napište námět na krátké video (max. 15 sekund), který by propagoval Karvinou. Popište vizuální stránku, zvuk a krátký textový </a:t>
            </a:r>
            <a:r>
              <a:rPr lang="cs-CZ" altLang="cs-CZ" sz="17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overlay</a:t>
            </a:r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který by se ve videu objevil. Zaměřte se na jednu konkrétní aktivitu nebo místo v Karviné.</a:t>
            </a:r>
          </a:p>
          <a:p>
            <a:r>
              <a:rPr lang="cs-CZ" altLang="cs-CZ" sz="17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Čtvrtý pokus (Přidání omezení): Váš reklamní text pro sociální média (z úkolu 2) nesmí obsahovat slova "levný", "nízká cena" nebo "zdarma". Přepište text tak, aby lákal studenty, ale vyhnul se těmto slovům.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9B8A6777-73EB-9C6F-B06F-8C1041C8B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 err="1"/>
              <a:t>Promptování</a:t>
            </a:r>
            <a:endParaRPr lang="cs-CZ" b="1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BF542A48-561C-D228-D6E1-720E2A89CD34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921344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14320-1A29-3730-8E76-397DD9C3E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8CD8B4-4655-4DC4-E552-B9A08E4070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se lišily vaše jednotlivé pokusy?</a:t>
            </a:r>
          </a:p>
          <a:p>
            <a:r>
              <a:rPr lang="cs-CZ" altLang="cs-CZ" sz="2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Jaký vliv měly přidané instrukce, kontext a omezení na výsledný text/námět?</a:t>
            </a:r>
          </a:p>
          <a:p>
            <a:r>
              <a:rPr lang="cs-CZ" altLang="cs-CZ" sz="2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Který z vašich návrhů by podle vás nejlépe zaujal cílovou skupinu? Proč?</a:t>
            </a:r>
          </a:p>
          <a:p>
            <a:r>
              <a:rPr lang="cs-CZ" altLang="cs-CZ" sz="2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jste se naučili o </a:t>
            </a:r>
            <a:r>
              <a:rPr lang="cs-CZ" altLang="cs-CZ" sz="25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promptování</a:t>
            </a:r>
            <a:r>
              <a:rPr lang="cs-CZ" altLang="cs-CZ" sz="2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díky tomuto cvičení?</a:t>
            </a:r>
          </a:p>
          <a:p>
            <a:r>
              <a:rPr lang="cs-CZ" altLang="cs-CZ" sz="25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Jaké další instrukce nebo kontext byste mohli přidat, abyste ještě více zlepšili výsledek?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BF128113-A5A8-A957-D68D-73F93F4AF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 err="1"/>
              <a:t>Promptování</a:t>
            </a:r>
            <a:endParaRPr lang="cs-CZ" b="1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A7BB4B4E-F333-300F-BD13-959ACE2FF1A4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</p:spTree>
    <p:extLst>
      <p:ext uri="{BB962C8B-B14F-4D97-AF65-F5344CB8AC3E}">
        <p14:creationId xmlns:p14="http://schemas.microsoft.com/office/powerpoint/2010/main" val="3648962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Typy jiných IS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09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703418E-5AD6-BCF0-4D29-9EC93BAE7AA8}"/>
              </a:ext>
            </a:extLst>
          </p:cNvPr>
          <p:cNvSpPr/>
          <p:nvPr/>
        </p:nvSpPr>
        <p:spPr>
          <a:xfrm>
            <a:off x="323916" y="1297859"/>
            <a:ext cx="2104103" cy="71981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+mj-lt"/>
              </a:rPr>
              <a:t>ERP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4F134AE-4463-8C2A-1E7D-0729B5EE68FC}"/>
              </a:ext>
            </a:extLst>
          </p:cNvPr>
          <p:cNvSpPr/>
          <p:nvPr/>
        </p:nvSpPr>
        <p:spPr>
          <a:xfrm>
            <a:off x="2580419" y="1297858"/>
            <a:ext cx="2104103" cy="7198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+mj-lt"/>
              </a:rPr>
              <a:t>MRP</a:t>
            </a:r>
          </a:p>
        </p:txBody>
      </p:sp>
      <p:sp>
        <p:nvSpPr>
          <p:cNvPr id="5" name="Rectangle: Rounded Corners 3">
            <a:extLst>
              <a:ext uri="{FF2B5EF4-FFF2-40B4-BE49-F238E27FC236}">
                <a16:creationId xmlns:a16="http://schemas.microsoft.com/office/drawing/2014/main" id="{5C05C24A-F542-62EA-690D-665F127FA17E}"/>
              </a:ext>
            </a:extLst>
          </p:cNvPr>
          <p:cNvSpPr/>
          <p:nvPr/>
        </p:nvSpPr>
        <p:spPr>
          <a:xfrm>
            <a:off x="4822744" y="1297857"/>
            <a:ext cx="2104103" cy="7198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+mj-lt"/>
              </a:rPr>
              <a:t>CRM</a:t>
            </a:r>
          </a:p>
        </p:txBody>
      </p:sp>
      <p:sp>
        <p:nvSpPr>
          <p:cNvPr id="14" name="Rectangle: Rounded Corners 4">
            <a:extLst>
              <a:ext uri="{FF2B5EF4-FFF2-40B4-BE49-F238E27FC236}">
                <a16:creationId xmlns:a16="http://schemas.microsoft.com/office/drawing/2014/main" id="{57E04281-85CC-47AA-B3B9-797456E4E6D6}"/>
              </a:ext>
            </a:extLst>
          </p:cNvPr>
          <p:cNvSpPr/>
          <p:nvPr/>
        </p:nvSpPr>
        <p:spPr>
          <a:xfrm>
            <a:off x="323916" y="2235811"/>
            <a:ext cx="2104103" cy="7198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+mj-lt"/>
              </a:rPr>
              <a:t>BI</a:t>
            </a:r>
          </a:p>
        </p:txBody>
      </p:sp>
      <p:sp>
        <p:nvSpPr>
          <p:cNvPr id="15" name="Rectangle: Rounded Corners 5">
            <a:extLst>
              <a:ext uri="{FF2B5EF4-FFF2-40B4-BE49-F238E27FC236}">
                <a16:creationId xmlns:a16="http://schemas.microsoft.com/office/drawing/2014/main" id="{A3842F71-AA53-29F1-2744-FF7F2CC5F748}"/>
              </a:ext>
            </a:extLst>
          </p:cNvPr>
          <p:cNvSpPr/>
          <p:nvPr/>
        </p:nvSpPr>
        <p:spPr>
          <a:xfrm>
            <a:off x="2580419" y="2235811"/>
            <a:ext cx="2104103" cy="7198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+mj-lt"/>
              </a:rPr>
              <a:t>HRM</a:t>
            </a:r>
          </a:p>
        </p:txBody>
      </p:sp>
      <p:sp>
        <p:nvSpPr>
          <p:cNvPr id="16" name="Rectangle: Rounded Corners 9">
            <a:extLst>
              <a:ext uri="{FF2B5EF4-FFF2-40B4-BE49-F238E27FC236}">
                <a16:creationId xmlns:a16="http://schemas.microsoft.com/office/drawing/2014/main" id="{F1AB9A56-8E97-5972-AF46-11F0C9F19923}"/>
              </a:ext>
            </a:extLst>
          </p:cNvPr>
          <p:cNvSpPr/>
          <p:nvPr/>
        </p:nvSpPr>
        <p:spPr>
          <a:xfrm>
            <a:off x="4822743" y="2235811"/>
            <a:ext cx="2104103" cy="7198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+mj-lt"/>
              </a:rPr>
              <a:t>PLM</a:t>
            </a:r>
          </a:p>
        </p:txBody>
      </p:sp>
      <p:sp>
        <p:nvSpPr>
          <p:cNvPr id="18" name="TextBox 16">
            <a:extLst>
              <a:ext uri="{FF2B5EF4-FFF2-40B4-BE49-F238E27FC236}">
                <a16:creationId xmlns:a16="http://schemas.microsoft.com/office/drawing/2014/main" id="{4BDDC892-8B72-41E4-56D9-7D4C2B489E2B}"/>
              </a:ext>
            </a:extLst>
          </p:cNvPr>
          <p:cNvSpPr txBox="1"/>
          <p:nvPr/>
        </p:nvSpPr>
        <p:spPr>
          <a:xfrm>
            <a:off x="1790001" y="3417508"/>
            <a:ext cx="692245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Co to je a jaké jsou hlavní funkce?</a:t>
            </a:r>
          </a:p>
          <a:p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Pro jaké firmy / jednotlivce se hodí a pro jaké naopak ne?</a:t>
            </a:r>
          </a:p>
        </p:txBody>
      </p:sp>
      <p:pic>
        <p:nvPicPr>
          <p:cNvPr id="20" name="Graphic 15" descr="Clipboard Partially Crossed outline">
            <a:extLst>
              <a:ext uri="{FF2B5EF4-FFF2-40B4-BE49-F238E27FC236}">
                <a16:creationId xmlns:a16="http://schemas.microsoft.com/office/drawing/2014/main" id="{7E9ADB7D-A5EC-1FE0-72D8-A3C2C7BBE9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7569" y="3370739"/>
            <a:ext cx="1062432" cy="106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42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4F1D4-186E-B3B4-E76D-5804DD4C4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5832F2D4-73BB-FBEC-FA76-C5A56FA5B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FLOWii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C31148A9-D5EC-4CEB-598E-382D2626D844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80CAD041-1225-DFA5-B2EC-53DC349C2E5D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09</a:t>
            </a:r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C14250DE-6747-B252-8163-01D0B427A16A}"/>
              </a:ext>
            </a:extLst>
          </p:cNvPr>
          <p:cNvSpPr txBox="1"/>
          <p:nvPr/>
        </p:nvSpPr>
        <p:spPr>
          <a:xfrm>
            <a:off x="3242931" y="1781001"/>
            <a:ext cx="2585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1"/>
                </a:solidFill>
                <a:latin typeface="+mj-lt"/>
              </a:rPr>
              <a:t>Integrace business procesů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EF41A-22A4-5B1A-D5D4-3E13C772F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625" y="1908846"/>
            <a:ext cx="3458205" cy="1100338"/>
          </a:xfrm>
          <a:prstGeom prst="rect">
            <a:avLst/>
          </a:prstGeom>
        </p:spPr>
      </p:pic>
      <p:sp>
        <p:nvSpPr>
          <p:cNvPr id="18" name="Content Placeholder 1">
            <a:extLst>
              <a:ext uri="{FF2B5EF4-FFF2-40B4-BE49-F238E27FC236}">
                <a16:creationId xmlns:a16="http://schemas.microsoft.com/office/drawing/2014/main" id="{6E3FB177-337A-1435-1FDE-D4448F09674C}"/>
              </a:ext>
            </a:extLst>
          </p:cNvPr>
          <p:cNvSpPr txBox="1">
            <a:spLocks/>
          </p:cNvSpPr>
          <p:nvPr/>
        </p:nvSpPr>
        <p:spPr>
          <a:xfrm>
            <a:off x="4283968" y="1275606"/>
            <a:ext cx="3965408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1. Vytvořte si účet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3B08A4FC-00C8-98C1-2CBC-59BD353D76C5}"/>
              </a:ext>
            </a:extLst>
          </p:cNvPr>
          <p:cNvSpPr txBox="1">
            <a:spLocks/>
          </p:cNvSpPr>
          <p:nvPr/>
        </p:nvSpPr>
        <p:spPr>
          <a:xfrm>
            <a:off x="4283968" y="1901926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2. Vyplňte základní firemní údaje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2D5D6C5E-979C-0ED0-1A53-6A4EAFBE947B}"/>
              </a:ext>
            </a:extLst>
          </p:cNvPr>
          <p:cNvSpPr txBox="1">
            <a:spLocks/>
          </p:cNvSpPr>
          <p:nvPr/>
        </p:nvSpPr>
        <p:spPr>
          <a:xfrm>
            <a:off x="4288511" y="2514303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3. Doplňte všechny uživatele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AFFBC20C-BCDD-A276-54F9-F7EF9041BC6B}"/>
              </a:ext>
            </a:extLst>
          </p:cNvPr>
          <p:cNvSpPr txBox="1">
            <a:spLocks/>
          </p:cNvSpPr>
          <p:nvPr/>
        </p:nvSpPr>
        <p:spPr>
          <a:xfrm>
            <a:off x="4283967" y="3126680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4. Vytvořte oddělení (střediska)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2" name="Content Placeholder 1">
            <a:extLst>
              <a:ext uri="{FF2B5EF4-FFF2-40B4-BE49-F238E27FC236}">
                <a16:creationId xmlns:a16="http://schemas.microsoft.com/office/drawing/2014/main" id="{D63738AC-E1E8-009B-B1BA-BB0F1AA82442}"/>
              </a:ext>
            </a:extLst>
          </p:cNvPr>
          <p:cNvSpPr txBox="1">
            <a:spLocks/>
          </p:cNvSpPr>
          <p:nvPr/>
        </p:nvSpPr>
        <p:spPr>
          <a:xfrm>
            <a:off x="4292335" y="3739057"/>
            <a:ext cx="3965409" cy="325472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5. Vytvořte partnerskou společnost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197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2944</TotalTime>
  <Words>527</Words>
  <Application>Microsoft Office PowerPoint</Application>
  <PresentationFormat>Předvádění na obrazovce (16:9)</PresentationFormat>
  <Paragraphs>86</Paragraphs>
  <Slides>10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Enriqueta</vt:lpstr>
      <vt:lpstr>Times New Roman</vt:lpstr>
      <vt:lpstr>SLU</vt:lpstr>
      <vt:lpstr>Informační podpora činnosti firmy</vt:lpstr>
      <vt:lpstr>Základní pojmy prompt engineeringu</vt:lpstr>
      <vt:lpstr>Základní pojmy prompt engineeringu</vt:lpstr>
      <vt:lpstr>Prompt framework</vt:lpstr>
      <vt:lpstr>Promptování</vt:lpstr>
      <vt:lpstr>Promptování</vt:lpstr>
      <vt:lpstr>Promptování</vt:lpstr>
      <vt:lpstr>Typy jiných IS</vt:lpstr>
      <vt:lpstr>FLOWii</vt:lpstr>
      <vt:lpstr>FLOWii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Modelování a simulace</dc:title>
  <dc:creator>Roman Šperka</dc:creator>
  <cp:lastModifiedBy>Michal Halaška</cp:lastModifiedBy>
  <cp:revision>108</cp:revision>
  <dcterms:created xsi:type="dcterms:W3CDTF">2016-07-06T15:42:34Z</dcterms:created>
  <dcterms:modified xsi:type="dcterms:W3CDTF">2025-05-05T10:50:51Z</dcterms:modified>
</cp:coreProperties>
</file>