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97" r:id="rId4"/>
    <p:sldId id="295" r:id="rId5"/>
    <p:sldId id="298" r:id="rId6"/>
    <p:sldId id="296" r:id="rId7"/>
    <p:sldId id="299" r:id="rId8"/>
    <p:sldId id="293" r:id="rId9"/>
    <p:sldId id="290" r:id="rId10"/>
    <p:sldId id="274" r:id="rId11"/>
    <p:sldId id="275" r:id="rId12"/>
    <p:sldId id="289" r:id="rId13"/>
    <p:sldId id="286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A5"/>
    <a:srgbClr val="A5079D"/>
    <a:srgbClr val="C32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86710" autoAdjust="0"/>
  </p:normalViewPr>
  <p:slideViewPr>
    <p:cSldViewPr snapToGrid="0">
      <p:cViewPr varScale="1">
        <p:scale>
          <a:sx n="56" d="100"/>
          <a:sy n="56" d="100"/>
        </p:scale>
        <p:origin x="6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2D92-8CE0-46C7-A51F-E09ED35EBEB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48BC-3E7D-4696-8750-7546134C4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1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B158C-A174-4AA8-C5F7-E206C8A17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4D242A2-B661-B0C9-DAFB-28E3FB25B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1B2EBED-41A2-2D83-07C4-14EA646F9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824DFE-5ACC-703F-A7C5-50F6AE43E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1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EA0E9-FC33-4314-B464-84473BAC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339FB02-84A6-3F10-00F4-AD02EB321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82BDF5-9FA7-9153-FAAC-FE47B2E3B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Ukázka mé Bodovací karty z doby, kdy jsem na vašem místě seděla já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r>
              <a:rPr lang="cs-CZ" dirty="0">
                <a:sym typeface="Wingdings" panose="05000000000000000000" pitchFamily="2" charset="2"/>
              </a:rPr>
              <a:t>- místo Inovativnosti, kterou máte v zadání vy jsme měli metriku, jak k nám nápad sedí.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26BF44-1B3B-620B-0E4A-3251593E1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6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E96F0-12AB-54C2-F82D-25F238E4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2BDFF2-CDC1-420C-15A2-DA7406E02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0604D0-1C81-4592-F86B-8EADDC29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686D8-3A21-211B-7192-1BB9E3A8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20966-6234-F912-7214-1D45B546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3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A9731-9FBF-9600-C429-44BD5046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54D796-57C5-DA1C-500F-6C48F852C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91B216-5B9B-6EF8-FFEB-3584CACD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EE4420-8150-37C3-A352-F1D584D2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186E7-9D88-3A52-9615-A1A2D644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8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C0BB5D-B397-CA4B-B8E4-DACC49613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72AFB5-7988-89B4-D1D0-C31C5EB45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ADCB1A-E732-CFD6-FCCC-9D676242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8164B-BF42-C4DD-3A52-7AE12AF4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73FDB-7E66-ED70-5579-20F334FF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2F880-E7EB-C9A3-2448-BFE90FDB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A12F4B-8444-57BE-632D-6EA71C5D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B2C10-0965-BAAA-5E16-4B4D5513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2CCCC-7D9B-0AFA-BB6E-84CABDF6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8A3E1-1531-E28C-5F43-FF4B500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84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C6DEC-099F-D3D5-631A-535CE46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127A3E-5FAB-BA4B-6E3D-6FCC2C999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CA95A-F34F-DDC2-4BB9-D49F8238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911B56-6F23-24F5-9ECB-36BCD9C3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C05C6F-945B-94C2-3EA3-252AA862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5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C800C-C102-B71D-17F3-DDC4DF41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D0B7E-7CA9-7CBF-A75D-B1C5CF203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D705C1-88B9-50E7-637F-412B8C8CC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E3774E-F38F-4FC3-51AC-8559F452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6182B2-F8B9-B93E-A1A1-2B4313CB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0D10E8-495C-AA2B-1495-63008281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2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79D7F-647E-CA0C-7BBA-9CAB2573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49FA61-17D6-5F60-D07A-BC36C622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42BB4-83BA-D40C-D267-CC8B2014C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78E38C-E38A-865E-5D47-E44FAB05E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4A6D4C-4EE2-EA00-42CB-F5CF4A888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84EBEB-C046-53FE-95E6-82D77185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16897D-7505-399F-C591-E4E78C25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0ACD76-BF74-6432-4416-58AC58AE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70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F6A8C-3D20-50A0-FB9B-1B9A61CF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38D525-4B39-B9F4-81F3-929D83AE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F0EAD1-DD1A-1939-19B6-9AC5A7F1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2E021B-D3A3-E421-9FE2-7C090DF3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9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19368D-EA27-6932-B002-71B9BD37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41F1F2-DC43-CB57-A24B-6C72548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0CF35-7BE6-EEF6-9E70-8BADA685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82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DBACD-D119-6B9D-02E5-ED3D511B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E0327-E4AB-3F3D-B897-50CF9DF9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161E8E-1816-584C-0246-8BA186CE4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449CFF-B443-C019-57F7-758586EC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E1B5D9-876A-C4EE-D7AA-CE738E8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8E2141-A290-D437-FD8A-AE0FD73D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20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9755F-C7F1-A016-8D30-8B4127F4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DCE39C-272D-AC31-9F37-166DDDE89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343238-7FAE-A759-8118-1B352D1EC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AE3238-2188-9D5E-0294-2B929CD5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0BA90-38EC-0747-43F4-DA6B61C5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CA9246-0024-7511-DF0B-8BEC7335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7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2E7372-7FE1-3048-FA18-E8CB90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EBAC90-40B6-BC53-72A3-16F1D71A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90ABA-49D5-3724-7922-DAF149CCC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FF9FD0-A93E-8E31-6E76-A28FAEBAF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825C02-15A0-3B0F-76A7-02CE5A58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2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D89A9F-D266-7B97-1C57-A6C008F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5653278" cy="1297115"/>
          </a:xfrm>
        </p:spPr>
        <p:txBody>
          <a:bodyPr anchor="t">
            <a:noAutofit/>
          </a:bodyPr>
          <a:lstStyle/>
          <a:p>
            <a:pPr algn="l"/>
            <a:r>
              <a:rPr lang="cs-CZ" sz="5000" dirty="0">
                <a:solidFill>
                  <a:schemeClr val="tx2"/>
                </a:solidFill>
              </a:rPr>
              <a:t>Inovační podnikání</a:t>
            </a:r>
            <a:br>
              <a:rPr lang="cs-CZ" sz="5000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~</a:t>
            </a:r>
            <a:r>
              <a:rPr lang="cs-CZ" sz="5000" dirty="0">
                <a:solidFill>
                  <a:schemeClr val="tx2"/>
                </a:solidFill>
              </a:rPr>
              <a:t> 4.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4D5FF-24C4-4C4F-3DEB-5162A614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3000" dirty="0">
                <a:solidFill>
                  <a:schemeClr val="tx2"/>
                </a:solidFill>
              </a:rPr>
              <a:t>Ing. Karla Foltisová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2C59DB5-121E-9E61-A327-58E5087E9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23" y="2169404"/>
            <a:ext cx="4141760" cy="32004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4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E774FF1-42A5-AAC1-7AD0-7535FF03B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-35317"/>
            <a:ext cx="10304585" cy="71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DED2C-1998-8CE4-19E4-0647B89F9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AD22F13-945C-4F92-8DBB-DFAAFFAE4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2782" y="0"/>
            <a:ext cx="12424782" cy="69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1602129" y="5560884"/>
            <a:ext cx="10061788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Teď je řada na Vás, zpracujte Bodovací kartu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424" y="388456"/>
            <a:ext cx="7766270" cy="51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3960804" y="5549279"/>
            <a:ext cx="515401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Prostor na feedback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219" y="1102917"/>
            <a:ext cx="9337544" cy="415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8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562819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7" name="Obrázek 6" descr="Obsah obrázku klipart, rukopis, skica, kresba&#10;&#10;Popis byl vytvořen automaticky">
            <a:extLst>
              <a:ext uri="{FF2B5EF4-FFF2-40B4-BE49-F238E27FC236}">
                <a16:creationId xmlns:a16="http://schemas.microsoft.com/office/drawing/2014/main" id="{ED399492-8A61-B07B-1FBD-7FCB6458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57" y="1196571"/>
            <a:ext cx="6697286" cy="44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3032097" y="5560885"/>
            <a:ext cx="6127801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tx2"/>
                </a:solidFill>
              </a:rPr>
              <a:t>Kdo z Vás zvažuje podnikání? </a:t>
            </a:r>
          </a:p>
        </p:txBody>
      </p:sp>
      <p:pic>
        <p:nvPicPr>
          <p:cNvPr id="6" name="Obrázek 5" descr="Obsah obrázku Lidská tvář, oblečení, osoba, zeď&#10;&#10;Popis byl vytvořen automaticky">
            <a:extLst>
              <a:ext uri="{FF2B5EF4-FFF2-40B4-BE49-F238E27FC236}">
                <a16:creationId xmlns:a16="http://schemas.microsoft.com/office/drawing/2014/main" id="{75C5AEAC-ADF8-06BF-EDFD-6658CF3C1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88" y="912242"/>
            <a:ext cx="7841021" cy="44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99751-9BF5-FFCC-DFB1-1D2BD3511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B07E082-F848-41B9-38EF-CF19F0A7E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3FB82F74-B4E6-9F5B-2186-587B77A51735}"/>
              </a:ext>
            </a:extLst>
          </p:cNvPr>
          <p:cNvSpPr txBox="1">
            <a:spLocks/>
          </p:cNvSpPr>
          <p:nvPr/>
        </p:nvSpPr>
        <p:spPr>
          <a:xfrm>
            <a:off x="3032097" y="5560885"/>
            <a:ext cx="6127801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6" name="Obrázek 5" descr="Obsah obrázku Lidská tvář, oblečení, osoba, zeď&#10;&#10;Popis byl vytvořen automaticky">
            <a:extLst>
              <a:ext uri="{FF2B5EF4-FFF2-40B4-BE49-F238E27FC236}">
                <a16:creationId xmlns:a16="http://schemas.microsoft.com/office/drawing/2014/main" id="{31FD21A0-03E1-84CD-E36B-30B798CFE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88" y="912242"/>
            <a:ext cx="7841021" cy="4406653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240E0920-55AF-1AFB-BCD3-AD8D642310EE}"/>
              </a:ext>
            </a:extLst>
          </p:cNvPr>
          <p:cNvSpPr txBox="1">
            <a:spLocks/>
          </p:cNvSpPr>
          <p:nvPr/>
        </p:nvSpPr>
        <p:spPr>
          <a:xfrm>
            <a:off x="3032096" y="5560884"/>
            <a:ext cx="6127801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tx2"/>
                </a:solidFill>
              </a:rPr>
              <a:t>Kdo z Vás již podniká? </a:t>
            </a:r>
          </a:p>
        </p:txBody>
      </p:sp>
    </p:spTree>
    <p:extLst>
      <p:ext uri="{BB962C8B-B14F-4D97-AF65-F5344CB8AC3E}">
        <p14:creationId xmlns:p14="http://schemas.microsoft.com/office/powerpoint/2010/main" val="59721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BC58-C256-1ED4-F036-C1AD01CC0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51BDC8D-3470-7F59-963B-E738F6D00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CE1D2D1-AF3E-D65B-61D4-E06D03B0D46F}"/>
              </a:ext>
            </a:extLst>
          </p:cNvPr>
          <p:cNvSpPr txBox="1">
            <a:spLocks/>
          </p:cNvSpPr>
          <p:nvPr/>
        </p:nvSpPr>
        <p:spPr>
          <a:xfrm>
            <a:off x="3032099" y="3158926"/>
            <a:ext cx="6127801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tx2"/>
                </a:solidFill>
              </a:rPr>
              <a:t>Zkuste říct </a:t>
            </a:r>
            <a:r>
              <a:rPr lang="cs-CZ" sz="4000" b="1" dirty="0">
                <a:solidFill>
                  <a:srgbClr val="92D050"/>
                </a:solidFill>
              </a:rPr>
              <a:t>výhody</a:t>
            </a:r>
            <a:r>
              <a:rPr lang="cs-CZ" sz="4000" dirty="0">
                <a:solidFill>
                  <a:schemeClr val="tx2"/>
                </a:solidFill>
              </a:rPr>
              <a:t> podnikání</a:t>
            </a:r>
          </a:p>
        </p:txBody>
      </p:sp>
    </p:spTree>
    <p:extLst>
      <p:ext uri="{BB962C8B-B14F-4D97-AF65-F5344CB8AC3E}">
        <p14:creationId xmlns:p14="http://schemas.microsoft.com/office/powerpoint/2010/main" val="130105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BB422-9BFB-61FA-B073-DA8055DB9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ACDB84C-D9B6-8925-5CAF-F06C038B1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3DE5386A-F809-3917-5F40-0F5EE5EE84F8}"/>
              </a:ext>
            </a:extLst>
          </p:cNvPr>
          <p:cNvSpPr txBox="1">
            <a:spLocks/>
          </p:cNvSpPr>
          <p:nvPr/>
        </p:nvSpPr>
        <p:spPr>
          <a:xfrm>
            <a:off x="3032099" y="3158926"/>
            <a:ext cx="6127801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tx2"/>
                </a:solidFill>
              </a:rPr>
              <a:t>Zkuste říct </a:t>
            </a:r>
            <a:r>
              <a:rPr lang="cs-CZ" sz="4000" b="1" dirty="0">
                <a:solidFill>
                  <a:srgbClr val="92D050"/>
                </a:solidFill>
              </a:rPr>
              <a:t>výhody</a:t>
            </a:r>
            <a:r>
              <a:rPr lang="cs-CZ" sz="4000" dirty="0">
                <a:solidFill>
                  <a:schemeClr val="tx2"/>
                </a:solidFill>
              </a:rPr>
              <a:t> podnikání</a:t>
            </a:r>
          </a:p>
        </p:txBody>
      </p:sp>
      <p:pic>
        <p:nvPicPr>
          <p:cNvPr id="5" name="Obrázek 4" descr="Obsah obrázku text, Písmo, snímek obrazovky, algebra&#10;&#10;Popis byl vytvořen automaticky">
            <a:extLst>
              <a:ext uri="{FF2B5EF4-FFF2-40B4-BE49-F238E27FC236}">
                <a16:creationId xmlns:a16="http://schemas.microsoft.com/office/drawing/2014/main" id="{8FCC3B5A-2B0C-2E26-D9DE-3013549F4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6" y="1822219"/>
            <a:ext cx="11080156" cy="43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3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4D9D0-12E3-BA54-F3BD-CB9CFF412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55FCB88-3DBD-4D27-69C7-985BEA661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C375503A-462F-37B4-B3F8-0B28B815DE8E}"/>
              </a:ext>
            </a:extLst>
          </p:cNvPr>
          <p:cNvSpPr txBox="1">
            <a:spLocks/>
          </p:cNvSpPr>
          <p:nvPr/>
        </p:nvSpPr>
        <p:spPr>
          <a:xfrm>
            <a:off x="3032099" y="3158926"/>
            <a:ext cx="6558468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tx2"/>
                </a:solidFill>
              </a:rPr>
              <a:t>Zkuste říct </a:t>
            </a:r>
            <a:r>
              <a:rPr lang="cs-CZ" sz="4000" b="1" dirty="0">
                <a:solidFill>
                  <a:srgbClr val="FF0000"/>
                </a:solidFill>
              </a:rPr>
              <a:t>nevýhody</a:t>
            </a:r>
            <a:r>
              <a:rPr lang="cs-CZ" sz="4000" dirty="0">
                <a:solidFill>
                  <a:schemeClr val="tx2"/>
                </a:solidFill>
              </a:rPr>
              <a:t> podnikání</a:t>
            </a:r>
          </a:p>
        </p:txBody>
      </p:sp>
    </p:spTree>
    <p:extLst>
      <p:ext uri="{BB962C8B-B14F-4D97-AF65-F5344CB8AC3E}">
        <p14:creationId xmlns:p14="http://schemas.microsoft.com/office/powerpoint/2010/main" val="124960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60CE-5318-25EC-6D44-13D45143D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30BCF16-0D60-FE7B-0621-94A160A63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2226D5E1-98FE-EAB9-D234-BC3118E37A50}"/>
              </a:ext>
            </a:extLst>
          </p:cNvPr>
          <p:cNvSpPr txBox="1">
            <a:spLocks/>
          </p:cNvSpPr>
          <p:nvPr/>
        </p:nvSpPr>
        <p:spPr>
          <a:xfrm>
            <a:off x="3032099" y="3158926"/>
            <a:ext cx="6558468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tx2"/>
                </a:solidFill>
              </a:rPr>
              <a:t>Zkuste říct </a:t>
            </a:r>
            <a:r>
              <a:rPr lang="cs-CZ" sz="4000" b="1" dirty="0">
                <a:solidFill>
                  <a:srgbClr val="FF0000"/>
                </a:solidFill>
              </a:rPr>
              <a:t>nevýhody</a:t>
            </a:r>
            <a:r>
              <a:rPr lang="cs-CZ" sz="4000" dirty="0">
                <a:solidFill>
                  <a:schemeClr val="tx2"/>
                </a:solidFill>
              </a:rPr>
              <a:t> podnikání</a:t>
            </a:r>
          </a:p>
        </p:txBody>
      </p:sp>
      <p:pic>
        <p:nvPicPr>
          <p:cNvPr id="5" name="Obrázek 4" descr="Obsah obrázku text, Písmo, snímek obrazovky, algebra&#10;&#10;Popis byl vytvořen automaticky">
            <a:extLst>
              <a:ext uri="{FF2B5EF4-FFF2-40B4-BE49-F238E27FC236}">
                <a16:creationId xmlns:a16="http://schemas.microsoft.com/office/drawing/2014/main" id="{52FDEE51-C960-2527-26ED-9D07262AE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" y="1673852"/>
            <a:ext cx="11159465" cy="44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7DE5D-CA42-91E4-D349-D803EAF3A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1155E9F-A46E-AFB4-2768-A747D6A77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5A10CCF-1C3D-8A79-695B-9B3F5B4AD357}"/>
              </a:ext>
            </a:extLst>
          </p:cNvPr>
          <p:cNvSpPr txBox="1">
            <a:spLocks/>
          </p:cNvSpPr>
          <p:nvPr/>
        </p:nvSpPr>
        <p:spPr>
          <a:xfrm>
            <a:off x="815259" y="1638470"/>
            <a:ext cx="976184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Jak poznat, co mi jde a v čem mám potenciál?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EA3E0D-9B0D-FBF1-CF30-2753B94E01CD}"/>
              </a:ext>
            </a:extLst>
          </p:cNvPr>
          <p:cNvSpPr txBox="1"/>
          <p:nvPr/>
        </p:nvSpPr>
        <p:spPr>
          <a:xfrm>
            <a:off x="815259" y="2703126"/>
            <a:ext cx="1056148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Snadno se to učíte.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Když to děláte, tak ztrácíte pojem o čase.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Přitahuje to vaši pozornost přirozeně, děláte to klidně i ve svém volném času.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Baví vás to, těšíte se na to.</a:t>
            </a:r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404873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9D71A-E58D-B239-FD11-49158DE76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199012-BB43-E1B2-17A7-7EDF852C9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1603" y="242203"/>
            <a:ext cx="6108192" cy="610819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511E1C-630B-6C09-B35C-DD780DEB4E38}"/>
              </a:ext>
            </a:extLst>
          </p:cNvPr>
          <p:cNvSpPr txBox="1"/>
          <p:nvPr/>
        </p:nvSpPr>
        <p:spPr>
          <a:xfrm>
            <a:off x="6739128" y="266488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Kromě</a:t>
            </a:r>
            <a:r>
              <a:rPr lang="en-US" sz="2200" dirty="0"/>
              <a:t> </a:t>
            </a:r>
            <a:r>
              <a:rPr lang="en-US" sz="2200" dirty="0" err="1"/>
              <a:t>velké</a:t>
            </a:r>
            <a:r>
              <a:rPr lang="en-US" sz="2200" dirty="0"/>
              <a:t> </a:t>
            </a:r>
            <a:r>
              <a:rPr lang="en-US" sz="2200" dirty="0" err="1"/>
              <a:t>trojice</a:t>
            </a:r>
            <a:r>
              <a:rPr lang="en-US" sz="2200" dirty="0"/>
              <a:t> </a:t>
            </a:r>
            <a:r>
              <a:rPr lang="en-US" sz="2200" dirty="0" err="1"/>
              <a:t>stravy</a:t>
            </a:r>
            <a:r>
              <a:rPr lang="en-US" sz="2200" dirty="0"/>
              <a:t>, </a:t>
            </a:r>
            <a:r>
              <a:rPr lang="en-US" sz="2200" dirty="0" err="1"/>
              <a:t>pohybu</a:t>
            </a:r>
            <a:r>
              <a:rPr lang="en-US" sz="2200" dirty="0"/>
              <a:t>, </a:t>
            </a:r>
            <a:r>
              <a:rPr lang="en-US" sz="2200" dirty="0" err="1"/>
              <a:t>spánku</a:t>
            </a:r>
            <a:r>
              <a:rPr lang="en-US" sz="2200" dirty="0"/>
              <a:t>, </a:t>
            </a:r>
            <a:r>
              <a:rPr lang="en-US" sz="2200" dirty="0" err="1"/>
              <a:t>ukazují</a:t>
            </a:r>
            <a:r>
              <a:rPr lang="en-US" sz="2200" dirty="0"/>
              <a:t> </a:t>
            </a:r>
            <a:r>
              <a:rPr lang="en-US" sz="2200" dirty="0" err="1"/>
              <a:t>studie</a:t>
            </a:r>
            <a:r>
              <a:rPr lang="cs-CZ" sz="2200" dirty="0"/>
              <a:t>, </a:t>
            </a:r>
            <a:r>
              <a:rPr lang="en-US" sz="2200" dirty="0" err="1"/>
              <a:t>že</a:t>
            </a:r>
            <a:r>
              <a:rPr lang="en-US" sz="2200" dirty="0"/>
              <a:t> </a:t>
            </a:r>
            <a:r>
              <a:rPr lang="en-US" sz="2200" dirty="0" err="1"/>
              <a:t>naprosto</a:t>
            </a:r>
            <a:r>
              <a:rPr lang="en-US" sz="2200" dirty="0"/>
              <a:t> </a:t>
            </a:r>
            <a:r>
              <a:rPr lang="en-US" sz="2200" dirty="0" err="1"/>
              <a:t>klíčová</a:t>
            </a:r>
            <a:r>
              <a:rPr lang="en-US" sz="2200" dirty="0"/>
              <a:t> </a:t>
            </a:r>
            <a:r>
              <a:rPr lang="en-US" sz="2200" dirty="0" err="1"/>
              <a:t>věc</a:t>
            </a:r>
            <a:r>
              <a:rPr lang="en-US" sz="2200" dirty="0"/>
              <a:t> pro </a:t>
            </a:r>
            <a:r>
              <a:rPr lang="en-US" sz="2200" dirty="0" err="1"/>
              <a:t>dlouhověkost</a:t>
            </a:r>
            <a:r>
              <a:rPr lang="en-US" sz="2200" dirty="0"/>
              <a:t> je </a:t>
            </a:r>
            <a:r>
              <a:rPr lang="en-US" sz="2200" b="1" dirty="0" err="1"/>
              <a:t>silný</a:t>
            </a:r>
            <a:r>
              <a:rPr lang="en-US" sz="2200" b="1" dirty="0"/>
              <a:t> </a:t>
            </a:r>
            <a:r>
              <a:rPr lang="en-US" sz="2200" b="1" dirty="0" err="1"/>
              <a:t>smysl</a:t>
            </a:r>
            <a:r>
              <a:rPr lang="en-US" sz="2200" b="1" dirty="0"/>
              <a:t> v </a:t>
            </a:r>
            <a:r>
              <a:rPr lang="en-US" sz="2200" b="1" dirty="0" err="1"/>
              <a:t>životě</a:t>
            </a:r>
            <a:r>
              <a:rPr lang="en-US" sz="2200" b="1" dirty="0"/>
              <a:t>/</a:t>
            </a:r>
            <a:r>
              <a:rPr lang="en-US" sz="2200" b="1" dirty="0" err="1"/>
              <a:t>práci</a:t>
            </a:r>
            <a:r>
              <a:rPr lang="en-US" sz="2200" b="1" dirty="0"/>
              <a:t>, </a:t>
            </a:r>
            <a:r>
              <a:rPr lang="en-US" sz="2200" b="1" dirty="0" err="1"/>
              <a:t>důvod</a:t>
            </a:r>
            <a:r>
              <a:rPr lang="en-US" sz="2200" b="1" dirty="0"/>
              <a:t> </a:t>
            </a:r>
            <a:r>
              <a:rPr lang="en-US" sz="2200" b="1" dirty="0" err="1"/>
              <a:t>ráno</a:t>
            </a:r>
            <a:r>
              <a:rPr lang="en-US" sz="2200" b="1" dirty="0"/>
              <a:t> </a:t>
            </a:r>
            <a:r>
              <a:rPr lang="en-US" sz="2200" b="1" dirty="0" err="1"/>
              <a:t>vstávat</a:t>
            </a:r>
            <a:r>
              <a:rPr lang="en-US" sz="2200" b="1" dirty="0"/>
              <a:t>, </a:t>
            </a:r>
            <a:r>
              <a:rPr lang="en-US" sz="2200" b="1" dirty="0" err="1"/>
              <a:t>takzvaný</a:t>
            </a:r>
            <a:r>
              <a:rPr lang="en-US" sz="2200" b="1" dirty="0"/>
              <a:t> IKIGAI</a:t>
            </a:r>
            <a:r>
              <a:rPr lang="en-US" sz="2200" dirty="0"/>
              <a:t>. A </a:t>
            </a:r>
            <a:r>
              <a:rPr lang="en-US" sz="2200" dirty="0" err="1"/>
              <a:t>hledání</a:t>
            </a:r>
            <a:r>
              <a:rPr lang="en-US" sz="2200" dirty="0"/>
              <a:t> </a:t>
            </a:r>
            <a:r>
              <a:rPr lang="en-US" sz="2200" dirty="0" err="1"/>
              <a:t>tohoto</a:t>
            </a:r>
            <a:r>
              <a:rPr lang="en-US" sz="2200" dirty="0"/>
              <a:t> </a:t>
            </a:r>
            <a:r>
              <a:rPr lang="en-US" sz="2200" dirty="0" err="1"/>
              <a:t>smyslu</a:t>
            </a:r>
            <a:r>
              <a:rPr lang="en-US" sz="2200" dirty="0"/>
              <a:t> a </a:t>
            </a:r>
            <a:r>
              <a:rPr lang="en-US" sz="2200" dirty="0" err="1"/>
              <a:t>jeho</a:t>
            </a:r>
            <a:r>
              <a:rPr lang="en-US" sz="2200" dirty="0"/>
              <a:t> </a:t>
            </a:r>
            <a:r>
              <a:rPr lang="en-US" sz="2200" dirty="0" err="1"/>
              <a:t>uplatňování</a:t>
            </a:r>
            <a:r>
              <a:rPr lang="en-US" sz="2200" dirty="0"/>
              <a:t> </a:t>
            </a:r>
            <a:br>
              <a:rPr lang="cs-CZ" sz="2200" dirty="0"/>
            </a:br>
            <a:r>
              <a:rPr lang="en-US" sz="2200" dirty="0"/>
              <a:t>by </a:t>
            </a:r>
            <a:r>
              <a:rPr lang="en-US" sz="2200" dirty="0" err="1"/>
              <a:t>měla</a:t>
            </a:r>
            <a:r>
              <a:rPr lang="en-US" sz="2200" dirty="0"/>
              <a:t> </a:t>
            </a:r>
            <a:r>
              <a:rPr lang="en-US" sz="2200" dirty="0" err="1"/>
              <a:t>být</a:t>
            </a:r>
            <a:r>
              <a:rPr lang="en-US" sz="2200" dirty="0"/>
              <a:t> </a:t>
            </a:r>
            <a:r>
              <a:rPr lang="en-US" sz="2200" dirty="0" err="1"/>
              <a:t>celoživotní</a:t>
            </a:r>
            <a:r>
              <a:rPr lang="en-US" sz="2200" dirty="0"/>
              <a:t> </a:t>
            </a:r>
            <a:r>
              <a:rPr lang="en-US" sz="2200" dirty="0" err="1"/>
              <a:t>činnost</a:t>
            </a:r>
            <a:r>
              <a:rPr lang="en-US" sz="2200" dirty="0"/>
              <a:t>.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47315A7-8640-0297-6EA9-F4B3AB6F7EDA}"/>
              </a:ext>
            </a:extLst>
          </p:cNvPr>
          <p:cNvSpPr txBox="1"/>
          <p:nvPr/>
        </p:nvSpPr>
        <p:spPr>
          <a:xfrm>
            <a:off x="6739128" y="5056042"/>
            <a:ext cx="260573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500" i="1" dirty="0"/>
              <a:t>Zdroj: Petr Ludwig</a:t>
            </a:r>
          </a:p>
        </p:txBody>
      </p:sp>
    </p:spTree>
    <p:extLst>
      <p:ext uri="{BB962C8B-B14F-4D97-AF65-F5344CB8AC3E}">
        <p14:creationId xmlns:p14="http://schemas.microsoft.com/office/powerpoint/2010/main" val="17601236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191</Words>
  <Application>Microsoft Office PowerPoint</Application>
  <PresentationFormat>Širokoúhlá obrazovka</PresentationFormat>
  <Paragraphs>25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Wingdings</vt:lpstr>
      <vt:lpstr>Motiv Office</vt:lpstr>
      <vt:lpstr>Inovační podnikání ~ 4. seminář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 ~ úvodní seminář</dc:title>
  <dc:creator>Karla Foltisová</dc:creator>
  <cp:lastModifiedBy>Karla Foltisová</cp:lastModifiedBy>
  <cp:revision>25</cp:revision>
  <dcterms:created xsi:type="dcterms:W3CDTF">2023-09-26T12:19:39Z</dcterms:created>
  <dcterms:modified xsi:type="dcterms:W3CDTF">2024-02-18T11:59:45Z</dcterms:modified>
</cp:coreProperties>
</file>