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63" r:id="rId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10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Halaška" userId="cb557ec6-e0e1-4a0a-936e-46d8b3c92521" providerId="ADAL" clId="{AD5E5B82-D115-41BB-ACC9-986B716ECF77}"/>
    <pc:docChg chg="custSel modSld">
      <pc:chgData name="Michal Halaška" userId="cb557ec6-e0e1-4a0a-936e-46d8b3c92521" providerId="ADAL" clId="{AD5E5B82-D115-41BB-ACC9-986B716ECF77}" dt="2024-04-02T11:05:09.490" v="406" actId="404"/>
      <pc:docMkLst>
        <pc:docMk/>
      </pc:docMkLst>
      <pc:sldChg chg="modSp mod">
        <pc:chgData name="Michal Halaška" userId="cb557ec6-e0e1-4a0a-936e-46d8b3c92521" providerId="ADAL" clId="{AD5E5B82-D115-41BB-ACC9-986B716ECF77}" dt="2024-04-02T11:03:06.880" v="331" actId="20577"/>
        <pc:sldMkLst>
          <pc:docMk/>
          <pc:sldMk cId="3469144025" sldId="277"/>
        </pc:sldMkLst>
        <pc:spChg chg="mod">
          <ac:chgData name="Michal Halaška" userId="cb557ec6-e0e1-4a0a-936e-46d8b3c92521" providerId="ADAL" clId="{AD5E5B82-D115-41BB-ACC9-986B716ECF77}" dt="2024-04-02T11:03:06.880" v="331" actId="20577"/>
          <ac:spMkLst>
            <pc:docMk/>
            <pc:sldMk cId="3469144025" sldId="277"/>
            <ac:spMk id="5" creationId="{00000000-0000-0000-0000-000000000000}"/>
          </ac:spMkLst>
        </pc:spChg>
      </pc:sldChg>
      <pc:sldChg chg="modSp mod">
        <pc:chgData name="Michal Halaška" userId="cb557ec6-e0e1-4a0a-936e-46d8b3c92521" providerId="ADAL" clId="{AD5E5B82-D115-41BB-ACC9-986B716ECF77}" dt="2024-04-02T11:05:09.490" v="406" actId="404"/>
        <pc:sldMkLst>
          <pc:docMk/>
          <pc:sldMk cId="519314180" sldId="278"/>
        </pc:sldMkLst>
        <pc:spChg chg="mod">
          <ac:chgData name="Michal Halaška" userId="cb557ec6-e0e1-4a0a-936e-46d8b3c92521" providerId="ADAL" clId="{AD5E5B82-D115-41BB-ACC9-986B716ECF77}" dt="2024-04-02T11:05:09.490" v="406" actId="404"/>
          <ac:spMkLst>
            <pc:docMk/>
            <pc:sldMk cId="519314180" sldId="278"/>
            <ac:spMk id="5" creationId="{00000000-0000-0000-0000-000000000000}"/>
          </ac:spMkLst>
        </pc:spChg>
      </pc:sldChg>
    </pc:docChg>
  </pc:docChgLst>
  <pc:docChgLst>
    <pc:chgData name="Michal Halaška" userId="cb557ec6-e0e1-4a0a-936e-46d8b3c92521" providerId="ADAL" clId="{7D66F64F-6868-4566-BD12-DFD4CF41FEFC}"/>
    <pc:docChg chg="delSld modSld">
      <pc:chgData name="Michal Halaška" userId="cb557ec6-e0e1-4a0a-936e-46d8b3c92521" providerId="ADAL" clId="{7D66F64F-6868-4566-BD12-DFD4CF41FEFC}" dt="2024-03-11T20:55:21.682" v="135"/>
      <pc:docMkLst>
        <pc:docMk/>
      </pc:docMkLst>
      <pc:sldChg chg="modSp mod">
        <pc:chgData name="Michal Halaška" userId="cb557ec6-e0e1-4a0a-936e-46d8b3c92521" providerId="ADAL" clId="{7D66F64F-6868-4566-BD12-DFD4CF41FEFC}" dt="2024-03-11T20:54:53.745" v="104" actId="20577"/>
        <pc:sldMkLst>
          <pc:docMk/>
          <pc:sldMk cId="280633465" sldId="256"/>
        </pc:sldMkLst>
        <pc:spChg chg="mod">
          <ac:chgData name="Michal Halaška" userId="cb557ec6-e0e1-4a0a-936e-46d8b3c92521" providerId="ADAL" clId="{7D66F64F-6868-4566-BD12-DFD4CF41FEFC}" dt="2024-03-11T20:54:53.745" v="104" actId="20577"/>
          <ac:spMkLst>
            <pc:docMk/>
            <pc:sldMk cId="280633465" sldId="256"/>
            <ac:spMk id="3" creationId="{00000000-0000-0000-0000-000000000000}"/>
          </ac:spMkLst>
        </pc:spChg>
      </pc:sldChg>
      <pc:sldChg chg="modSp mod">
        <pc:chgData name="Michal Halaška" userId="cb557ec6-e0e1-4a0a-936e-46d8b3c92521" providerId="ADAL" clId="{7D66F64F-6868-4566-BD12-DFD4CF41FEFC}" dt="2024-03-11T20:55:21.682" v="135"/>
        <pc:sldMkLst>
          <pc:docMk/>
          <pc:sldMk cId="4053345215" sldId="263"/>
        </pc:sldMkLst>
        <pc:spChg chg="mod">
          <ac:chgData name="Michal Halaška" userId="cb557ec6-e0e1-4a0a-936e-46d8b3c92521" providerId="ADAL" clId="{7D66F64F-6868-4566-BD12-DFD4CF41FEFC}" dt="2024-03-11T20:55:21.682" v="135"/>
          <ac:spMkLst>
            <pc:docMk/>
            <pc:sldMk cId="4053345215" sldId="263"/>
            <ac:spMk id="3" creationId="{00000000-0000-0000-0000-000000000000}"/>
          </ac:spMkLst>
        </pc:spChg>
      </pc:sldChg>
      <pc:sldChg chg="modSp mod">
        <pc:chgData name="Michal Halaška" userId="cb557ec6-e0e1-4a0a-936e-46d8b3c92521" providerId="ADAL" clId="{7D66F64F-6868-4566-BD12-DFD4CF41FEFC}" dt="2024-03-11T20:55:07.410" v="131" actId="20577"/>
        <pc:sldMkLst>
          <pc:docMk/>
          <pc:sldMk cId="3469144025" sldId="277"/>
        </pc:sldMkLst>
        <pc:spChg chg="mod">
          <ac:chgData name="Michal Halaška" userId="cb557ec6-e0e1-4a0a-936e-46d8b3c92521" providerId="ADAL" clId="{7D66F64F-6868-4566-BD12-DFD4CF41FEFC}" dt="2024-03-04T21:33:32.012" v="59" actId="20577"/>
          <ac:spMkLst>
            <pc:docMk/>
            <pc:sldMk cId="3469144025" sldId="277"/>
            <ac:spMk id="8" creationId="{00000000-0000-0000-0000-000000000000}"/>
          </ac:spMkLst>
        </pc:spChg>
        <pc:spChg chg="mod">
          <ac:chgData name="Michal Halaška" userId="cb557ec6-e0e1-4a0a-936e-46d8b3c92521" providerId="ADAL" clId="{7D66F64F-6868-4566-BD12-DFD4CF41FEFC}" dt="2024-03-11T20:55:07.410" v="131" actId="20577"/>
          <ac:spMkLst>
            <pc:docMk/>
            <pc:sldMk cId="3469144025" sldId="277"/>
            <ac:spMk id="9" creationId="{00000000-0000-0000-0000-000000000000}"/>
          </ac:spMkLst>
        </pc:spChg>
      </pc:sldChg>
      <pc:sldChg chg="modSp mod">
        <pc:chgData name="Michal Halaška" userId="cb557ec6-e0e1-4a0a-936e-46d8b3c92521" providerId="ADAL" clId="{7D66F64F-6868-4566-BD12-DFD4CF41FEFC}" dt="2024-03-11T20:55:12.136" v="132"/>
        <pc:sldMkLst>
          <pc:docMk/>
          <pc:sldMk cId="1721649088" sldId="280"/>
        </pc:sldMkLst>
        <pc:spChg chg="mod">
          <ac:chgData name="Michal Halaška" userId="cb557ec6-e0e1-4a0a-936e-46d8b3c92521" providerId="ADAL" clId="{7D66F64F-6868-4566-BD12-DFD4CF41FEFC}" dt="2024-03-04T21:19:39.212" v="5" actId="20577"/>
          <ac:spMkLst>
            <pc:docMk/>
            <pc:sldMk cId="1721649088" sldId="280"/>
            <ac:spMk id="5" creationId="{00000000-0000-0000-0000-000000000000}"/>
          </ac:spMkLst>
        </pc:spChg>
        <pc:spChg chg="mod">
          <ac:chgData name="Michal Halaška" userId="cb557ec6-e0e1-4a0a-936e-46d8b3c92521" providerId="ADAL" clId="{7D66F64F-6868-4566-BD12-DFD4CF41FEFC}" dt="2024-03-04T21:33:36.547" v="62" actId="20577"/>
          <ac:spMkLst>
            <pc:docMk/>
            <pc:sldMk cId="1721649088" sldId="280"/>
            <ac:spMk id="8" creationId="{00000000-0000-0000-0000-000000000000}"/>
          </ac:spMkLst>
        </pc:spChg>
        <pc:spChg chg="mod">
          <ac:chgData name="Michal Halaška" userId="cb557ec6-e0e1-4a0a-936e-46d8b3c92521" providerId="ADAL" clId="{7D66F64F-6868-4566-BD12-DFD4CF41FEFC}" dt="2024-03-11T20:55:12.136" v="132"/>
          <ac:spMkLst>
            <pc:docMk/>
            <pc:sldMk cId="1721649088" sldId="280"/>
            <ac:spMk id="9" creationId="{00000000-0000-0000-0000-000000000000}"/>
          </ac:spMkLst>
        </pc:spChg>
      </pc:sldChg>
      <pc:sldChg chg="modSp mod modNotesTx">
        <pc:chgData name="Michal Halaška" userId="cb557ec6-e0e1-4a0a-936e-46d8b3c92521" providerId="ADAL" clId="{7D66F64F-6868-4566-BD12-DFD4CF41FEFC}" dt="2024-03-11T20:55:18.851" v="134"/>
        <pc:sldMkLst>
          <pc:docMk/>
          <pc:sldMk cId="763595130" sldId="281"/>
        </pc:sldMkLst>
        <pc:spChg chg="mod">
          <ac:chgData name="Michal Halaška" userId="cb557ec6-e0e1-4a0a-936e-46d8b3c92521" providerId="ADAL" clId="{7D66F64F-6868-4566-BD12-DFD4CF41FEFC}" dt="2024-03-04T21:32:35.487" v="55" actId="20577"/>
          <ac:spMkLst>
            <pc:docMk/>
            <pc:sldMk cId="763595130" sldId="281"/>
            <ac:spMk id="5" creationId="{00000000-0000-0000-0000-000000000000}"/>
          </ac:spMkLst>
        </pc:spChg>
        <pc:spChg chg="mod">
          <ac:chgData name="Michal Halaška" userId="cb557ec6-e0e1-4a0a-936e-46d8b3c92521" providerId="ADAL" clId="{7D66F64F-6868-4566-BD12-DFD4CF41FEFC}" dt="2024-03-04T21:28:39.660" v="42" actId="20577"/>
          <ac:spMkLst>
            <pc:docMk/>
            <pc:sldMk cId="763595130" sldId="281"/>
            <ac:spMk id="6" creationId="{00000000-0000-0000-0000-000000000000}"/>
          </ac:spMkLst>
        </pc:spChg>
        <pc:spChg chg="mod">
          <ac:chgData name="Michal Halaška" userId="cb557ec6-e0e1-4a0a-936e-46d8b3c92521" providerId="ADAL" clId="{7D66F64F-6868-4566-BD12-DFD4CF41FEFC}" dt="2024-03-04T21:33:44.881" v="68" actId="20577"/>
          <ac:spMkLst>
            <pc:docMk/>
            <pc:sldMk cId="763595130" sldId="281"/>
            <ac:spMk id="8" creationId="{00000000-0000-0000-0000-000000000000}"/>
          </ac:spMkLst>
        </pc:spChg>
        <pc:spChg chg="mod">
          <ac:chgData name="Michal Halaška" userId="cb557ec6-e0e1-4a0a-936e-46d8b3c92521" providerId="ADAL" clId="{7D66F64F-6868-4566-BD12-DFD4CF41FEFC}" dt="2024-03-11T20:55:18.851" v="134"/>
          <ac:spMkLst>
            <pc:docMk/>
            <pc:sldMk cId="763595130" sldId="281"/>
            <ac:spMk id="9" creationId="{00000000-0000-0000-0000-000000000000}"/>
          </ac:spMkLst>
        </pc:spChg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3355701365" sldId="282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4178310230" sldId="284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844167657" sldId="285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1063610738" sldId="286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378158056" sldId="288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145056040" sldId="289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3736490071" sldId="290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952029353" sldId="291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869693429" sldId="293"/>
        </pc:sldMkLst>
      </pc:sldChg>
      <pc:sldChg chg="modSp mod modNotesTx">
        <pc:chgData name="Michal Halaška" userId="cb557ec6-e0e1-4a0a-936e-46d8b3c92521" providerId="ADAL" clId="{7D66F64F-6868-4566-BD12-DFD4CF41FEFC}" dt="2024-03-11T20:55:15.164" v="133"/>
        <pc:sldMkLst>
          <pc:docMk/>
          <pc:sldMk cId="1110746372" sldId="294"/>
        </pc:sldMkLst>
        <pc:spChg chg="mod">
          <ac:chgData name="Michal Halaška" userId="cb557ec6-e0e1-4a0a-936e-46d8b3c92521" providerId="ADAL" clId="{7D66F64F-6868-4566-BD12-DFD4CF41FEFC}" dt="2024-03-04T21:25:27.731" v="30" actId="403"/>
          <ac:spMkLst>
            <pc:docMk/>
            <pc:sldMk cId="1110746372" sldId="294"/>
            <ac:spMk id="5" creationId="{B24B04FC-600C-976D-5AEA-28C0C4D9F598}"/>
          </ac:spMkLst>
        </pc:spChg>
        <pc:spChg chg="mod">
          <ac:chgData name="Michal Halaška" userId="cb557ec6-e0e1-4a0a-936e-46d8b3c92521" providerId="ADAL" clId="{7D66F64F-6868-4566-BD12-DFD4CF41FEFC}" dt="2024-03-04T21:20:45.505" v="14" actId="20577"/>
          <ac:spMkLst>
            <pc:docMk/>
            <pc:sldMk cId="1110746372" sldId="294"/>
            <ac:spMk id="6" creationId="{BCBE594C-97DE-F378-1367-F5C212766236}"/>
          </ac:spMkLst>
        </pc:spChg>
        <pc:spChg chg="mod">
          <ac:chgData name="Michal Halaška" userId="cb557ec6-e0e1-4a0a-936e-46d8b3c92521" providerId="ADAL" clId="{7D66F64F-6868-4566-BD12-DFD4CF41FEFC}" dt="2024-03-04T21:33:41.054" v="65" actId="20577"/>
          <ac:spMkLst>
            <pc:docMk/>
            <pc:sldMk cId="1110746372" sldId="294"/>
            <ac:spMk id="8" creationId="{8506AA9C-3220-D201-B547-AB8A7039A103}"/>
          </ac:spMkLst>
        </pc:spChg>
        <pc:spChg chg="mod">
          <ac:chgData name="Michal Halaška" userId="cb557ec6-e0e1-4a0a-936e-46d8b3c92521" providerId="ADAL" clId="{7D66F64F-6868-4566-BD12-DFD4CF41FEFC}" dt="2024-03-11T20:55:15.164" v="133"/>
          <ac:spMkLst>
            <pc:docMk/>
            <pc:sldMk cId="1110746372" sldId="294"/>
            <ac:spMk id="9" creationId="{5FAB6FB9-96CC-818D-4432-5121FA0082C6}"/>
          </ac:spMkLst>
        </pc:spChg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2300547100" sldId="295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1881163190" sldId="296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119453854" sldId="297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3870571450" sldId="298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1951504697" sldId="299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679445441" sldId="301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2874106596" sldId="302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2053614798" sldId="304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4154404298" sldId="305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3573083182" sldId="306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1570073018" sldId="307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2413902727" sldId="308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1840102035" sldId="309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753725561" sldId="310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700554515" sldId="311"/>
        </pc:sldMkLst>
      </pc:sldChg>
    </pc:docChg>
  </pc:docChgLst>
  <pc:docChgLst>
    <pc:chgData name="Michal Halaška" userId="cb557ec6-e0e1-4a0a-936e-46d8b3c92521" providerId="ADAL" clId="{C8A7F2F8-684D-4823-8D5E-7B7DA8355D87}"/>
    <pc:docChg chg="undo custSel addSld delSld modSld sldOrd">
      <pc:chgData name="Michal Halaška" userId="cb557ec6-e0e1-4a0a-936e-46d8b3c92521" providerId="ADAL" clId="{C8A7F2F8-684D-4823-8D5E-7B7DA8355D87}" dt="2024-03-03T22:10:57.491" v="4116"/>
      <pc:docMkLst>
        <pc:docMk/>
      </pc:docMkLst>
      <pc:sldChg chg="modSp mod">
        <pc:chgData name="Michal Halaška" userId="cb557ec6-e0e1-4a0a-936e-46d8b3c92521" providerId="ADAL" clId="{C8A7F2F8-684D-4823-8D5E-7B7DA8355D87}" dt="2024-03-03T18:11:38.398" v="43" actId="20577"/>
        <pc:sldMkLst>
          <pc:docMk/>
          <pc:sldMk cId="280633465" sldId="256"/>
        </pc:sldMkLst>
        <pc:spChg chg="mod">
          <ac:chgData name="Michal Halaška" userId="cb557ec6-e0e1-4a0a-936e-46d8b3c92521" providerId="ADAL" clId="{C8A7F2F8-684D-4823-8D5E-7B7DA8355D87}" dt="2024-03-03T18:11:28.314" v="8" actId="20577"/>
          <ac:spMkLst>
            <pc:docMk/>
            <pc:sldMk cId="280633465" sldId="256"/>
            <ac:spMk id="2" creationId="{00000000-0000-0000-0000-000000000000}"/>
          </ac:spMkLst>
        </pc:spChg>
        <pc:spChg chg="mod">
          <ac:chgData name="Michal Halaška" userId="cb557ec6-e0e1-4a0a-936e-46d8b3c92521" providerId="ADAL" clId="{C8A7F2F8-684D-4823-8D5E-7B7DA8355D87}" dt="2024-03-03T18:11:38.398" v="43" actId="20577"/>
          <ac:spMkLst>
            <pc:docMk/>
            <pc:sldMk cId="280633465" sldId="256"/>
            <ac:spMk id="3" creationId="{00000000-0000-0000-0000-000000000000}"/>
          </ac:spMkLst>
        </pc:spChg>
      </pc:sldChg>
      <pc:sldChg chg="modSp del mod">
        <pc:chgData name="Michal Halaška" userId="cb557ec6-e0e1-4a0a-936e-46d8b3c92521" providerId="ADAL" clId="{C8A7F2F8-684D-4823-8D5E-7B7DA8355D87}" dt="2024-03-03T18:15:34.971" v="157" actId="2696"/>
        <pc:sldMkLst>
          <pc:docMk/>
          <pc:sldMk cId="2997543792" sldId="257"/>
        </pc:sldMkLst>
        <pc:spChg chg="mod">
          <ac:chgData name="Michal Halaška" userId="cb557ec6-e0e1-4a0a-936e-46d8b3c92521" providerId="ADAL" clId="{C8A7F2F8-684D-4823-8D5E-7B7DA8355D87}" dt="2024-03-03T18:14:21.523" v="148" actId="20577"/>
          <ac:spMkLst>
            <pc:docMk/>
            <pc:sldMk cId="2997543792" sldId="257"/>
            <ac:spMk id="3" creationId="{00000000-0000-0000-0000-000000000000}"/>
          </ac:spMkLst>
        </pc:spChg>
        <pc:spChg chg="mod">
          <ac:chgData name="Michal Halaška" userId="cb557ec6-e0e1-4a0a-936e-46d8b3c92521" providerId="ADAL" clId="{C8A7F2F8-684D-4823-8D5E-7B7DA8355D87}" dt="2024-03-03T18:13:54.861" v="59" actId="20577"/>
          <ac:spMkLst>
            <pc:docMk/>
            <pc:sldMk cId="2997543792" sldId="257"/>
            <ac:spMk id="6" creationId="{00000000-0000-0000-0000-000000000000}"/>
          </ac:spMkLst>
        </pc:spChg>
      </pc:sldChg>
      <pc:sldChg chg="modSp mod">
        <pc:chgData name="Michal Halaška" userId="cb557ec6-e0e1-4a0a-936e-46d8b3c92521" providerId="ADAL" clId="{C8A7F2F8-684D-4823-8D5E-7B7DA8355D87}" dt="2024-03-03T19:14:18.303" v="2130" actId="6549"/>
        <pc:sldMkLst>
          <pc:docMk/>
          <pc:sldMk cId="3469144025" sldId="277"/>
        </pc:sldMkLst>
        <pc:spChg chg="mod">
          <ac:chgData name="Michal Halaška" userId="cb557ec6-e0e1-4a0a-936e-46d8b3c92521" providerId="ADAL" clId="{C8A7F2F8-684D-4823-8D5E-7B7DA8355D87}" dt="2024-03-03T19:14:18.303" v="2130" actId="6549"/>
          <ac:spMkLst>
            <pc:docMk/>
            <pc:sldMk cId="3469144025" sldId="277"/>
            <ac:spMk id="5" creationId="{00000000-0000-0000-0000-000000000000}"/>
          </ac:spMkLst>
        </pc:spChg>
        <pc:spChg chg="mod">
          <ac:chgData name="Michal Halaška" userId="cb557ec6-e0e1-4a0a-936e-46d8b3c92521" providerId="ADAL" clId="{C8A7F2F8-684D-4823-8D5E-7B7DA8355D87}" dt="2024-03-03T18:44:06.754" v="446" actId="20577"/>
          <ac:spMkLst>
            <pc:docMk/>
            <pc:sldMk cId="3469144025" sldId="277"/>
            <ac:spMk id="6" creationId="{00000000-0000-0000-0000-000000000000}"/>
          </ac:spMkLst>
        </pc:spChg>
      </pc:sldChg>
      <pc:sldChg chg="delSp modSp mod">
        <pc:chgData name="Michal Halaška" userId="cb557ec6-e0e1-4a0a-936e-46d8b3c92521" providerId="ADAL" clId="{C8A7F2F8-684D-4823-8D5E-7B7DA8355D87}" dt="2024-03-03T19:07:35.621" v="1822" actId="20577"/>
        <pc:sldMkLst>
          <pc:docMk/>
          <pc:sldMk cId="1721649088" sldId="280"/>
        </pc:sldMkLst>
        <pc:spChg chg="mod">
          <ac:chgData name="Michal Halaška" userId="cb557ec6-e0e1-4a0a-936e-46d8b3c92521" providerId="ADAL" clId="{C8A7F2F8-684D-4823-8D5E-7B7DA8355D87}" dt="2024-03-03T19:07:35.621" v="1822" actId="20577"/>
          <ac:spMkLst>
            <pc:docMk/>
            <pc:sldMk cId="1721649088" sldId="280"/>
            <ac:spMk id="5" creationId="{00000000-0000-0000-0000-000000000000}"/>
          </ac:spMkLst>
        </pc:spChg>
        <pc:spChg chg="mod">
          <ac:chgData name="Michal Halaška" userId="cb557ec6-e0e1-4a0a-936e-46d8b3c92521" providerId="ADAL" clId="{C8A7F2F8-684D-4823-8D5E-7B7DA8355D87}" dt="2024-03-03T19:06:21.077" v="1731" actId="20577"/>
          <ac:spMkLst>
            <pc:docMk/>
            <pc:sldMk cId="1721649088" sldId="280"/>
            <ac:spMk id="6" creationId="{00000000-0000-0000-0000-000000000000}"/>
          </ac:spMkLst>
        </pc:spChg>
        <pc:picChg chg="del">
          <ac:chgData name="Michal Halaška" userId="cb557ec6-e0e1-4a0a-936e-46d8b3c92521" providerId="ADAL" clId="{C8A7F2F8-684D-4823-8D5E-7B7DA8355D87}" dt="2024-03-03T18:55:27.454" v="956" actId="478"/>
          <ac:picMkLst>
            <pc:docMk/>
            <pc:sldMk cId="1721649088" sldId="280"/>
            <ac:picMk id="2050" creationId="{00000000-0000-0000-0000-000000000000}"/>
          </ac:picMkLst>
        </pc:picChg>
        <pc:picChg chg="del">
          <ac:chgData name="Michal Halaška" userId="cb557ec6-e0e1-4a0a-936e-46d8b3c92521" providerId="ADAL" clId="{C8A7F2F8-684D-4823-8D5E-7B7DA8355D87}" dt="2024-03-03T18:55:27.857" v="957" actId="478"/>
          <ac:picMkLst>
            <pc:docMk/>
            <pc:sldMk cId="1721649088" sldId="280"/>
            <ac:picMk id="2052" creationId="{00000000-0000-0000-0000-000000000000}"/>
          </ac:picMkLst>
        </pc:picChg>
      </pc:sldChg>
      <pc:sldChg chg="delSp modSp mod modNotesTx">
        <pc:chgData name="Michal Halaška" userId="cb557ec6-e0e1-4a0a-936e-46d8b3c92521" providerId="ADAL" clId="{C8A7F2F8-684D-4823-8D5E-7B7DA8355D87}" dt="2024-03-03T20:57:38.676" v="2755" actId="108"/>
        <pc:sldMkLst>
          <pc:docMk/>
          <pc:sldMk cId="763595130" sldId="281"/>
        </pc:sldMkLst>
        <pc:spChg chg="mod">
          <ac:chgData name="Michal Halaška" userId="cb557ec6-e0e1-4a0a-936e-46d8b3c92521" providerId="ADAL" clId="{C8A7F2F8-684D-4823-8D5E-7B7DA8355D87}" dt="2024-03-03T20:57:38.676" v="2755" actId="108"/>
          <ac:spMkLst>
            <pc:docMk/>
            <pc:sldMk cId="763595130" sldId="281"/>
            <ac:spMk id="5" creationId="{00000000-0000-0000-0000-000000000000}"/>
          </ac:spMkLst>
        </pc:spChg>
        <pc:spChg chg="mod">
          <ac:chgData name="Michal Halaška" userId="cb557ec6-e0e1-4a0a-936e-46d8b3c92521" providerId="ADAL" clId="{C8A7F2F8-684D-4823-8D5E-7B7DA8355D87}" dt="2024-03-03T20:45:18.329" v="2213" actId="20577"/>
          <ac:spMkLst>
            <pc:docMk/>
            <pc:sldMk cId="763595130" sldId="281"/>
            <ac:spMk id="6" creationId="{00000000-0000-0000-0000-000000000000}"/>
          </ac:spMkLst>
        </pc:spChg>
        <pc:picChg chg="del">
          <ac:chgData name="Michal Halaška" userId="cb557ec6-e0e1-4a0a-936e-46d8b3c92521" providerId="ADAL" clId="{C8A7F2F8-684D-4823-8D5E-7B7DA8355D87}" dt="2024-03-03T19:01:50.740" v="1309" actId="478"/>
          <ac:picMkLst>
            <pc:docMk/>
            <pc:sldMk cId="763595130" sldId="281"/>
            <ac:picMk id="3074" creationId="{00000000-0000-0000-0000-000000000000}"/>
          </ac:picMkLst>
        </pc:picChg>
        <pc:picChg chg="del">
          <ac:chgData name="Michal Halaška" userId="cb557ec6-e0e1-4a0a-936e-46d8b3c92521" providerId="ADAL" clId="{C8A7F2F8-684D-4823-8D5E-7B7DA8355D87}" dt="2024-03-03T19:01:52.470" v="1310" actId="478"/>
          <ac:picMkLst>
            <pc:docMk/>
            <pc:sldMk cId="763595130" sldId="281"/>
            <ac:picMk id="3076" creationId="{00000000-0000-0000-0000-000000000000}"/>
          </ac:picMkLst>
        </pc:picChg>
      </pc:sldChg>
      <pc:sldChg chg="addSp delSp modSp mod">
        <pc:chgData name="Michal Halaška" userId="cb557ec6-e0e1-4a0a-936e-46d8b3c92521" providerId="ADAL" clId="{C8A7F2F8-684D-4823-8D5E-7B7DA8355D87}" dt="2024-03-03T20:55:50.623" v="2631" actId="20577"/>
        <pc:sldMkLst>
          <pc:docMk/>
          <pc:sldMk cId="3355701365" sldId="282"/>
        </pc:sldMkLst>
        <pc:spChg chg="add mod">
          <ac:chgData name="Michal Halaška" userId="cb557ec6-e0e1-4a0a-936e-46d8b3c92521" providerId="ADAL" clId="{C8A7F2F8-684D-4823-8D5E-7B7DA8355D87}" dt="2024-03-03T20:52:56.816" v="2607" actId="14100"/>
          <ac:spMkLst>
            <pc:docMk/>
            <pc:sldMk cId="3355701365" sldId="282"/>
            <ac:spMk id="2" creationId="{490FE3B0-8376-AC5E-56E7-0BEBCABC8CFF}"/>
          </ac:spMkLst>
        </pc:spChg>
        <pc:spChg chg="add del">
          <ac:chgData name="Michal Halaška" userId="cb557ec6-e0e1-4a0a-936e-46d8b3c92521" providerId="ADAL" clId="{C8A7F2F8-684D-4823-8D5E-7B7DA8355D87}" dt="2024-03-03T20:53:28.578" v="2610" actId="478"/>
          <ac:spMkLst>
            <pc:docMk/>
            <pc:sldMk cId="3355701365" sldId="282"/>
            <ac:spMk id="3" creationId="{28E7BF20-29F7-B103-26B0-ED019ED69DB4}"/>
          </ac:spMkLst>
        </pc:spChg>
        <pc:spChg chg="add del mod">
          <ac:chgData name="Michal Halaška" userId="cb557ec6-e0e1-4a0a-936e-46d8b3c92521" providerId="ADAL" clId="{C8A7F2F8-684D-4823-8D5E-7B7DA8355D87}" dt="2024-03-03T20:53:28.578" v="2610" actId="478"/>
          <ac:spMkLst>
            <pc:docMk/>
            <pc:sldMk cId="3355701365" sldId="282"/>
            <ac:spMk id="5" creationId="{00000000-0000-0000-0000-000000000000}"/>
          </ac:spMkLst>
        </pc:spChg>
        <pc:spChg chg="mod">
          <ac:chgData name="Michal Halaška" userId="cb557ec6-e0e1-4a0a-936e-46d8b3c92521" providerId="ADAL" clId="{C8A7F2F8-684D-4823-8D5E-7B7DA8355D87}" dt="2024-03-03T20:55:50.623" v="2631" actId="20577"/>
          <ac:spMkLst>
            <pc:docMk/>
            <pc:sldMk cId="3355701365" sldId="282"/>
            <ac:spMk id="6" creationId="{00000000-0000-0000-0000-000000000000}"/>
          </ac:spMkLst>
        </pc:spChg>
        <pc:picChg chg="add mod">
          <ac:chgData name="Michal Halaška" userId="cb557ec6-e0e1-4a0a-936e-46d8b3c92521" providerId="ADAL" clId="{C8A7F2F8-684D-4823-8D5E-7B7DA8355D87}" dt="2024-03-03T20:53:55.800" v="2614" actId="1076"/>
          <ac:picMkLst>
            <pc:docMk/>
            <pc:sldMk cId="3355701365" sldId="282"/>
            <ac:picMk id="7" creationId="{505BCF19-AF9E-84B6-AD75-9578374D6E1E}"/>
          </ac:picMkLst>
        </pc:picChg>
        <pc:picChg chg="del">
          <ac:chgData name="Michal Halaška" userId="cb557ec6-e0e1-4a0a-936e-46d8b3c92521" providerId="ADAL" clId="{C8A7F2F8-684D-4823-8D5E-7B7DA8355D87}" dt="2024-03-03T20:45:37.616" v="2214" actId="478"/>
          <ac:picMkLst>
            <pc:docMk/>
            <pc:sldMk cId="3355701365" sldId="282"/>
            <ac:picMk id="1026" creationId="{00000000-0000-0000-0000-000000000000}"/>
          </ac:picMkLst>
        </pc:picChg>
      </pc:sldChg>
      <pc:sldChg chg="del">
        <pc:chgData name="Michal Halaška" userId="cb557ec6-e0e1-4a0a-936e-46d8b3c92521" providerId="ADAL" clId="{C8A7F2F8-684D-4823-8D5E-7B7DA8355D87}" dt="2024-03-03T21:00:54.534" v="2760" actId="2696"/>
        <pc:sldMkLst>
          <pc:docMk/>
          <pc:sldMk cId="1170218560" sldId="283"/>
        </pc:sldMkLst>
      </pc:sldChg>
      <pc:sldChg chg="delSp modSp mod">
        <pc:chgData name="Michal Halaška" userId="cb557ec6-e0e1-4a0a-936e-46d8b3c92521" providerId="ADAL" clId="{C8A7F2F8-684D-4823-8D5E-7B7DA8355D87}" dt="2024-03-03T21:06:52.951" v="2882" actId="20577"/>
        <pc:sldMkLst>
          <pc:docMk/>
          <pc:sldMk cId="4178310230" sldId="284"/>
        </pc:sldMkLst>
        <pc:spChg chg="mod">
          <ac:chgData name="Michal Halaška" userId="cb557ec6-e0e1-4a0a-936e-46d8b3c92521" providerId="ADAL" clId="{C8A7F2F8-684D-4823-8D5E-7B7DA8355D87}" dt="2024-03-03T21:06:52.951" v="2882" actId="20577"/>
          <ac:spMkLst>
            <pc:docMk/>
            <pc:sldMk cId="4178310230" sldId="284"/>
            <ac:spMk id="5" creationId="{00000000-0000-0000-0000-000000000000}"/>
          </ac:spMkLst>
        </pc:spChg>
        <pc:spChg chg="mod">
          <ac:chgData name="Michal Halaška" userId="cb557ec6-e0e1-4a0a-936e-46d8b3c92521" providerId="ADAL" clId="{C8A7F2F8-684D-4823-8D5E-7B7DA8355D87}" dt="2024-03-03T21:02:37.933" v="2796" actId="20577"/>
          <ac:spMkLst>
            <pc:docMk/>
            <pc:sldMk cId="4178310230" sldId="284"/>
            <ac:spMk id="6" creationId="{00000000-0000-0000-0000-000000000000}"/>
          </ac:spMkLst>
        </pc:spChg>
        <pc:picChg chg="del">
          <ac:chgData name="Michal Halaška" userId="cb557ec6-e0e1-4a0a-936e-46d8b3c92521" providerId="ADAL" clId="{C8A7F2F8-684D-4823-8D5E-7B7DA8355D87}" dt="2024-03-03T21:01:09.361" v="2773" actId="478"/>
          <ac:picMkLst>
            <pc:docMk/>
            <pc:sldMk cId="4178310230" sldId="284"/>
            <ac:picMk id="2" creationId="{00000000-0000-0000-0000-000000000000}"/>
          </ac:picMkLst>
        </pc:picChg>
      </pc:sldChg>
      <pc:sldChg chg="modSp mod">
        <pc:chgData name="Michal Halaška" userId="cb557ec6-e0e1-4a0a-936e-46d8b3c92521" providerId="ADAL" clId="{C8A7F2F8-684D-4823-8D5E-7B7DA8355D87}" dt="2024-03-03T21:55:52.411" v="2892" actId="20577"/>
        <pc:sldMkLst>
          <pc:docMk/>
          <pc:sldMk cId="844167657" sldId="285"/>
        </pc:sldMkLst>
        <pc:spChg chg="mod">
          <ac:chgData name="Michal Halaška" userId="cb557ec6-e0e1-4a0a-936e-46d8b3c92521" providerId="ADAL" clId="{C8A7F2F8-684D-4823-8D5E-7B7DA8355D87}" dt="2024-03-03T21:55:52.411" v="2892" actId="20577"/>
          <ac:spMkLst>
            <pc:docMk/>
            <pc:sldMk cId="844167657" sldId="285"/>
            <ac:spMk id="5" creationId="{00000000-0000-0000-0000-000000000000}"/>
          </ac:spMkLst>
        </pc:spChg>
        <pc:spChg chg="mod">
          <ac:chgData name="Michal Halaška" userId="cb557ec6-e0e1-4a0a-936e-46d8b3c92521" providerId="ADAL" clId="{C8A7F2F8-684D-4823-8D5E-7B7DA8355D87}" dt="2024-03-03T21:05:45.358" v="2841" actId="20577"/>
          <ac:spMkLst>
            <pc:docMk/>
            <pc:sldMk cId="844167657" sldId="285"/>
            <ac:spMk id="6" creationId="{00000000-0000-0000-0000-000000000000}"/>
          </ac:spMkLst>
        </pc:spChg>
      </pc:sldChg>
      <pc:sldChg chg="modSp mod">
        <pc:chgData name="Michal Halaška" userId="cb557ec6-e0e1-4a0a-936e-46d8b3c92521" providerId="ADAL" clId="{C8A7F2F8-684D-4823-8D5E-7B7DA8355D87}" dt="2024-03-03T21:57:52.106" v="2953" actId="403"/>
        <pc:sldMkLst>
          <pc:docMk/>
          <pc:sldMk cId="1063610738" sldId="286"/>
        </pc:sldMkLst>
        <pc:spChg chg="mod">
          <ac:chgData name="Michal Halaška" userId="cb557ec6-e0e1-4a0a-936e-46d8b3c92521" providerId="ADAL" clId="{C8A7F2F8-684D-4823-8D5E-7B7DA8355D87}" dt="2024-03-03T21:57:52.106" v="2953" actId="403"/>
          <ac:spMkLst>
            <pc:docMk/>
            <pc:sldMk cId="1063610738" sldId="286"/>
            <ac:spMk id="5" creationId="{00000000-0000-0000-0000-000000000000}"/>
          </ac:spMkLst>
        </pc:spChg>
        <pc:spChg chg="mod">
          <ac:chgData name="Michal Halaška" userId="cb557ec6-e0e1-4a0a-936e-46d8b3c92521" providerId="ADAL" clId="{C8A7F2F8-684D-4823-8D5E-7B7DA8355D87}" dt="2024-03-03T21:56:08.845" v="2911" actId="20577"/>
          <ac:spMkLst>
            <pc:docMk/>
            <pc:sldMk cId="1063610738" sldId="286"/>
            <ac:spMk id="6" creationId="{00000000-0000-0000-0000-000000000000}"/>
          </ac:spMkLst>
        </pc:spChg>
      </pc:sldChg>
      <pc:sldChg chg="modSp mod ord">
        <pc:chgData name="Michal Halaška" userId="cb557ec6-e0e1-4a0a-936e-46d8b3c92521" providerId="ADAL" clId="{C8A7F2F8-684D-4823-8D5E-7B7DA8355D87}" dt="2024-03-03T18:18:03.347" v="440" actId="404"/>
        <pc:sldMkLst>
          <pc:docMk/>
          <pc:sldMk cId="3831028021" sldId="287"/>
        </pc:sldMkLst>
        <pc:spChg chg="mod">
          <ac:chgData name="Michal Halaška" userId="cb557ec6-e0e1-4a0a-936e-46d8b3c92521" providerId="ADAL" clId="{C8A7F2F8-684D-4823-8D5E-7B7DA8355D87}" dt="2024-03-03T18:16:24.702" v="202" actId="20577"/>
          <ac:spMkLst>
            <pc:docMk/>
            <pc:sldMk cId="3831028021" sldId="287"/>
            <ac:spMk id="4" creationId="{00000000-0000-0000-0000-000000000000}"/>
          </ac:spMkLst>
        </pc:spChg>
        <pc:spChg chg="mod">
          <ac:chgData name="Michal Halaška" userId="cb557ec6-e0e1-4a0a-936e-46d8b3c92521" providerId="ADAL" clId="{C8A7F2F8-684D-4823-8D5E-7B7DA8355D87}" dt="2024-03-03T18:18:03.347" v="440" actId="404"/>
          <ac:spMkLst>
            <pc:docMk/>
            <pc:sldMk cId="3831028021" sldId="287"/>
            <ac:spMk id="5" creationId="{00000000-0000-0000-0000-000000000000}"/>
          </ac:spMkLst>
        </pc:spChg>
        <pc:spChg chg="mod">
          <ac:chgData name="Michal Halaška" userId="cb557ec6-e0e1-4a0a-936e-46d8b3c92521" providerId="ADAL" clId="{C8A7F2F8-684D-4823-8D5E-7B7DA8355D87}" dt="2024-03-03T18:16:16.505" v="183" actId="20577"/>
          <ac:spMkLst>
            <pc:docMk/>
            <pc:sldMk cId="3831028021" sldId="287"/>
            <ac:spMk id="6" creationId="{00000000-0000-0000-0000-000000000000}"/>
          </ac:spMkLst>
        </pc:spChg>
        <pc:spChg chg="mod">
          <ac:chgData name="Michal Halaška" userId="cb557ec6-e0e1-4a0a-936e-46d8b3c92521" providerId="ADAL" clId="{C8A7F2F8-684D-4823-8D5E-7B7DA8355D87}" dt="2024-03-03T18:17:57.264" v="439" actId="403"/>
          <ac:spMkLst>
            <pc:docMk/>
            <pc:sldMk cId="3831028021" sldId="287"/>
            <ac:spMk id="10" creationId="{00000000-0000-0000-0000-000000000000}"/>
          </ac:spMkLst>
        </pc:spChg>
        <pc:spChg chg="mod">
          <ac:chgData name="Michal Halaška" userId="cb557ec6-e0e1-4a0a-936e-46d8b3c92521" providerId="ADAL" clId="{C8A7F2F8-684D-4823-8D5E-7B7DA8355D87}" dt="2024-03-03T18:16:29.657" v="217" actId="20577"/>
          <ac:spMkLst>
            <pc:docMk/>
            <pc:sldMk cId="3831028021" sldId="287"/>
            <ac:spMk id="13" creationId="{00000000-0000-0000-0000-000000000000}"/>
          </ac:spMkLst>
        </pc:spChg>
      </pc:sldChg>
      <pc:sldChg chg="addSp delSp modSp mod">
        <pc:chgData name="Michal Halaška" userId="cb557ec6-e0e1-4a0a-936e-46d8b3c92521" providerId="ADAL" clId="{C8A7F2F8-684D-4823-8D5E-7B7DA8355D87}" dt="2024-03-03T21:58:28.701" v="2980" actId="1076"/>
        <pc:sldMkLst>
          <pc:docMk/>
          <pc:sldMk cId="378158056" sldId="288"/>
        </pc:sldMkLst>
        <pc:spChg chg="del mod">
          <ac:chgData name="Michal Halaška" userId="cb557ec6-e0e1-4a0a-936e-46d8b3c92521" providerId="ADAL" clId="{C8A7F2F8-684D-4823-8D5E-7B7DA8355D87}" dt="2024-03-03T21:58:19.803" v="2977" actId="478"/>
          <ac:spMkLst>
            <pc:docMk/>
            <pc:sldMk cId="378158056" sldId="288"/>
            <ac:spMk id="5" creationId="{00000000-0000-0000-0000-000000000000}"/>
          </ac:spMkLst>
        </pc:spChg>
        <pc:spChg chg="mod">
          <ac:chgData name="Michal Halaška" userId="cb557ec6-e0e1-4a0a-936e-46d8b3c92521" providerId="ADAL" clId="{C8A7F2F8-684D-4823-8D5E-7B7DA8355D87}" dt="2024-03-03T21:58:11.012" v="2975" actId="20577"/>
          <ac:spMkLst>
            <pc:docMk/>
            <pc:sldMk cId="378158056" sldId="288"/>
            <ac:spMk id="6" creationId="{00000000-0000-0000-0000-000000000000}"/>
          </ac:spMkLst>
        </pc:spChg>
        <pc:picChg chg="add mod">
          <ac:chgData name="Michal Halaška" userId="cb557ec6-e0e1-4a0a-936e-46d8b3c92521" providerId="ADAL" clId="{C8A7F2F8-684D-4823-8D5E-7B7DA8355D87}" dt="2024-03-03T21:58:28.701" v="2980" actId="1076"/>
          <ac:picMkLst>
            <pc:docMk/>
            <pc:sldMk cId="378158056" sldId="288"/>
            <ac:picMk id="2" creationId="{3BDA5008-79CB-ECA0-F9E4-83FD1EEACA0E}"/>
          </ac:picMkLst>
        </pc:picChg>
      </pc:sldChg>
      <pc:sldChg chg="addSp delSp modSp mod">
        <pc:chgData name="Michal Halaška" userId="cb557ec6-e0e1-4a0a-936e-46d8b3c92521" providerId="ADAL" clId="{C8A7F2F8-684D-4823-8D5E-7B7DA8355D87}" dt="2024-03-03T22:02:38.323" v="3148" actId="1076"/>
        <pc:sldMkLst>
          <pc:docMk/>
          <pc:sldMk cId="145056040" sldId="289"/>
        </pc:sldMkLst>
        <pc:spChg chg="add mod">
          <ac:chgData name="Michal Halaška" userId="cb557ec6-e0e1-4a0a-936e-46d8b3c92521" providerId="ADAL" clId="{C8A7F2F8-684D-4823-8D5E-7B7DA8355D87}" dt="2024-03-03T22:00:46.049" v="3144" actId="14100"/>
          <ac:spMkLst>
            <pc:docMk/>
            <pc:sldMk cId="145056040" sldId="289"/>
            <ac:spMk id="2" creationId="{15A22090-239E-EDCC-361A-679BF3274C97}"/>
          </ac:spMkLst>
        </pc:spChg>
        <pc:spChg chg="del mod">
          <ac:chgData name="Michal Halaška" userId="cb557ec6-e0e1-4a0a-936e-46d8b3c92521" providerId="ADAL" clId="{C8A7F2F8-684D-4823-8D5E-7B7DA8355D87}" dt="2024-03-03T21:59:30.808" v="3012" actId="478"/>
          <ac:spMkLst>
            <pc:docMk/>
            <pc:sldMk cId="145056040" sldId="289"/>
            <ac:spMk id="5" creationId="{00000000-0000-0000-0000-000000000000}"/>
          </ac:spMkLst>
        </pc:spChg>
        <pc:spChg chg="mod">
          <ac:chgData name="Michal Halaška" userId="cb557ec6-e0e1-4a0a-936e-46d8b3c92521" providerId="ADAL" clId="{C8A7F2F8-684D-4823-8D5E-7B7DA8355D87}" dt="2024-03-03T21:59:00.557" v="3008" actId="20577"/>
          <ac:spMkLst>
            <pc:docMk/>
            <pc:sldMk cId="145056040" sldId="289"/>
            <ac:spMk id="6" creationId="{00000000-0000-0000-0000-000000000000}"/>
          </ac:spMkLst>
        </pc:spChg>
        <pc:picChg chg="add mod">
          <ac:chgData name="Michal Halaška" userId="cb557ec6-e0e1-4a0a-936e-46d8b3c92521" providerId="ADAL" clId="{C8A7F2F8-684D-4823-8D5E-7B7DA8355D87}" dt="2024-03-03T22:02:38.323" v="3148" actId="1076"/>
          <ac:picMkLst>
            <pc:docMk/>
            <pc:sldMk cId="145056040" sldId="289"/>
            <ac:picMk id="4" creationId="{0E26076C-EB14-88DC-816F-51DC258A7529}"/>
          </ac:picMkLst>
        </pc:picChg>
      </pc:sldChg>
      <pc:sldChg chg="modSp mod modNotesTx">
        <pc:chgData name="Michal Halaška" userId="cb557ec6-e0e1-4a0a-936e-46d8b3c92521" providerId="ADAL" clId="{C8A7F2F8-684D-4823-8D5E-7B7DA8355D87}" dt="2024-03-03T22:10:48.380" v="4115"/>
        <pc:sldMkLst>
          <pc:docMk/>
          <pc:sldMk cId="3736490071" sldId="290"/>
        </pc:sldMkLst>
        <pc:spChg chg="mod">
          <ac:chgData name="Michal Halaška" userId="cb557ec6-e0e1-4a0a-936e-46d8b3c92521" providerId="ADAL" clId="{C8A7F2F8-684D-4823-8D5E-7B7DA8355D87}" dt="2024-03-03T22:05:59.393" v="3609" actId="403"/>
          <ac:spMkLst>
            <pc:docMk/>
            <pc:sldMk cId="3736490071" sldId="290"/>
            <ac:spMk id="5" creationId="{00000000-0000-0000-0000-000000000000}"/>
          </ac:spMkLst>
        </pc:spChg>
        <pc:spChg chg="mod">
          <ac:chgData name="Michal Halaška" userId="cb557ec6-e0e1-4a0a-936e-46d8b3c92521" providerId="ADAL" clId="{C8A7F2F8-684D-4823-8D5E-7B7DA8355D87}" dt="2024-03-03T22:03:32.198" v="3199" actId="20577"/>
          <ac:spMkLst>
            <pc:docMk/>
            <pc:sldMk cId="3736490071" sldId="290"/>
            <ac:spMk id="6" creationId="{00000000-0000-0000-0000-000000000000}"/>
          </ac:spMkLst>
        </pc:spChg>
      </pc:sldChg>
      <pc:sldChg chg="modSp add mod">
        <pc:chgData name="Michal Halaška" userId="cb557ec6-e0e1-4a0a-936e-46d8b3c92521" providerId="ADAL" clId="{C8A7F2F8-684D-4823-8D5E-7B7DA8355D87}" dt="2024-03-03T20:44:58.717" v="2209" actId="20577"/>
        <pc:sldMkLst>
          <pc:docMk/>
          <pc:sldMk cId="1110746372" sldId="294"/>
        </pc:sldMkLst>
        <pc:spChg chg="mod">
          <ac:chgData name="Michal Halaška" userId="cb557ec6-e0e1-4a0a-936e-46d8b3c92521" providerId="ADAL" clId="{C8A7F2F8-684D-4823-8D5E-7B7DA8355D87}" dt="2024-03-03T20:44:58.717" v="2209" actId="20577"/>
          <ac:spMkLst>
            <pc:docMk/>
            <pc:sldMk cId="1110746372" sldId="294"/>
            <ac:spMk id="5" creationId="{B24B04FC-600C-976D-5AEA-28C0C4D9F598}"/>
          </ac:spMkLst>
        </pc:spChg>
        <pc:spChg chg="mod">
          <ac:chgData name="Michal Halaška" userId="cb557ec6-e0e1-4a0a-936e-46d8b3c92521" providerId="ADAL" clId="{C8A7F2F8-684D-4823-8D5E-7B7DA8355D87}" dt="2024-03-03T19:06:28.761" v="1733" actId="20577"/>
          <ac:spMkLst>
            <pc:docMk/>
            <pc:sldMk cId="1110746372" sldId="294"/>
            <ac:spMk id="6" creationId="{BCBE594C-97DE-F378-1367-F5C212766236}"/>
          </ac:spMkLst>
        </pc:spChg>
      </pc:sldChg>
      <pc:sldChg chg="addSp delSp modSp add mod">
        <pc:chgData name="Michal Halaška" userId="cb557ec6-e0e1-4a0a-936e-46d8b3c92521" providerId="ADAL" clId="{C8A7F2F8-684D-4823-8D5E-7B7DA8355D87}" dt="2024-03-03T20:59:30.832" v="2759" actId="14100"/>
        <pc:sldMkLst>
          <pc:docMk/>
          <pc:sldMk cId="2300547100" sldId="295"/>
        </pc:sldMkLst>
        <pc:spChg chg="mod">
          <ac:chgData name="Michal Halaška" userId="cb557ec6-e0e1-4a0a-936e-46d8b3c92521" providerId="ADAL" clId="{C8A7F2F8-684D-4823-8D5E-7B7DA8355D87}" dt="2024-03-03T20:55:22.627" v="2629" actId="20577"/>
          <ac:spMkLst>
            <pc:docMk/>
            <pc:sldMk cId="2300547100" sldId="295"/>
            <ac:spMk id="5" creationId="{30422DF1-1402-849B-EDAE-678D0F7B4CBD}"/>
          </ac:spMkLst>
        </pc:spChg>
        <pc:spChg chg="mod">
          <ac:chgData name="Michal Halaška" userId="cb557ec6-e0e1-4a0a-936e-46d8b3c92521" providerId="ADAL" clId="{C8A7F2F8-684D-4823-8D5E-7B7DA8355D87}" dt="2024-03-03T20:55:54.439" v="2634" actId="20577"/>
          <ac:spMkLst>
            <pc:docMk/>
            <pc:sldMk cId="2300547100" sldId="295"/>
            <ac:spMk id="6" creationId="{7370AADE-3C7B-4C47-BD00-F50CC1E2CCFF}"/>
          </ac:spMkLst>
        </pc:spChg>
        <pc:picChg chg="add mod">
          <ac:chgData name="Michal Halaška" userId="cb557ec6-e0e1-4a0a-936e-46d8b3c92521" providerId="ADAL" clId="{C8A7F2F8-684D-4823-8D5E-7B7DA8355D87}" dt="2024-03-03T20:59:30.832" v="2759" actId="14100"/>
          <ac:picMkLst>
            <pc:docMk/>
            <pc:sldMk cId="2300547100" sldId="295"/>
            <ac:picMk id="3" creationId="{33EDE13F-2437-46F3-E1BD-76F9FC55576B}"/>
          </ac:picMkLst>
        </pc:picChg>
        <pc:picChg chg="del">
          <ac:chgData name="Michal Halaška" userId="cb557ec6-e0e1-4a0a-936e-46d8b3c92521" providerId="ADAL" clId="{C8A7F2F8-684D-4823-8D5E-7B7DA8355D87}" dt="2024-03-03T20:58:57.264" v="2756" actId="478"/>
          <ac:picMkLst>
            <pc:docMk/>
            <pc:sldMk cId="2300547100" sldId="295"/>
            <ac:picMk id="7" creationId="{A37C1C5C-B495-F2C5-063D-9F8CFDE25EAC}"/>
          </ac:picMkLst>
        </pc:picChg>
      </pc:sldChg>
      <pc:sldChg chg="modSp add mod">
        <pc:chgData name="Michal Halaška" userId="cb557ec6-e0e1-4a0a-936e-46d8b3c92521" providerId="ADAL" clId="{C8A7F2F8-684D-4823-8D5E-7B7DA8355D87}" dt="2024-03-03T21:04:06.146" v="2811" actId="20577"/>
        <pc:sldMkLst>
          <pc:docMk/>
          <pc:sldMk cId="1881163190" sldId="296"/>
        </pc:sldMkLst>
        <pc:spChg chg="mod">
          <ac:chgData name="Michal Halaška" userId="cb557ec6-e0e1-4a0a-936e-46d8b3c92521" providerId="ADAL" clId="{C8A7F2F8-684D-4823-8D5E-7B7DA8355D87}" dt="2024-03-03T21:04:06.146" v="2811" actId="20577"/>
          <ac:spMkLst>
            <pc:docMk/>
            <pc:sldMk cId="1881163190" sldId="296"/>
            <ac:spMk id="5" creationId="{C77DED91-7A8F-8A2C-CE91-056D4BC3BA03}"/>
          </ac:spMkLst>
        </pc:spChg>
        <pc:spChg chg="mod">
          <ac:chgData name="Michal Halaška" userId="cb557ec6-e0e1-4a0a-936e-46d8b3c92521" providerId="ADAL" clId="{C8A7F2F8-684D-4823-8D5E-7B7DA8355D87}" dt="2024-03-03T21:02:42.243" v="2799" actId="20577"/>
          <ac:spMkLst>
            <pc:docMk/>
            <pc:sldMk cId="1881163190" sldId="296"/>
            <ac:spMk id="6" creationId="{C5093BAC-D357-456B-6E4E-3BBE77F80C76}"/>
          </ac:spMkLst>
        </pc:spChg>
      </pc:sldChg>
      <pc:sldChg chg="modSp add mod modNotesTx">
        <pc:chgData name="Michal Halaška" userId="cb557ec6-e0e1-4a0a-936e-46d8b3c92521" providerId="ADAL" clId="{C8A7F2F8-684D-4823-8D5E-7B7DA8355D87}" dt="2024-03-03T22:10:57.491" v="4116"/>
        <pc:sldMkLst>
          <pc:docMk/>
          <pc:sldMk cId="119453854" sldId="297"/>
        </pc:sldMkLst>
        <pc:spChg chg="mod">
          <ac:chgData name="Michal Halaška" userId="cb557ec6-e0e1-4a0a-936e-46d8b3c92521" providerId="ADAL" clId="{C8A7F2F8-684D-4823-8D5E-7B7DA8355D87}" dt="2024-03-03T22:08:56.759" v="4114" actId="20577"/>
          <ac:spMkLst>
            <pc:docMk/>
            <pc:sldMk cId="119453854" sldId="297"/>
            <ac:spMk id="5" creationId="{C889A06D-3CB8-B4AD-BAFB-890DD696C05F}"/>
          </ac:spMkLst>
        </pc:spChg>
        <pc:spChg chg="mod">
          <ac:chgData name="Michal Halaška" userId="cb557ec6-e0e1-4a0a-936e-46d8b3c92521" providerId="ADAL" clId="{C8A7F2F8-684D-4823-8D5E-7B7DA8355D87}" dt="2024-03-03T22:03:28.413" v="3197" actId="20577"/>
          <ac:spMkLst>
            <pc:docMk/>
            <pc:sldMk cId="119453854" sldId="297"/>
            <ac:spMk id="6" creationId="{ED741D70-7EFE-9A6E-9A08-2A010DD95E13}"/>
          </ac:spMkLst>
        </pc:spChg>
      </pc:sldChg>
    </pc:docChg>
  </pc:docChgLst>
  <pc:docChgLst>
    <pc:chgData name="Michal Halaška" userId="cb557ec6-e0e1-4a0a-936e-46d8b3c92521" providerId="ADAL" clId="{7934E4DD-90D4-40C4-92BE-F59B0B7A1BF3}"/>
    <pc:docChg chg="delSld modSld">
      <pc:chgData name="Michal Halaška" userId="cb557ec6-e0e1-4a0a-936e-46d8b3c92521" providerId="ADAL" clId="{7934E4DD-90D4-40C4-92BE-F59B0B7A1BF3}" dt="2024-03-04T18:45:01.097" v="494"/>
      <pc:docMkLst>
        <pc:docMk/>
      </pc:docMkLst>
      <pc:sldChg chg="modSp mod">
        <pc:chgData name="Michal Halaška" userId="cb557ec6-e0e1-4a0a-936e-46d8b3c92521" providerId="ADAL" clId="{7934E4DD-90D4-40C4-92BE-F59B0B7A1BF3}" dt="2024-03-04T18:04:02.045" v="484" actId="403"/>
        <pc:sldMkLst>
          <pc:docMk/>
          <pc:sldMk cId="3469144025" sldId="277"/>
        </pc:sldMkLst>
        <pc:spChg chg="mod">
          <ac:chgData name="Michal Halaška" userId="cb557ec6-e0e1-4a0a-936e-46d8b3c92521" providerId="ADAL" clId="{7934E4DD-90D4-40C4-92BE-F59B0B7A1BF3}" dt="2024-03-04T18:04:02.045" v="484" actId="403"/>
          <ac:spMkLst>
            <pc:docMk/>
            <pc:sldMk cId="3469144025" sldId="277"/>
            <ac:spMk id="5" creationId="{00000000-0000-0000-0000-000000000000}"/>
          </ac:spMkLst>
        </pc:spChg>
        <pc:spChg chg="mod">
          <ac:chgData name="Michal Halaška" userId="cb557ec6-e0e1-4a0a-936e-46d8b3c92521" providerId="ADAL" clId="{7934E4DD-90D4-40C4-92BE-F59B0B7A1BF3}" dt="2024-03-04T17:57:44.669" v="9" actId="20577"/>
          <ac:spMkLst>
            <pc:docMk/>
            <pc:sldMk cId="3469144025" sldId="277"/>
            <ac:spMk id="6" creationId="{00000000-0000-0000-0000-000000000000}"/>
          </ac:spMkLst>
        </pc:spChg>
      </pc:sldChg>
      <pc:sldChg chg="modSp mod">
        <pc:chgData name="Michal Halaška" userId="cb557ec6-e0e1-4a0a-936e-46d8b3c92521" providerId="ADAL" clId="{7934E4DD-90D4-40C4-92BE-F59B0B7A1BF3}" dt="2024-03-04T18:45:01.097" v="494"/>
        <pc:sldMkLst>
          <pc:docMk/>
          <pc:sldMk cId="1721649088" sldId="280"/>
        </pc:sldMkLst>
        <pc:spChg chg="mod">
          <ac:chgData name="Michal Halaška" userId="cb557ec6-e0e1-4a0a-936e-46d8b3c92521" providerId="ADAL" clId="{7934E4DD-90D4-40C4-92BE-F59B0B7A1BF3}" dt="2024-03-04T18:45:01.097" v="494"/>
          <ac:spMkLst>
            <pc:docMk/>
            <pc:sldMk cId="1721649088" sldId="280"/>
            <ac:spMk id="5" creationId="{00000000-0000-0000-0000-000000000000}"/>
          </ac:spMkLst>
        </pc:spChg>
        <pc:spChg chg="mod">
          <ac:chgData name="Michal Halaška" userId="cb557ec6-e0e1-4a0a-936e-46d8b3c92521" providerId="ADAL" clId="{7934E4DD-90D4-40C4-92BE-F59B0B7A1BF3}" dt="2024-03-04T18:04:47.522" v="493" actId="20577"/>
          <ac:spMkLst>
            <pc:docMk/>
            <pc:sldMk cId="1721649088" sldId="280"/>
            <ac:spMk id="6" creationId="{00000000-0000-0000-0000-000000000000}"/>
          </ac:spMkLst>
        </pc:spChg>
      </pc:sldChg>
      <pc:sldChg chg="del">
        <pc:chgData name="Michal Halaška" userId="cb557ec6-e0e1-4a0a-936e-46d8b3c92521" providerId="ADAL" clId="{7934E4DD-90D4-40C4-92BE-F59B0B7A1BF3}" dt="2024-03-04T17:57:34.964" v="0" actId="2696"/>
        <pc:sldMkLst>
          <pc:docMk/>
          <pc:sldMk cId="3831028021" sldId="287"/>
        </pc:sldMkLst>
      </pc:sldChg>
    </pc:docChg>
  </pc:docChgLst>
  <pc:docChgLst>
    <pc:chgData name="Michal Halaška" userId="cb557ec6-e0e1-4a0a-936e-46d8b3c92521" providerId="ADAL" clId="{9005A22E-263E-4C88-9DA6-043813447BD4}"/>
    <pc:docChg chg="custSel addSld delSld modSld">
      <pc:chgData name="Michal Halaška" userId="cb557ec6-e0e1-4a0a-936e-46d8b3c92521" providerId="ADAL" clId="{9005A22E-263E-4C88-9DA6-043813447BD4}" dt="2024-03-11T21:35:46.571" v="336" actId="113"/>
      <pc:docMkLst>
        <pc:docMk/>
      </pc:docMkLst>
      <pc:sldChg chg="modSp mod">
        <pc:chgData name="Michal Halaška" userId="cb557ec6-e0e1-4a0a-936e-46d8b3c92521" providerId="ADAL" clId="{9005A22E-263E-4C88-9DA6-043813447BD4}" dt="2024-03-11T21:26:44.404" v="35" actId="20577"/>
        <pc:sldMkLst>
          <pc:docMk/>
          <pc:sldMk cId="280633465" sldId="256"/>
        </pc:sldMkLst>
        <pc:spChg chg="mod">
          <ac:chgData name="Michal Halaška" userId="cb557ec6-e0e1-4a0a-936e-46d8b3c92521" providerId="ADAL" clId="{9005A22E-263E-4C88-9DA6-043813447BD4}" dt="2024-03-11T21:26:44.404" v="35" actId="20577"/>
          <ac:spMkLst>
            <pc:docMk/>
            <pc:sldMk cId="280633465" sldId="256"/>
            <ac:spMk id="3" creationId="{00000000-0000-0000-0000-000000000000}"/>
          </ac:spMkLst>
        </pc:spChg>
      </pc:sldChg>
      <pc:sldChg chg="modSp mod">
        <pc:chgData name="Michal Halaška" userId="cb557ec6-e0e1-4a0a-936e-46d8b3c92521" providerId="ADAL" clId="{9005A22E-263E-4C88-9DA6-043813447BD4}" dt="2024-03-11T21:28:30.866" v="119"/>
        <pc:sldMkLst>
          <pc:docMk/>
          <pc:sldMk cId="4053345215" sldId="263"/>
        </pc:sldMkLst>
        <pc:spChg chg="mod">
          <ac:chgData name="Michal Halaška" userId="cb557ec6-e0e1-4a0a-936e-46d8b3c92521" providerId="ADAL" clId="{9005A22E-263E-4C88-9DA6-043813447BD4}" dt="2024-03-11T21:28:30.866" v="119"/>
          <ac:spMkLst>
            <pc:docMk/>
            <pc:sldMk cId="4053345215" sldId="263"/>
            <ac:spMk id="3" creationId="{00000000-0000-0000-0000-000000000000}"/>
          </ac:spMkLst>
        </pc:spChg>
      </pc:sldChg>
      <pc:sldChg chg="modSp mod">
        <pc:chgData name="Michal Halaška" userId="cb557ec6-e0e1-4a0a-936e-46d8b3c92521" providerId="ADAL" clId="{9005A22E-263E-4C88-9DA6-043813447BD4}" dt="2024-03-11T21:33:14.835" v="329" actId="20577"/>
        <pc:sldMkLst>
          <pc:docMk/>
          <pc:sldMk cId="3469144025" sldId="277"/>
        </pc:sldMkLst>
        <pc:spChg chg="mod">
          <ac:chgData name="Michal Halaška" userId="cb557ec6-e0e1-4a0a-936e-46d8b3c92521" providerId="ADAL" clId="{9005A22E-263E-4C88-9DA6-043813447BD4}" dt="2024-03-11T21:32:07.646" v="324" actId="403"/>
          <ac:spMkLst>
            <pc:docMk/>
            <pc:sldMk cId="3469144025" sldId="277"/>
            <ac:spMk id="5" creationId="{00000000-0000-0000-0000-000000000000}"/>
          </ac:spMkLst>
        </pc:spChg>
        <pc:spChg chg="mod">
          <ac:chgData name="Michal Halaška" userId="cb557ec6-e0e1-4a0a-936e-46d8b3c92521" providerId="ADAL" clId="{9005A22E-263E-4C88-9DA6-043813447BD4}" dt="2024-03-11T21:33:14.835" v="329" actId="20577"/>
          <ac:spMkLst>
            <pc:docMk/>
            <pc:sldMk cId="3469144025" sldId="277"/>
            <ac:spMk id="8" creationId="{00000000-0000-0000-0000-000000000000}"/>
          </ac:spMkLst>
        </pc:spChg>
        <pc:spChg chg="mod">
          <ac:chgData name="Michal Halaška" userId="cb557ec6-e0e1-4a0a-936e-46d8b3c92521" providerId="ADAL" clId="{9005A22E-263E-4C88-9DA6-043813447BD4}" dt="2024-03-11T21:28:16.631" v="117" actId="20577"/>
          <ac:spMkLst>
            <pc:docMk/>
            <pc:sldMk cId="3469144025" sldId="277"/>
            <ac:spMk id="9" creationId="{00000000-0000-0000-0000-000000000000}"/>
          </ac:spMkLst>
        </pc:spChg>
      </pc:sldChg>
      <pc:sldChg chg="addSp delSp modSp add mod">
        <pc:chgData name="Michal Halaška" userId="cb557ec6-e0e1-4a0a-936e-46d8b3c92521" providerId="ADAL" clId="{9005A22E-263E-4C88-9DA6-043813447BD4}" dt="2024-03-11T21:35:46.571" v="336" actId="113"/>
        <pc:sldMkLst>
          <pc:docMk/>
          <pc:sldMk cId="977174739" sldId="278"/>
        </pc:sldMkLst>
        <pc:spChg chg="del">
          <ac:chgData name="Michal Halaška" userId="cb557ec6-e0e1-4a0a-936e-46d8b3c92521" providerId="ADAL" clId="{9005A22E-263E-4C88-9DA6-043813447BD4}" dt="2024-03-11T21:33:01.837" v="327" actId="478"/>
          <ac:spMkLst>
            <pc:docMk/>
            <pc:sldMk cId="977174739" sldId="278"/>
            <ac:spMk id="5" creationId="{00000000-0000-0000-0000-000000000000}"/>
          </ac:spMkLst>
        </pc:spChg>
        <pc:spChg chg="mod">
          <ac:chgData name="Michal Halaška" userId="cb557ec6-e0e1-4a0a-936e-46d8b3c92521" providerId="ADAL" clId="{9005A22E-263E-4C88-9DA6-043813447BD4}" dt="2024-03-11T21:33:18.701" v="331" actId="20577"/>
          <ac:spMkLst>
            <pc:docMk/>
            <pc:sldMk cId="977174739" sldId="278"/>
            <ac:spMk id="8" creationId="{00000000-0000-0000-0000-000000000000}"/>
          </ac:spMkLst>
        </pc:spChg>
        <pc:graphicFrameChg chg="add mod modGraphic">
          <ac:chgData name="Michal Halaška" userId="cb557ec6-e0e1-4a0a-936e-46d8b3c92521" providerId="ADAL" clId="{9005A22E-263E-4C88-9DA6-043813447BD4}" dt="2024-03-11T21:35:46.571" v="336" actId="113"/>
          <ac:graphicFrameMkLst>
            <pc:docMk/>
            <pc:sldMk cId="977174739" sldId="278"/>
            <ac:graphicFrameMk id="2" creationId="{9EA33488-F852-6A87-DD4E-EEFC4D7C4D5A}"/>
          </ac:graphicFrameMkLst>
        </pc:graphicFrameChg>
      </pc:sldChg>
      <pc:sldChg chg="modSp del mod">
        <pc:chgData name="Michal Halaška" userId="cb557ec6-e0e1-4a0a-936e-46d8b3c92521" providerId="ADAL" clId="{9005A22E-263E-4C88-9DA6-043813447BD4}" dt="2024-03-11T21:32:12.901" v="325" actId="2696"/>
        <pc:sldMkLst>
          <pc:docMk/>
          <pc:sldMk cId="1721649088" sldId="280"/>
        </pc:sldMkLst>
        <pc:spChg chg="mod">
          <ac:chgData name="Michal Halaška" userId="cb557ec6-e0e1-4a0a-936e-46d8b3c92521" providerId="ADAL" clId="{9005A22E-263E-4C88-9DA6-043813447BD4}" dt="2024-03-11T21:28:27.487" v="118"/>
          <ac:spMkLst>
            <pc:docMk/>
            <pc:sldMk cId="1721649088" sldId="280"/>
            <ac:spMk id="9" creationId="{00000000-0000-0000-0000-000000000000}"/>
          </ac:spMkLst>
        </pc:spChg>
      </pc:sldChg>
      <pc:sldChg chg="del">
        <pc:chgData name="Michal Halaška" userId="cb557ec6-e0e1-4a0a-936e-46d8b3c92521" providerId="ADAL" clId="{9005A22E-263E-4C88-9DA6-043813447BD4}" dt="2024-03-11T21:26:57.499" v="36" actId="2696"/>
        <pc:sldMkLst>
          <pc:docMk/>
          <pc:sldMk cId="763595130" sldId="281"/>
        </pc:sldMkLst>
      </pc:sldChg>
      <pc:sldChg chg="del">
        <pc:chgData name="Michal Halaška" userId="cb557ec6-e0e1-4a0a-936e-46d8b3c92521" providerId="ADAL" clId="{9005A22E-263E-4C88-9DA6-043813447BD4}" dt="2024-03-11T21:26:59.310" v="37" actId="2696"/>
        <pc:sldMkLst>
          <pc:docMk/>
          <pc:sldMk cId="1110746372" sldId="294"/>
        </pc:sldMkLst>
      </pc:sldChg>
    </pc:docChg>
  </pc:docChgLst>
  <pc:docChgLst>
    <pc:chgData name="Michal Halaška" userId="cb557ec6-e0e1-4a0a-936e-46d8b3c92521" providerId="ADAL" clId="{D7D5F5AD-F520-481D-B285-0CBB30241856}"/>
    <pc:docChg chg="undo custSel addSld delSld modSld">
      <pc:chgData name="Michal Halaška" userId="cb557ec6-e0e1-4a0a-936e-46d8b3c92521" providerId="ADAL" clId="{D7D5F5AD-F520-481D-B285-0CBB30241856}" dt="2024-03-04T16:37:12.509" v="1803" actId="20577"/>
      <pc:docMkLst>
        <pc:docMk/>
      </pc:docMkLst>
      <pc:sldChg chg="modSp mod">
        <pc:chgData name="Michal Halaška" userId="cb557ec6-e0e1-4a0a-936e-46d8b3c92521" providerId="ADAL" clId="{D7D5F5AD-F520-481D-B285-0CBB30241856}" dt="2024-03-04T16:34:21.211" v="1687"/>
        <pc:sldMkLst>
          <pc:docMk/>
          <pc:sldMk cId="4053345215" sldId="263"/>
        </pc:sldMkLst>
        <pc:spChg chg="mod">
          <ac:chgData name="Michal Halaška" userId="cb557ec6-e0e1-4a0a-936e-46d8b3c92521" providerId="ADAL" clId="{D7D5F5AD-F520-481D-B285-0CBB30241856}" dt="2024-03-04T16:34:21.211" v="1687"/>
          <ac:spMkLst>
            <pc:docMk/>
            <pc:sldMk cId="4053345215" sldId="263"/>
            <ac:spMk id="3" creationId="{00000000-0000-0000-0000-000000000000}"/>
          </ac:spMkLst>
        </pc:spChg>
      </pc:sldChg>
      <pc:sldChg chg="modSp mod">
        <pc:chgData name="Michal Halaška" userId="cb557ec6-e0e1-4a0a-936e-46d8b3c92521" providerId="ADAL" clId="{D7D5F5AD-F520-481D-B285-0CBB30241856}" dt="2024-03-04T16:34:51.001" v="1695" actId="20577"/>
        <pc:sldMkLst>
          <pc:docMk/>
          <pc:sldMk cId="3469144025" sldId="277"/>
        </pc:sldMkLst>
        <pc:spChg chg="mod">
          <ac:chgData name="Michal Halaška" userId="cb557ec6-e0e1-4a0a-936e-46d8b3c92521" providerId="ADAL" clId="{D7D5F5AD-F520-481D-B285-0CBB30241856}" dt="2024-03-04T16:34:51.001" v="1695" actId="20577"/>
          <ac:spMkLst>
            <pc:docMk/>
            <pc:sldMk cId="3469144025" sldId="277"/>
            <ac:spMk id="8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16:32:48.848" v="1658"/>
          <ac:spMkLst>
            <pc:docMk/>
            <pc:sldMk cId="3469144025" sldId="277"/>
            <ac:spMk id="9" creationId="{00000000-0000-0000-0000-000000000000}"/>
          </ac:spMkLst>
        </pc:spChg>
      </pc:sldChg>
      <pc:sldChg chg="modSp mod">
        <pc:chgData name="Michal Halaška" userId="cb557ec6-e0e1-4a0a-936e-46d8b3c92521" providerId="ADAL" clId="{D7D5F5AD-F520-481D-B285-0CBB30241856}" dt="2024-03-04T16:34:56.402" v="1699" actId="20577"/>
        <pc:sldMkLst>
          <pc:docMk/>
          <pc:sldMk cId="1721649088" sldId="280"/>
        </pc:sldMkLst>
        <pc:spChg chg="mod">
          <ac:chgData name="Michal Halaška" userId="cb557ec6-e0e1-4a0a-936e-46d8b3c92521" providerId="ADAL" clId="{D7D5F5AD-F520-481D-B285-0CBB30241856}" dt="2024-03-04T16:34:56.402" v="1699" actId="20577"/>
          <ac:spMkLst>
            <pc:docMk/>
            <pc:sldMk cId="1721649088" sldId="280"/>
            <ac:spMk id="8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16:32:52.242" v="1659"/>
          <ac:spMkLst>
            <pc:docMk/>
            <pc:sldMk cId="1721649088" sldId="280"/>
            <ac:spMk id="9" creationId="{00000000-0000-0000-0000-000000000000}"/>
          </ac:spMkLst>
        </pc:spChg>
      </pc:sldChg>
      <pc:sldChg chg="modSp mod">
        <pc:chgData name="Michal Halaška" userId="cb557ec6-e0e1-4a0a-936e-46d8b3c92521" providerId="ADAL" clId="{D7D5F5AD-F520-481D-B285-0CBB30241856}" dt="2024-03-04T16:35:06.344" v="1707" actId="20577"/>
        <pc:sldMkLst>
          <pc:docMk/>
          <pc:sldMk cId="763595130" sldId="281"/>
        </pc:sldMkLst>
        <pc:spChg chg="mod">
          <ac:chgData name="Michal Halaška" userId="cb557ec6-e0e1-4a0a-936e-46d8b3c92521" providerId="ADAL" clId="{D7D5F5AD-F520-481D-B285-0CBB30241856}" dt="2024-03-04T16:35:06.344" v="1707" actId="20577"/>
          <ac:spMkLst>
            <pc:docMk/>
            <pc:sldMk cId="763595130" sldId="281"/>
            <ac:spMk id="8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16:32:59.813" v="1661"/>
          <ac:spMkLst>
            <pc:docMk/>
            <pc:sldMk cId="763595130" sldId="281"/>
            <ac:spMk id="9" creationId="{00000000-0000-0000-0000-000000000000}"/>
          </ac:spMkLst>
        </pc:spChg>
      </pc:sldChg>
      <pc:sldChg chg="modSp mod">
        <pc:chgData name="Michal Halaška" userId="cb557ec6-e0e1-4a0a-936e-46d8b3c92521" providerId="ADAL" clId="{D7D5F5AD-F520-481D-B285-0CBB30241856}" dt="2024-03-04T16:35:10.880" v="1711" actId="20577"/>
        <pc:sldMkLst>
          <pc:docMk/>
          <pc:sldMk cId="3355701365" sldId="282"/>
        </pc:sldMkLst>
        <pc:spChg chg="mod">
          <ac:chgData name="Michal Halaška" userId="cb557ec6-e0e1-4a0a-936e-46d8b3c92521" providerId="ADAL" clId="{D7D5F5AD-F520-481D-B285-0CBB30241856}" dt="2024-03-04T16:35:10.880" v="1711" actId="20577"/>
          <ac:spMkLst>
            <pc:docMk/>
            <pc:sldMk cId="3355701365" sldId="282"/>
            <ac:spMk id="8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16:33:02.702" v="1662"/>
          <ac:spMkLst>
            <pc:docMk/>
            <pc:sldMk cId="3355701365" sldId="282"/>
            <ac:spMk id="9" creationId="{00000000-0000-0000-0000-000000000000}"/>
          </ac:spMkLst>
        </pc:spChg>
      </pc:sldChg>
      <pc:sldChg chg="modSp mod">
        <pc:chgData name="Michal Halaška" userId="cb557ec6-e0e1-4a0a-936e-46d8b3c92521" providerId="ADAL" clId="{D7D5F5AD-F520-481D-B285-0CBB30241856}" dt="2024-03-04T16:35:21.124" v="1719" actId="20577"/>
        <pc:sldMkLst>
          <pc:docMk/>
          <pc:sldMk cId="4178310230" sldId="284"/>
        </pc:sldMkLst>
        <pc:spChg chg="mod">
          <ac:chgData name="Michal Halaška" userId="cb557ec6-e0e1-4a0a-936e-46d8b3c92521" providerId="ADAL" clId="{D7D5F5AD-F520-481D-B285-0CBB30241856}" dt="2024-03-04T16:35:21.124" v="1719" actId="20577"/>
          <ac:spMkLst>
            <pc:docMk/>
            <pc:sldMk cId="4178310230" sldId="284"/>
            <ac:spMk id="8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16:33:08.870" v="1664"/>
          <ac:spMkLst>
            <pc:docMk/>
            <pc:sldMk cId="4178310230" sldId="284"/>
            <ac:spMk id="9" creationId="{00000000-0000-0000-0000-000000000000}"/>
          </ac:spMkLst>
        </pc:spChg>
      </pc:sldChg>
      <pc:sldChg chg="modSp mod">
        <pc:chgData name="Michal Halaška" userId="cb557ec6-e0e1-4a0a-936e-46d8b3c92521" providerId="ADAL" clId="{D7D5F5AD-F520-481D-B285-0CBB30241856}" dt="2024-03-04T16:35:33.622" v="1727" actId="20577"/>
        <pc:sldMkLst>
          <pc:docMk/>
          <pc:sldMk cId="844167657" sldId="285"/>
        </pc:sldMkLst>
        <pc:spChg chg="mod">
          <ac:chgData name="Michal Halaška" userId="cb557ec6-e0e1-4a0a-936e-46d8b3c92521" providerId="ADAL" clId="{D7D5F5AD-F520-481D-B285-0CBB30241856}" dt="2024-03-04T16:35:33.622" v="1727" actId="20577"/>
          <ac:spMkLst>
            <pc:docMk/>
            <pc:sldMk cId="844167657" sldId="285"/>
            <ac:spMk id="8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16:33:14.567" v="1666"/>
          <ac:spMkLst>
            <pc:docMk/>
            <pc:sldMk cId="844167657" sldId="285"/>
            <ac:spMk id="10" creationId="{00000000-0000-0000-0000-000000000000}"/>
          </ac:spMkLst>
        </pc:spChg>
      </pc:sldChg>
      <pc:sldChg chg="modSp mod">
        <pc:chgData name="Michal Halaška" userId="cb557ec6-e0e1-4a0a-936e-46d8b3c92521" providerId="ADAL" clId="{D7D5F5AD-F520-481D-B285-0CBB30241856}" dt="2024-03-04T16:35:38.815" v="1731" actId="20577"/>
        <pc:sldMkLst>
          <pc:docMk/>
          <pc:sldMk cId="1063610738" sldId="286"/>
        </pc:sldMkLst>
        <pc:spChg chg="mod">
          <ac:chgData name="Michal Halaška" userId="cb557ec6-e0e1-4a0a-936e-46d8b3c92521" providerId="ADAL" clId="{D7D5F5AD-F520-481D-B285-0CBB30241856}" dt="2024-03-04T16:35:38.815" v="1731" actId="20577"/>
          <ac:spMkLst>
            <pc:docMk/>
            <pc:sldMk cId="1063610738" sldId="286"/>
            <ac:spMk id="8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16:33:19.305" v="1667"/>
          <ac:spMkLst>
            <pc:docMk/>
            <pc:sldMk cId="1063610738" sldId="286"/>
            <ac:spMk id="9" creationId="{00000000-0000-0000-0000-000000000000}"/>
          </ac:spMkLst>
        </pc:spChg>
      </pc:sldChg>
      <pc:sldChg chg="modSp mod">
        <pc:chgData name="Michal Halaška" userId="cb557ec6-e0e1-4a0a-936e-46d8b3c92521" providerId="ADAL" clId="{D7D5F5AD-F520-481D-B285-0CBB30241856}" dt="2024-03-04T16:34:44.037" v="1691" actId="20577"/>
        <pc:sldMkLst>
          <pc:docMk/>
          <pc:sldMk cId="3831028021" sldId="287"/>
        </pc:sldMkLst>
        <pc:spChg chg="mod">
          <ac:chgData name="Michal Halaška" userId="cb557ec6-e0e1-4a0a-936e-46d8b3c92521" providerId="ADAL" clId="{D7D5F5AD-F520-481D-B285-0CBB30241856}" dt="2024-03-04T16:34:44.037" v="1691" actId="20577"/>
          <ac:spMkLst>
            <pc:docMk/>
            <pc:sldMk cId="3831028021" sldId="287"/>
            <ac:spMk id="8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16:32:43.624" v="1657" actId="20577"/>
          <ac:spMkLst>
            <pc:docMk/>
            <pc:sldMk cId="3831028021" sldId="287"/>
            <ac:spMk id="9" creationId="{00000000-0000-0000-0000-000000000000}"/>
          </ac:spMkLst>
        </pc:spChg>
      </pc:sldChg>
      <pc:sldChg chg="modSp mod">
        <pc:chgData name="Michal Halaška" userId="cb557ec6-e0e1-4a0a-936e-46d8b3c92521" providerId="ADAL" clId="{D7D5F5AD-F520-481D-B285-0CBB30241856}" dt="2024-03-04T16:35:43.420" v="1735" actId="20577"/>
        <pc:sldMkLst>
          <pc:docMk/>
          <pc:sldMk cId="378158056" sldId="288"/>
        </pc:sldMkLst>
        <pc:spChg chg="mod">
          <ac:chgData name="Michal Halaška" userId="cb557ec6-e0e1-4a0a-936e-46d8b3c92521" providerId="ADAL" clId="{D7D5F5AD-F520-481D-B285-0CBB30241856}" dt="2024-03-04T16:35:43.420" v="1735" actId="20577"/>
          <ac:spMkLst>
            <pc:docMk/>
            <pc:sldMk cId="378158056" sldId="288"/>
            <ac:spMk id="8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16:33:22.317" v="1668"/>
          <ac:spMkLst>
            <pc:docMk/>
            <pc:sldMk cId="378158056" sldId="288"/>
            <ac:spMk id="9" creationId="{00000000-0000-0000-0000-000000000000}"/>
          </ac:spMkLst>
        </pc:spChg>
      </pc:sldChg>
      <pc:sldChg chg="modSp mod">
        <pc:chgData name="Michal Halaška" userId="cb557ec6-e0e1-4a0a-936e-46d8b3c92521" providerId="ADAL" clId="{D7D5F5AD-F520-481D-B285-0CBB30241856}" dt="2024-03-04T16:35:47.892" v="1739" actId="20577"/>
        <pc:sldMkLst>
          <pc:docMk/>
          <pc:sldMk cId="145056040" sldId="289"/>
        </pc:sldMkLst>
        <pc:spChg chg="mod">
          <ac:chgData name="Michal Halaška" userId="cb557ec6-e0e1-4a0a-936e-46d8b3c92521" providerId="ADAL" clId="{D7D5F5AD-F520-481D-B285-0CBB30241856}" dt="2024-03-04T16:35:47.892" v="1739" actId="20577"/>
          <ac:spMkLst>
            <pc:docMk/>
            <pc:sldMk cId="145056040" sldId="289"/>
            <ac:spMk id="8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16:33:25.533" v="1669"/>
          <ac:spMkLst>
            <pc:docMk/>
            <pc:sldMk cId="145056040" sldId="289"/>
            <ac:spMk id="9" creationId="{00000000-0000-0000-0000-000000000000}"/>
          </ac:spMkLst>
        </pc:spChg>
      </pc:sldChg>
      <pc:sldChg chg="modSp mod">
        <pc:chgData name="Michal Halaška" userId="cb557ec6-e0e1-4a0a-936e-46d8b3c92521" providerId="ADAL" clId="{D7D5F5AD-F520-481D-B285-0CBB30241856}" dt="2024-03-04T16:35:52.767" v="1743" actId="20577"/>
        <pc:sldMkLst>
          <pc:docMk/>
          <pc:sldMk cId="3736490071" sldId="290"/>
        </pc:sldMkLst>
        <pc:spChg chg="mod">
          <ac:chgData name="Michal Halaška" userId="cb557ec6-e0e1-4a0a-936e-46d8b3c92521" providerId="ADAL" clId="{D7D5F5AD-F520-481D-B285-0CBB30241856}" dt="2024-03-04T16:35:52.767" v="1743" actId="20577"/>
          <ac:spMkLst>
            <pc:docMk/>
            <pc:sldMk cId="3736490071" sldId="290"/>
            <ac:spMk id="8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16:33:28.443" v="1670"/>
          <ac:spMkLst>
            <pc:docMk/>
            <pc:sldMk cId="3736490071" sldId="290"/>
            <ac:spMk id="9" creationId="{00000000-0000-0000-0000-000000000000}"/>
          </ac:spMkLst>
        </pc:spChg>
      </pc:sldChg>
      <pc:sldChg chg="modSp mod">
        <pc:chgData name="Michal Halaška" userId="cb557ec6-e0e1-4a0a-936e-46d8b3c92521" providerId="ADAL" clId="{D7D5F5AD-F520-481D-B285-0CBB30241856}" dt="2024-03-04T16:36:06.031" v="1751" actId="20577"/>
        <pc:sldMkLst>
          <pc:docMk/>
          <pc:sldMk cId="952029353" sldId="291"/>
        </pc:sldMkLst>
        <pc:spChg chg="mod">
          <ac:chgData name="Michal Halaška" userId="cb557ec6-e0e1-4a0a-936e-46d8b3c92521" providerId="ADAL" clId="{D7D5F5AD-F520-481D-B285-0CBB30241856}" dt="2024-03-04T09:13:57.886" v="241" actId="20577"/>
          <ac:spMkLst>
            <pc:docMk/>
            <pc:sldMk cId="952029353" sldId="291"/>
            <ac:spMk id="5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08:56:27.538" v="25" actId="20577"/>
          <ac:spMkLst>
            <pc:docMk/>
            <pc:sldMk cId="952029353" sldId="291"/>
            <ac:spMk id="6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16:36:06.031" v="1751" actId="20577"/>
          <ac:spMkLst>
            <pc:docMk/>
            <pc:sldMk cId="952029353" sldId="291"/>
            <ac:spMk id="8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16:33:34.506" v="1672"/>
          <ac:spMkLst>
            <pc:docMk/>
            <pc:sldMk cId="952029353" sldId="291"/>
            <ac:spMk id="9" creationId="{00000000-0000-0000-0000-000000000000}"/>
          </ac:spMkLst>
        </pc:spChg>
      </pc:sldChg>
      <pc:sldChg chg="delSp modSp del mod">
        <pc:chgData name="Michal Halaška" userId="cb557ec6-e0e1-4a0a-936e-46d8b3c92521" providerId="ADAL" clId="{D7D5F5AD-F520-481D-B285-0CBB30241856}" dt="2024-03-04T09:14:50.028" v="245" actId="2696"/>
        <pc:sldMkLst>
          <pc:docMk/>
          <pc:sldMk cId="3578038660" sldId="292"/>
        </pc:sldMkLst>
        <pc:spChg chg="mod">
          <ac:chgData name="Michal Halaška" userId="cb557ec6-e0e1-4a0a-936e-46d8b3c92521" providerId="ADAL" clId="{D7D5F5AD-F520-481D-B285-0CBB30241856}" dt="2024-03-04T09:14:43.996" v="244" actId="20577"/>
          <ac:spMkLst>
            <pc:docMk/>
            <pc:sldMk cId="3578038660" sldId="292"/>
            <ac:spMk id="5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09:09:02.077" v="208" actId="20577"/>
          <ac:spMkLst>
            <pc:docMk/>
            <pc:sldMk cId="3578038660" sldId="292"/>
            <ac:spMk id="6" creationId="{00000000-0000-0000-0000-000000000000}"/>
          </ac:spMkLst>
        </pc:spChg>
        <pc:picChg chg="del">
          <ac:chgData name="Michal Halaška" userId="cb557ec6-e0e1-4a0a-936e-46d8b3c92521" providerId="ADAL" clId="{D7D5F5AD-F520-481D-B285-0CBB30241856}" dt="2024-03-04T09:08:41.438" v="168" actId="478"/>
          <ac:picMkLst>
            <pc:docMk/>
            <pc:sldMk cId="3578038660" sldId="292"/>
            <ac:picMk id="7" creationId="{00000000-0000-0000-0000-000000000000}"/>
          </ac:picMkLst>
        </pc:picChg>
      </pc:sldChg>
      <pc:sldChg chg="modSp mod modNotesTx">
        <pc:chgData name="Michal Halaška" userId="cb557ec6-e0e1-4a0a-936e-46d8b3c92521" providerId="ADAL" clId="{D7D5F5AD-F520-481D-B285-0CBB30241856}" dt="2024-03-04T16:36:16.262" v="1759" actId="20577"/>
        <pc:sldMkLst>
          <pc:docMk/>
          <pc:sldMk cId="869693429" sldId="293"/>
        </pc:sldMkLst>
        <pc:spChg chg="mod">
          <ac:chgData name="Michal Halaška" userId="cb557ec6-e0e1-4a0a-936e-46d8b3c92521" providerId="ADAL" clId="{D7D5F5AD-F520-481D-B285-0CBB30241856}" dt="2024-03-04T09:16:17.047" v="484" actId="20577"/>
          <ac:spMkLst>
            <pc:docMk/>
            <pc:sldMk cId="869693429" sldId="293"/>
            <ac:spMk id="5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09:15:17.149" v="280" actId="20577"/>
          <ac:spMkLst>
            <pc:docMk/>
            <pc:sldMk cId="869693429" sldId="293"/>
            <ac:spMk id="6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16:36:16.262" v="1759" actId="20577"/>
          <ac:spMkLst>
            <pc:docMk/>
            <pc:sldMk cId="869693429" sldId="293"/>
            <ac:spMk id="8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16:33:44.009" v="1675"/>
          <ac:spMkLst>
            <pc:docMk/>
            <pc:sldMk cId="869693429" sldId="293"/>
            <ac:spMk id="9" creationId="{00000000-0000-0000-0000-000000000000}"/>
          </ac:spMkLst>
        </pc:spChg>
      </pc:sldChg>
      <pc:sldChg chg="modSp mod">
        <pc:chgData name="Michal Halaška" userId="cb557ec6-e0e1-4a0a-936e-46d8b3c92521" providerId="ADAL" clId="{D7D5F5AD-F520-481D-B285-0CBB30241856}" dt="2024-03-04T16:35:01.418" v="1703" actId="20577"/>
        <pc:sldMkLst>
          <pc:docMk/>
          <pc:sldMk cId="1110746372" sldId="294"/>
        </pc:sldMkLst>
        <pc:spChg chg="mod">
          <ac:chgData name="Michal Halaška" userId="cb557ec6-e0e1-4a0a-936e-46d8b3c92521" providerId="ADAL" clId="{D7D5F5AD-F520-481D-B285-0CBB30241856}" dt="2024-03-04T16:35:01.418" v="1703" actId="20577"/>
          <ac:spMkLst>
            <pc:docMk/>
            <pc:sldMk cId="1110746372" sldId="294"/>
            <ac:spMk id="8" creationId="{8506AA9C-3220-D201-B547-AB8A7039A103}"/>
          </ac:spMkLst>
        </pc:spChg>
        <pc:spChg chg="mod">
          <ac:chgData name="Michal Halaška" userId="cb557ec6-e0e1-4a0a-936e-46d8b3c92521" providerId="ADAL" clId="{D7D5F5AD-F520-481D-B285-0CBB30241856}" dt="2024-03-04T16:32:55.926" v="1660"/>
          <ac:spMkLst>
            <pc:docMk/>
            <pc:sldMk cId="1110746372" sldId="294"/>
            <ac:spMk id="9" creationId="{5FAB6FB9-96CC-818D-4432-5121FA0082C6}"/>
          </ac:spMkLst>
        </pc:spChg>
      </pc:sldChg>
      <pc:sldChg chg="modSp mod">
        <pc:chgData name="Michal Halaška" userId="cb557ec6-e0e1-4a0a-936e-46d8b3c92521" providerId="ADAL" clId="{D7D5F5AD-F520-481D-B285-0CBB30241856}" dt="2024-03-04T16:35:15.690" v="1715" actId="20577"/>
        <pc:sldMkLst>
          <pc:docMk/>
          <pc:sldMk cId="2300547100" sldId="295"/>
        </pc:sldMkLst>
        <pc:spChg chg="mod">
          <ac:chgData name="Michal Halaška" userId="cb557ec6-e0e1-4a0a-936e-46d8b3c92521" providerId="ADAL" clId="{D7D5F5AD-F520-481D-B285-0CBB30241856}" dt="2024-03-04T16:35:15.690" v="1715" actId="20577"/>
          <ac:spMkLst>
            <pc:docMk/>
            <pc:sldMk cId="2300547100" sldId="295"/>
            <ac:spMk id="8" creationId="{0C469417-86A7-2FB6-1A0E-438614419D86}"/>
          </ac:spMkLst>
        </pc:spChg>
        <pc:spChg chg="mod">
          <ac:chgData name="Michal Halaška" userId="cb557ec6-e0e1-4a0a-936e-46d8b3c92521" providerId="ADAL" clId="{D7D5F5AD-F520-481D-B285-0CBB30241856}" dt="2024-03-04T16:33:05.668" v="1663"/>
          <ac:spMkLst>
            <pc:docMk/>
            <pc:sldMk cId="2300547100" sldId="295"/>
            <ac:spMk id="9" creationId="{AF667E3E-E260-50C8-93EB-3EC38809D6C5}"/>
          </ac:spMkLst>
        </pc:spChg>
      </pc:sldChg>
      <pc:sldChg chg="modSp mod">
        <pc:chgData name="Michal Halaška" userId="cb557ec6-e0e1-4a0a-936e-46d8b3c92521" providerId="ADAL" clId="{D7D5F5AD-F520-481D-B285-0CBB30241856}" dt="2024-03-04T16:35:28.867" v="1723" actId="20577"/>
        <pc:sldMkLst>
          <pc:docMk/>
          <pc:sldMk cId="1881163190" sldId="296"/>
        </pc:sldMkLst>
        <pc:spChg chg="mod">
          <ac:chgData name="Michal Halaška" userId="cb557ec6-e0e1-4a0a-936e-46d8b3c92521" providerId="ADAL" clId="{D7D5F5AD-F520-481D-B285-0CBB30241856}" dt="2024-03-04T16:35:28.867" v="1723" actId="20577"/>
          <ac:spMkLst>
            <pc:docMk/>
            <pc:sldMk cId="1881163190" sldId="296"/>
            <ac:spMk id="8" creationId="{1976F784-1865-6991-72CF-453245338BF0}"/>
          </ac:spMkLst>
        </pc:spChg>
        <pc:spChg chg="mod">
          <ac:chgData name="Michal Halaška" userId="cb557ec6-e0e1-4a0a-936e-46d8b3c92521" providerId="ADAL" clId="{D7D5F5AD-F520-481D-B285-0CBB30241856}" dt="2024-03-04T16:33:11.666" v="1665"/>
          <ac:spMkLst>
            <pc:docMk/>
            <pc:sldMk cId="1881163190" sldId="296"/>
            <ac:spMk id="9" creationId="{0375B01E-7861-955B-DE44-E6BA7B636277}"/>
          </ac:spMkLst>
        </pc:spChg>
      </pc:sldChg>
      <pc:sldChg chg="modSp mod">
        <pc:chgData name="Michal Halaška" userId="cb557ec6-e0e1-4a0a-936e-46d8b3c92521" providerId="ADAL" clId="{D7D5F5AD-F520-481D-B285-0CBB30241856}" dt="2024-03-04T16:36:01.162" v="1747" actId="20577"/>
        <pc:sldMkLst>
          <pc:docMk/>
          <pc:sldMk cId="119453854" sldId="297"/>
        </pc:sldMkLst>
        <pc:spChg chg="mod">
          <ac:chgData name="Michal Halaška" userId="cb557ec6-e0e1-4a0a-936e-46d8b3c92521" providerId="ADAL" clId="{D7D5F5AD-F520-481D-B285-0CBB30241856}" dt="2024-03-04T16:36:01.162" v="1747" actId="20577"/>
          <ac:spMkLst>
            <pc:docMk/>
            <pc:sldMk cId="119453854" sldId="297"/>
            <ac:spMk id="8" creationId="{B3B59869-8BAF-E391-C801-C8F157C0498F}"/>
          </ac:spMkLst>
        </pc:spChg>
        <pc:spChg chg="mod">
          <ac:chgData name="Michal Halaška" userId="cb557ec6-e0e1-4a0a-936e-46d8b3c92521" providerId="ADAL" clId="{D7D5F5AD-F520-481D-B285-0CBB30241856}" dt="2024-03-04T16:33:31.464" v="1671"/>
          <ac:spMkLst>
            <pc:docMk/>
            <pc:sldMk cId="119453854" sldId="297"/>
            <ac:spMk id="9" creationId="{82AC4616-7AA6-932F-D40D-9955B970D008}"/>
          </ac:spMkLst>
        </pc:spChg>
      </pc:sldChg>
      <pc:sldChg chg="modSp add mod modNotesTx">
        <pc:chgData name="Michal Halaška" userId="cb557ec6-e0e1-4a0a-936e-46d8b3c92521" providerId="ADAL" clId="{D7D5F5AD-F520-481D-B285-0CBB30241856}" dt="2024-03-04T16:36:10.850" v="1755" actId="20577"/>
        <pc:sldMkLst>
          <pc:docMk/>
          <pc:sldMk cId="3870571450" sldId="298"/>
        </pc:sldMkLst>
        <pc:spChg chg="mod">
          <ac:chgData name="Michal Halaška" userId="cb557ec6-e0e1-4a0a-936e-46d8b3c92521" providerId="ADAL" clId="{D7D5F5AD-F520-481D-B285-0CBB30241856}" dt="2024-03-04T09:13:51.854" v="240" actId="20577"/>
          <ac:spMkLst>
            <pc:docMk/>
            <pc:sldMk cId="3870571450" sldId="298"/>
            <ac:spMk id="5" creationId="{21D346E1-1001-2C56-5F0F-7619F562A0A0}"/>
          </ac:spMkLst>
        </pc:spChg>
        <pc:spChg chg="mod">
          <ac:chgData name="Michal Halaška" userId="cb557ec6-e0e1-4a0a-936e-46d8b3c92521" providerId="ADAL" clId="{D7D5F5AD-F520-481D-B285-0CBB30241856}" dt="2024-03-04T16:36:10.850" v="1755" actId="20577"/>
          <ac:spMkLst>
            <pc:docMk/>
            <pc:sldMk cId="3870571450" sldId="298"/>
            <ac:spMk id="8" creationId="{66979DA2-831D-9E2F-D454-04DD1F6E17CF}"/>
          </ac:spMkLst>
        </pc:spChg>
        <pc:spChg chg="mod">
          <ac:chgData name="Michal Halaška" userId="cb557ec6-e0e1-4a0a-936e-46d8b3c92521" providerId="ADAL" clId="{D7D5F5AD-F520-481D-B285-0CBB30241856}" dt="2024-03-04T16:33:37.005" v="1673"/>
          <ac:spMkLst>
            <pc:docMk/>
            <pc:sldMk cId="3870571450" sldId="298"/>
            <ac:spMk id="9" creationId="{196BDC66-097E-E3CA-C73C-5D143179A794}"/>
          </ac:spMkLst>
        </pc:spChg>
      </pc:sldChg>
      <pc:sldChg chg="addSp modSp add mod">
        <pc:chgData name="Michal Halaška" userId="cb557ec6-e0e1-4a0a-936e-46d8b3c92521" providerId="ADAL" clId="{D7D5F5AD-F520-481D-B285-0CBB30241856}" dt="2024-03-04T16:36:48.459" v="1783" actId="20577"/>
        <pc:sldMkLst>
          <pc:docMk/>
          <pc:sldMk cId="1951504697" sldId="299"/>
        </pc:sldMkLst>
        <pc:spChg chg="mod">
          <ac:chgData name="Michal Halaška" userId="cb557ec6-e0e1-4a0a-936e-46d8b3c92521" providerId="ADAL" clId="{D7D5F5AD-F520-481D-B285-0CBB30241856}" dt="2024-03-04T12:17:52.219" v="1111" actId="114"/>
          <ac:spMkLst>
            <pc:docMk/>
            <pc:sldMk cId="1951504697" sldId="299"/>
            <ac:spMk id="5" creationId="{E681353E-2F3F-6EA5-F9AC-B1DBF90569DD}"/>
          </ac:spMkLst>
        </pc:spChg>
        <pc:spChg chg="mod">
          <ac:chgData name="Michal Halaška" userId="cb557ec6-e0e1-4a0a-936e-46d8b3c92521" providerId="ADAL" clId="{D7D5F5AD-F520-481D-B285-0CBB30241856}" dt="2024-03-04T12:18:41.280" v="1122" actId="20577"/>
          <ac:spMkLst>
            <pc:docMk/>
            <pc:sldMk cId="1951504697" sldId="299"/>
            <ac:spMk id="6" creationId="{2B29CF9A-2DF0-35EC-A16D-AB34D67BD5FA}"/>
          </ac:spMkLst>
        </pc:spChg>
        <pc:spChg chg="mod">
          <ac:chgData name="Michal Halaška" userId="cb557ec6-e0e1-4a0a-936e-46d8b3c92521" providerId="ADAL" clId="{D7D5F5AD-F520-481D-B285-0CBB30241856}" dt="2024-03-04T16:36:48.459" v="1783" actId="20577"/>
          <ac:spMkLst>
            <pc:docMk/>
            <pc:sldMk cId="1951504697" sldId="299"/>
            <ac:spMk id="8" creationId="{5E05BD89-495A-92A1-A666-CC1E2F0B6459}"/>
          </ac:spMkLst>
        </pc:spChg>
        <pc:spChg chg="mod">
          <ac:chgData name="Michal Halaška" userId="cb557ec6-e0e1-4a0a-936e-46d8b3c92521" providerId="ADAL" clId="{D7D5F5AD-F520-481D-B285-0CBB30241856}" dt="2024-03-04T16:34:02.327" v="1681"/>
          <ac:spMkLst>
            <pc:docMk/>
            <pc:sldMk cId="1951504697" sldId="299"/>
            <ac:spMk id="9" creationId="{2B913EA5-AEED-6DB9-E2B8-C639EED834E9}"/>
          </ac:spMkLst>
        </pc:spChg>
        <pc:graphicFrameChg chg="add mod">
          <ac:chgData name="Michal Halaška" userId="cb557ec6-e0e1-4a0a-936e-46d8b3c92521" providerId="ADAL" clId="{D7D5F5AD-F520-481D-B285-0CBB30241856}" dt="2024-03-04T12:17:13.099" v="1103" actId="1076"/>
          <ac:graphicFrameMkLst>
            <pc:docMk/>
            <pc:sldMk cId="1951504697" sldId="299"/>
            <ac:graphicFrameMk id="2" creationId="{282E9F3D-9D5E-ED29-65C9-63D776F93ADF}"/>
          </ac:graphicFrameMkLst>
        </pc:graphicFrameChg>
        <pc:graphicFrameChg chg="add mod">
          <ac:chgData name="Michal Halaška" userId="cb557ec6-e0e1-4a0a-936e-46d8b3c92521" providerId="ADAL" clId="{D7D5F5AD-F520-481D-B285-0CBB30241856}" dt="2024-03-04T12:18:19.562" v="1120" actId="1036"/>
          <ac:graphicFrameMkLst>
            <pc:docMk/>
            <pc:sldMk cId="1951504697" sldId="299"/>
            <ac:graphicFrameMk id="3" creationId="{0D382C17-ECA4-7907-0A86-D03695B6E261}"/>
          </ac:graphicFrameMkLst>
        </pc:graphicFrameChg>
      </pc:sldChg>
      <pc:sldChg chg="add del">
        <pc:chgData name="Michal Halaška" userId="cb557ec6-e0e1-4a0a-936e-46d8b3c92521" providerId="ADAL" clId="{D7D5F5AD-F520-481D-B285-0CBB30241856}" dt="2024-03-04T11:40:59.614" v="1061" actId="2696"/>
        <pc:sldMkLst>
          <pc:docMk/>
          <pc:sldMk cId="4049552079" sldId="300"/>
        </pc:sldMkLst>
      </pc:sldChg>
      <pc:sldChg chg="modSp add mod">
        <pc:chgData name="Michal Halaška" userId="cb557ec6-e0e1-4a0a-936e-46d8b3c92521" providerId="ADAL" clId="{D7D5F5AD-F520-481D-B285-0CBB30241856}" dt="2024-03-04T16:36:21.285" v="1763" actId="20577"/>
        <pc:sldMkLst>
          <pc:docMk/>
          <pc:sldMk cId="679445441" sldId="301"/>
        </pc:sldMkLst>
        <pc:spChg chg="mod">
          <ac:chgData name="Michal Halaška" userId="cb557ec6-e0e1-4a0a-936e-46d8b3c92521" providerId="ADAL" clId="{D7D5F5AD-F520-481D-B285-0CBB30241856}" dt="2024-03-04T10:19:36.383" v="823" actId="20577"/>
          <ac:spMkLst>
            <pc:docMk/>
            <pc:sldMk cId="679445441" sldId="301"/>
            <ac:spMk id="5" creationId="{613534FF-34C6-9C21-02AC-FADD3D278874}"/>
          </ac:spMkLst>
        </pc:spChg>
        <pc:spChg chg="mod">
          <ac:chgData name="Michal Halaška" userId="cb557ec6-e0e1-4a0a-936e-46d8b3c92521" providerId="ADAL" clId="{D7D5F5AD-F520-481D-B285-0CBB30241856}" dt="2024-03-04T10:08:32.896" v="545" actId="20577"/>
          <ac:spMkLst>
            <pc:docMk/>
            <pc:sldMk cId="679445441" sldId="301"/>
            <ac:spMk id="6" creationId="{C9A09E5F-BE18-EF66-4DFF-3B11D78068C3}"/>
          </ac:spMkLst>
        </pc:spChg>
        <pc:spChg chg="mod">
          <ac:chgData name="Michal Halaška" userId="cb557ec6-e0e1-4a0a-936e-46d8b3c92521" providerId="ADAL" clId="{D7D5F5AD-F520-481D-B285-0CBB30241856}" dt="2024-03-04T16:36:21.285" v="1763" actId="20577"/>
          <ac:spMkLst>
            <pc:docMk/>
            <pc:sldMk cId="679445441" sldId="301"/>
            <ac:spMk id="8" creationId="{8B5333EE-0ABD-514A-D88F-2742C545E790}"/>
          </ac:spMkLst>
        </pc:spChg>
        <pc:spChg chg="mod">
          <ac:chgData name="Michal Halaška" userId="cb557ec6-e0e1-4a0a-936e-46d8b3c92521" providerId="ADAL" clId="{D7D5F5AD-F520-481D-B285-0CBB30241856}" dt="2024-03-04T16:33:47.368" v="1676"/>
          <ac:spMkLst>
            <pc:docMk/>
            <pc:sldMk cId="679445441" sldId="301"/>
            <ac:spMk id="9" creationId="{9C121257-8CA7-C325-A0D6-B76FF7E03DCF}"/>
          </ac:spMkLst>
        </pc:spChg>
      </pc:sldChg>
      <pc:sldChg chg="addSp delSp modSp add mod">
        <pc:chgData name="Michal Halaška" userId="cb557ec6-e0e1-4a0a-936e-46d8b3c92521" providerId="ADAL" clId="{D7D5F5AD-F520-481D-B285-0CBB30241856}" dt="2024-03-04T16:36:30.714" v="1771" actId="20577"/>
        <pc:sldMkLst>
          <pc:docMk/>
          <pc:sldMk cId="2874106596" sldId="302"/>
        </pc:sldMkLst>
        <pc:spChg chg="del">
          <ac:chgData name="Michal Halaška" userId="cb557ec6-e0e1-4a0a-936e-46d8b3c92521" providerId="ADAL" clId="{D7D5F5AD-F520-481D-B285-0CBB30241856}" dt="2024-03-04T11:36:35.497" v="1005" actId="478"/>
          <ac:spMkLst>
            <pc:docMk/>
            <pc:sldMk cId="2874106596" sldId="302"/>
            <ac:spMk id="5" creationId="{7E3AF63A-2196-DD4B-2D6D-919194622A30}"/>
          </ac:spMkLst>
        </pc:spChg>
        <pc:spChg chg="mod">
          <ac:chgData name="Michal Halaška" userId="cb557ec6-e0e1-4a0a-936e-46d8b3c92521" providerId="ADAL" clId="{D7D5F5AD-F520-481D-B285-0CBB30241856}" dt="2024-03-04T11:36:31.074" v="1004" actId="20577"/>
          <ac:spMkLst>
            <pc:docMk/>
            <pc:sldMk cId="2874106596" sldId="302"/>
            <ac:spMk id="6" creationId="{B1ED6CE2-BFAE-1429-7EB5-7C565EBFCC4E}"/>
          </ac:spMkLst>
        </pc:spChg>
        <pc:spChg chg="mod">
          <ac:chgData name="Michal Halaška" userId="cb557ec6-e0e1-4a0a-936e-46d8b3c92521" providerId="ADAL" clId="{D7D5F5AD-F520-481D-B285-0CBB30241856}" dt="2024-03-04T16:36:30.714" v="1771" actId="20577"/>
          <ac:spMkLst>
            <pc:docMk/>
            <pc:sldMk cId="2874106596" sldId="302"/>
            <ac:spMk id="8" creationId="{5285CE51-160A-7F9D-B5C8-53F7AFB25178}"/>
          </ac:spMkLst>
        </pc:spChg>
        <pc:spChg chg="mod">
          <ac:chgData name="Michal Halaška" userId="cb557ec6-e0e1-4a0a-936e-46d8b3c92521" providerId="ADAL" clId="{D7D5F5AD-F520-481D-B285-0CBB30241856}" dt="2024-03-04T16:33:53.311" v="1678"/>
          <ac:spMkLst>
            <pc:docMk/>
            <pc:sldMk cId="2874106596" sldId="302"/>
            <ac:spMk id="9" creationId="{579F3FB4-92C4-D43F-F09D-F13714A293FB}"/>
          </ac:spMkLst>
        </pc:spChg>
        <pc:picChg chg="add mod">
          <ac:chgData name="Michal Halaška" userId="cb557ec6-e0e1-4a0a-936e-46d8b3c92521" providerId="ADAL" clId="{D7D5F5AD-F520-481D-B285-0CBB30241856}" dt="2024-03-04T11:36:48.923" v="1010" actId="1076"/>
          <ac:picMkLst>
            <pc:docMk/>
            <pc:sldMk cId="2874106596" sldId="302"/>
            <ac:picMk id="2" creationId="{3F891FDC-A0F5-6281-E8C2-4101C14FFA1D}"/>
          </ac:picMkLst>
        </pc:picChg>
      </pc:sldChg>
      <pc:sldChg chg="add del">
        <pc:chgData name="Michal Halaška" userId="cb557ec6-e0e1-4a0a-936e-46d8b3c92521" providerId="ADAL" clId="{D7D5F5AD-F520-481D-B285-0CBB30241856}" dt="2024-03-04T11:41:03.005" v="1062" actId="2696"/>
        <pc:sldMkLst>
          <pc:docMk/>
          <pc:sldMk cId="119627956" sldId="303"/>
        </pc:sldMkLst>
      </pc:sldChg>
      <pc:sldChg chg="addSp modSp add mod modNotesTx">
        <pc:chgData name="Michal Halaška" userId="cb557ec6-e0e1-4a0a-936e-46d8b3c92521" providerId="ADAL" clId="{D7D5F5AD-F520-481D-B285-0CBB30241856}" dt="2024-03-04T16:36:25.540" v="1767" actId="20577"/>
        <pc:sldMkLst>
          <pc:docMk/>
          <pc:sldMk cId="2053614798" sldId="304"/>
        </pc:sldMkLst>
        <pc:spChg chg="mod">
          <ac:chgData name="Michal Halaška" userId="cb557ec6-e0e1-4a0a-936e-46d8b3c92521" providerId="ADAL" clId="{D7D5F5AD-F520-481D-B285-0CBB30241856}" dt="2024-03-04T11:34:34.313" v="996" actId="20577"/>
          <ac:spMkLst>
            <pc:docMk/>
            <pc:sldMk cId="2053614798" sldId="304"/>
            <ac:spMk id="5" creationId="{3B250785-41C7-84B9-C4E3-2F3C85002299}"/>
          </ac:spMkLst>
        </pc:spChg>
        <pc:spChg chg="mod">
          <ac:chgData name="Michal Halaška" userId="cb557ec6-e0e1-4a0a-936e-46d8b3c92521" providerId="ADAL" clId="{D7D5F5AD-F520-481D-B285-0CBB30241856}" dt="2024-03-04T11:36:25.983" v="1000" actId="20577"/>
          <ac:spMkLst>
            <pc:docMk/>
            <pc:sldMk cId="2053614798" sldId="304"/>
            <ac:spMk id="6" creationId="{3BDB6768-6A3B-06C0-A72A-687124F8FB9E}"/>
          </ac:spMkLst>
        </pc:spChg>
        <pc:spChg chg="mod">
          <ac:chgData name="Michal Halaška" userId="cb557ec6-e0e1-4a0a-936e-46d8b3c92521" providerId="ADAL" clId="{D7D5F5AD-F520-481D-B285-0CBB30241856}" dt="2024-03-04T16:36:25.540" v="1767" actId="20577"/>
          <ac:spMkLst>
            <pc:docMk/>
            <pc:sldMk cId="2053614798" sldId="304"/>
            <ac:spMk id="8" creationId="{A9A80849-1703-47C7-C3F2-C2DF002CBC26}"/>
          </ac:spMkLst>
        </pc:spChg>
        <pc:spChg chg="mod">
          <ac:chgData name="Michal Halaška" userId="cb557ec6-e0e1-4a0a-936e-46d8b3c92521" providerId="ADAL" clId="{D7D5F5AD-F520-481D-B285-0CBB30241856}" dt="2024-03-04T16:33:50.591" v="1677"/>
          <ac:spMkLst>
            <pc:docMk/>
            <pc:sldMk cId="2053614798" sldId="304"/>
            <ac:spMk id="9" creationId="{C31E5C30-1155-36D4-6742-717C86B16D65}"/>
          </ac:spMkLst>
        </pc:spChg>
        <pc:graphicFrameChg chg="add mod">
          <ac:chgData name="Michal Halaška" userId="cb557ec6-e0e1-4a0a-936e-46d8b3c92521" providerId="ADAL" clId="{D7D5F5AD-F520-481D-B285-0CBB30241856}" dt="2024-03-04T11:33:55.495" v="979" actId="1076"/>
          <ac:graphicFrameMkLst>
            <pc:docMk/>
            <pc:sldMk cId="2053614798" sldId="304"/>
            <ac:graphicFrameMk id="2" creationId="{A3074795-EF5B-E12B-85AD-7D4114E51873}"/>
          </ac:graphicFrameMkLst>
        </pc:graphicFrameChg>
      </pc:sldChg>
      <pc:sldChg chg="addSp delSp modSp add mod modNotesTx">
        <pc:chgData name="Michal Halaška" userId="cb557ec6-e0e1-4a0a-936e-46d8b3c92521" providerId="ADAL" clId="{D7D5F5AD-F520-481D-B285-0CBB30241856}" dt="2024-03-04T16:36:43.834" v="1779" actId="20577"/>
        <pc:sldMkLst>
          <pc:docMk/>
          <pc:sldMk cId="4154404298" sldId="305"/>
        </pc:sldMkLst>
        <pc:spChg chg="add del mod">
          <ac:chgData name="Michal Halaška" userId="cb557ec6-e0e1-4a0a-936e-46d8b3c92521" providerId="ADAL" clId="{D7D5F5AD-F520-481D-B285-0CBB30241856}" dt="2024-03-04T11:39:38.574" v="1038" actId="20577"/>
          <ac:spMkLst>
            <pc:docMk/>
            <pc:sldMk cId="4154404298" sldId="305"/>
            <ac:spMk id="5" creationId="{FB2D2C06-AC04-4940-D1D7-5AD8D058C75A}"/>
          </ac:spMkLst>
        </pc:spChg>
        <pc:spChg chg="mod">
          <ac:chgData name="Michal Halaška" userId="cb557ec6-e0e1-4a0a-936e-46d8b3c92521" providerId="ADAL" clId="{D7D5F5AD-F520-481D-B285-0CBB30241856}" dt="2024-03-04T11:38:05.795" v="1024" actId="20577"/>
          <ac:spMkLst>
            <pc:docMk/>
            <pc:sldMk cId="4154404298" sldId="305"/>
            <ac:spMk id="6" creationId="{96EAEAAD-DAF0-F0D1-BDFC-2A90C220C9D1}"/>
          </ac:spMkLst>
        </pc:spChg>
        <pc:spChg chg="mod">
          <ac:chgData name="Michal Halaška" userId="cb557ec6-e0e1-4a0a-936e-46d8b3c92521" providerId="ADAL" clId="{D7D5F5AD-F520-481D-B285-0CBB30241856}" dt="2024-03-04T16:36:43.834" v="1779" actId="20577"/>
          <ac:spMkLst>
            <pc:docMk/>
            <pc:sldMk cId="4154404298" sldId="305"/>
            <ac:spMk id="8" creationId="{E69D09EC-76D0-827B-1852-BED7866C81C5}"/>
          </ac:spMkLst>
        </pc:spChg>
        <pc:spChg chg="mod">
          <ac:chgData name="Michal Halaška" userId="cb557ec6-e0e1-4a0a-936e-46d8b3c92521" providerId="ADAL" clId="{D7D5F5AD-F520-481D-B285-0CBB30241856}" dt="2024-03-04T16:33:58.473" v="1680"/>
          <ac:spMkLst>
            <pc:docMk/>
            <pc:sldMk cId="4154404298" sldId="305"/>
            <ac:spMk id="9" creationId="{36E977F1-96A2-0491-38C0-E09DD7027529}"/>
          </ac:spMkLst>
        </pc:spChg>
        <pc:graphicFrameChg chg="add mod">
          <ac:chgData name="Michal Halaška" userId="cb557ec6-e0e1-4a0a-936e-46d8b3c92521" providerId="ADAL" clId="{D7D5F5AD-F520-481D-B285-0CBB30241856}" dt="2024-03-04T11:39:33.668" v="1037" actId="1036"/>
          <ac:graphicFrameMkLst>
            <pc:docMk/>
            <pc:sldMk cId="4154404298" sldId="305"/>
            <ac:graphicFrameMk id="2" creationId="{90F2BFA4-4A93-6C87-20A9-B168E0CBD297}"/>
          </ac:graphicFrameMkLst>
        </pc:graphicFrameChg>
        <pc:graphicFrameChg chg="add mod">
          <ac:chgData name="Michal Halaška" userId="cb557ec6-e0e1-4a0a-936e-46d8b3c92521" providerId="ADAL" clId="{D7D5F5AD-F520-481D-B285-0CBB30241856}" dt="2024-03-04T11:39:48.803" v="1056" actId="1035"/>
          <ac:graphicFrameMkLst>
            <pc:docMk/>
            <pc:sldMk cId="4154404298" sldId="305"/>
            <ac:graphicFrameMk id="3" creationId="{B05D4B7B-C75F-2E5A-4D34-0F2DF320D1B3}"/>
          </ac:graphicFrameMkLst>
        </pc:graphicFrameChg>
        <pc:graphicFrameChg chg="add mod">
          <ac:chgData name="Michal Halaška" userId="cb557ec6-e0e1-4a0a-936e-46d8b3c92521" providerId="ADAL" clId="{D7D5F5AD-F520-481D-B285-0CBB30241856}" dt="2024-03-04T11:39:43.662" v="1048" actId="1036"/>
          <ac:graphicFrameMkLst>
            <pc:docMk/>
            <pc:sldMk cId="4154404298" sldId="305"/>
            <ac:graphicFrameMk id="4" creationId="{14458BCB-39A4-4D5F-ADB3-6B030868EACC}"/>
          </ac:graphicFrameMkLst>
        </pc:graphicFrameChg>
      </pc:sldChg>
      <pc:sldChg chg="addSp delSp modSp add mod">
        <pc:chgData name="Michal Halaška" userId="cb557ec6-e0e1-4a0a-936e-46d8b3c92521" providerId="ADAL" clId="{D7D5F5AD-F520-481D-B285-0CBB30241856}" dt="2024-03-04T16:36:37.691" v="1775" actId="20577"/>
        <pc:sldMkLst>
          <pc:docMk/>
          <pc:sldMk cId="3573083182" sldId="306"/>
        </pc:sldMkLst>
        <pc:spChg chg="del">
          <ac:chgData name="Michal Halaška" userId="cb557ec6-e0e1-4a0a-936e-46d8b3c92521" providerId="ADAL" clId="{D7D5F5AD-F520-481D-B285-0CBB30241856}" dt="2024-03-04T11:37:17.690" v="1013" actId="478"/>
          <ac:spMkLst>
            <pc:docMk/>
            <pc:sldMk cId="3573083182" sldId="306"/>
            <ac:spMk id="5" creationId="{801E93D7-6E87-DFF3-B1AB-1C58F549FD76}"/>
          </ac:spMkLst>
        </pc:spChg>
        <pc:spChg chg="mod">
          <ac:chgData name="Michal Halaška" userId="cb557ec6-e0e1-4a0a-936e-46d8b3c92521" providerId="ADAL" clId="{D7D5F5AD-F520-481D-B285-0CBB30241856}" dt="2024-03-04T11:37:09.071" v="1012" actId="20577"/>
          <ac:spMkLst>
            <pc:docMk/>
            <pc:sldMk cId="3573083182" sldId="306"/>
            <ac:spMk id="6" creationId="{A6791C83-7993-2778-0B4C-615BF34DAEAD}"/>
          </ac:spMkLst>
        </pc:spChg>
        <pc:spChg chg="mod">
          <ac:chgData name="Michal Halaška" userId="cb557ec6-e0e1-4a0a-936e-46d8b3c92521" providerId="ADAL" clId="{D7D5F5AD-F520-481D-B285-0CBB30241856}" dt="2024-03-04T16:36:37.691" v="1775" actId="20577"/>
          <ac:spMkLst>
            <pc:docMk/>
            <pc:sldMk cId="3573083182" sldId="306"/>
            <ac:spMk id="8" creationId="{2B485951-4456-308D-6EE8-C185D9CA1A81}"/>
          </ac:spMkLst>
        </pc:spChg>
        <pc:spChg chg="mod">
          <ac:chgData name="Michal Halaška" userId="cb557ec6-e0e1-4a0a-936e-46d8b3c92521" providerId="ADAL" clId="{D7D5F5AD-F520-481D-B285-0CBB30241856}" dt="2024-03-04T16:33:55.771" v="1679"/>
          <ac:spMkLst>
            <pc:docMk/>
            <pc:sldMk cId="3573083182" sldId="306"/>
            <ac:spMk id="9" creationId="{241C3D46-51E9-4E3C-9C3F-CC8B9329C612}"/>
          </ac:spMkLst>
        </pc:spChg>
        <pc:picChg chg="add mod">
          <ac:chgData name="Michal Halaška" userId="cb557ec6-e0e1-4a0a-936e-46d8b3c92521" providerId="ADAL" clId="{D7D5F5AD-F520-481D-B285-0CBB30241856}" dt="2024-03-04T11:37:22.748" v="1016" actId="1037"/>
          <ac:picMkLst>
            <pc:docMk/>
            <pc:sldMk cId="3573083182" sldId="306"/>
            <ac:picMk id="2" creationId="{FF3B6401-1486-E4A9-699D-82657A6D8013}"/>
          </ac:picMkLst>
        </pc:picChg>
      </pc:sldChg>
      <pc:sldChg chg="modSp add mod modNotesTx">
        <pc:chgData name="Michal Halaška" userId="cb557ec6-e0e1-4a0a-936e-46d8b3c92521" providerId="ADAL" clId="{D7D5F5AD-F520-481D-B285-0CBB30241856}" dt="2024-03-04T16:37:02.582" v="1795" actId="20577"/>
        <pc:sldMkLst>
          <pc:docMk/>
          <pc:sldMk cId="1570073018" sldId="307"/>
        </pc:sldMkLst>
        <pc:spChg chg="mod">
          <ac:chgData name="Michal Halaška" userId="cb557ec6-e0e1-4a0a-936e-46d8b3c92521" providerId="ADAL" clId="{D7D5F5AD-F520-481D-B285-0CBB30241856}" dt="2024-03-04T14:56:30.430" v="1313" actId="20577"/>
          <ac:spMkLst>
            <pc:docMk/>
            <pc:sldMk cId="1570073018" sldId="307"/>
            <ac:spMk id="5" creationId="{C1048469-ABEE-9172-A9B2-B4F19B2CB003}"/>
          </ac:spMkLst>
        </pc:spChg>
        <pc:spChg chg="mod">
          <ac:chgData name="Michal Halaška" userId="cb557ec6-e0e1-4a0a-936e-46d8b3c92521" providerId="ADAL" clId="{D7D5F5AD-F520-481D-B285-0CBB30241856}" dt="2024-03-04T14:52:33.327" v="1190" actId="313"/>
          <ac:spMkLst>
            <pc:docMk/>
            <pc:sldMk cId="1570073018" sldId="307"/>
            <ac:spMk id="6" creationId="{98CA7577-1C7B-5577-C294-5C293521D6F0}"/>
          </ac:spMkLst>
        </pc:spChg>
        <pc:spChg chg="mod">
          <ac:chgData name="Michal Halaška" userId="cb557ec6-e0e1-4a0a-936e-46d8b3c92521" providerId="ADAL" clId="{D7D5F5AD-F520-481D-B285-0CBB30241856}" dt="2024-03-04T16:37:02.582" v="1795" actId="20577"/>
          <ac:spMkLst>
            <pc:docMk/>
            <pc:sldMk cId="1570073018" sldId="307"/>
            <ac:spMk id="8" creationId="{09AAD737-5F98-B30B-C366-1497753D95B1}"/>
          </ac:spMkLst>
        </pc:spChg>
        <pc:spChg chg="mod">
          <ac:chgData name="Michal Halaška" userId="cb557ec6-e0e1-4a0a-936e-46d8b3c92521" providerId="ADAL" clId="{D7D5F5AD-F520-481D-B285-0CBB30241856}" dt="2024-03-04T16:34:12.548" v="1684"/>
          <ac:spMkLst>
            <pc:docMk/>
            <pc:sldMk cId="1570073018" sldId="307"/>
            <ac:spMk id="9" creationId="{DF574B3C-12FD-7142-F659-3AD9536E288D}"/>
          </ac:spMkLst>
        </pc:spChg>
      </pc:sldChg>
      <pc:sldChg chg="addSp delSp modSp add mod">
        <pc:chgData name="Michal Halaška" userId="cb557ec6-e0e1-4a0a-936e-46d8b3c92521" providerId="ADAL" clId="{D7D5F5AD-F520-481D-B285-0CBB30241856}" dt="2024-03-04T16:36:52.840" v="1787" actId="20577"/>
        <pc:sldMkLst>
          <pc:docMk/>
          <pc:sldMk cId="2413902727" sldId="308"/>
        </pc:sldMkLst>
        <pc:spChg chg="del">
          <ac:chgData name="Michal Halaška" userId="cb557ec6-e0e1-4a0a-936e-46d8b3c92521" providerId="ADAL" clId="{D7D5F5AD-F520-481D-B285-0CBB30241856}" dt="2024-03-04T12:18:53.266" v="1125" actId="478"/>
          <ac:spMkLst>
            <pc:docMk/>
            <pc:sldMk cId="2413902727" sldId="308"/>
            <ac:spMk id="5" creationId="{7391C1CD-40F7-069C-5FA5-676D93ADD1CB}"/>
          </ac:spMkLst>
        </pc:spChg>
        <pc:spChg chg="mod">
          <ac:chgData name="Michal Halaška" userId="cb557ec6-e0e1-4a0a-936e-46d8b3c92521" providerId="ADAL" clId="{D7D5F5AD-F520-481D-B285-0CBB30241856}" dt="2024-03-04T12:18:46.609" v="1124" actId="20577"/>
          <ac:spMkLst>
            <pc:docMk/>
            <pc:sldMk cId="2413902727" sldId="308"/>
            <ac:spMk id="6" creationId="{AFE57090-38DC-EBAD-A977-2A798B9468C1}"/>
          </ac:spMkLst>
        </pc:spChg>
        <pc:spChg chg="mod">
          <ac:chgData name="Michal Halaška" userId="cb557ec6-e0e1-4a0a-936e-46d8b3c92521" providerId="ADAL" clId="{D7D5F5AD-F520-481D-B285-0CBB30241856}" dt="2024-03-04T16:36:52.840" v="1787" actId="20577"/>
          <ac:spMkLst>
            <pc:docMk/>
            <pc:sldMk cId="2413902727" sldId="308"/>
            <ac:spMk id="8" creationId="{CCDAA189-AA90-06F0-0F73-ABB1038CFEFC}"/>
          </ac:spMkLst>
        </pc:spChg>
        <pc:spChg chg="mod">
          <ac:chgData name="Michal Halaška" userId="cb557ec6-e0e1-4a0a-936e-46d8b3c92521" providerId="ADAL" clId="{D7D5F5AD-F520-481D-B285-0CBB30241856}" dt="2024-03-04T16:34:07.240" v="1682"/>
          <ac:spMkLst>
            <pc:docMk/>
            <pc:sldMk cId="2413902727" sldId="308"/>
            <ac:spMk id="9" creationId="{2E058A44-BC2A-46E8-29D3-BE53BC05B6FF}"/>
          </ac:spMkLst>
        </pc:spChg>
        <pc:picChg chg="add mod">
          <ac:chgData name="Michal Halaška" userId="cb557ec6-e0e1-4a0a-936e-46d8b3c92521" providerId="ADAL" clId="{D7D5F5AD-F520-481D-B285-0CBB30241856}" dt="2024-03-04T12:19:04.268" v="1128" actId="1036"/>
          <ac:picMkLst>
            <pc:docMk/>
            <pc:sldMk cId="2413902727" sldId="308"/>
            <ac:picMk id="2" creationId="{E5C18A84-6D8B-43EE-6977-3150C7E5A41B}"/>
          </ac:picMkLst>
        </pc:picChg>
      </pc:sldChg>
      <pc:sldChg chg="addSp modSp add mod">
        <pc:chgData name="Michal Halaška" userId="cb557ec6-e0e1-4a0a-936e-46d8b3c92521" providerId="ADAL" clId="{D7D5F5AD-F520-481D-B285-0CBB30241856}" dt="2024-03-04T16:36:58.285" v="1791" actId="20577"/>
        <pc:sldMkLst>
          <pc:docMk/>
          <pc:sldMk cId="1840102035" sldId="309"/>
        </pc:sldMkLst>
        <pc:spChg chg="mod">
          <ac:chgData name="Michal Halaška" userId="cb557ec6-e0e1-4a0a-936e-46d8b3c92521" providerId="ADAL" clId="{D7D5F5AD-F520-481D-B285-0CBB30241856}" dt="2024-03-04T14:51:13.630" v="1140" actId="20577"/>
          <ac:spMkLst>
            <pc:docMk/>
            <pc:sldMk cId="1840102035" sldId="309"/>
            <ac:spMk id="5" creationId="{270CED20-B710-8BCB-27BB-BF9AD482BEE5}"/>
          </ac:spMkLst>
        </pc:spChg>
        <pc:spChg chg="mod">
          <ac:chgData name="Michal Halaška" userId="cb557ec6-e0e1-4a0a-936e-46d8b3c92521" providerId="ADAL" clId="{D7D5F5AD-F520-481D-B285-0CBB30241856}" dt="2024-03-04T12:19:32.843" v="1130" actId="20577"/>
          <ac:spMkLst>
            <pc:docMk/>
            <pc:sldMk cId="1840102035" sldId="309"/>
            <ac:spMk id="6" creationId="{359C20A6-656B-BC67-275C-1CBD753FA009}"/>
          </ac:spMkLst>
        </pc:spChg>
        <pc:spChg chg="mod">
          <ac:chgData name="Michal Halaška" userId="cb557ec6-e0e1-4a0a-936e-46d8b3c92521" providerId="ADAL" clId="{D7D5F5AD-F520-481D-B285-0CBB30241856}" dt="2024-03-04T16:36:58.285" v="1791" actId="20577"/>
          <ac:spMkLst>
            <pc:docMk/>
            <pc:sldMk cId="1840102035" sldId="309"/>
            <ac:spMk id="8" creationId="{5BB89CF3-EC0C-7683-42DA-771E3FFC0C1E}"/>
          </ac:spMkLst>
        </pc:spChg>
        <pc:spChg chg="mod">
          <ac:chgData name="Michal Halaška" userId="cb557ec6-e0e1-4a0a-936e-46d8b3c92521" providerId="ADAL" clId="{D7D5F5AD-F520-481D-B285-0CBB30241856}" dt="2024-03-04T16:34:09.983" v="1683"/>
          <ac:spMkLst>
            <pc:docMk/>
            <pc:sldMk cId="1840102035" sldId="309"/>
            <ac:spMk id="9" creationId="{F975EE5C-6995-5EF3-BBD0-714B98E59AFF}"/>
          </ac:spMkLst>
        </pc:spChg>
        <pc:graphicFrameChg chg="add mod">
          <ac:chgData name="Michal Halaška" userId="cb557ec6-e0e1-4a0a-936e-46d8b3c92521" providerId="ADAL" clId="{D7D5F5AD-F520-481D-B285-0CBB30241856}" dt="2024-03-04T14:51:11.252" v="1139" actId="1076"/>
          <ac:graphicFrameMkLst>
            <pc:docMk/>
            <pc:sldMk cId="1840102035" sldId="309"/>
            <ac:graphicFrameMk id="2" creationId="{7DC4DC1F-761A-F0B6-3960-B36D194AAEC6}"/>
          </ac:graphicFrameMkLst>
        </pc:graphicFrameChg>
        <pc:graphicFrameChg chg="add mod">
          <ac:chgData name="Michal Halaška" userId="cb557ec6-e0e1-4a0a-936e-46d8b3c92521" providerId="ADAL" clId="{D7D5F5AD-F520-481D-B285-0CBB30241856}" dt="2024-03-04T14:51:33.684" v="1144" actId="1037"/>
          <ac:graphicFrameMkLst>
            <pc:docMk/>
            <pc:sldMk cId="1840102035" sldId="309"/>
            <ac:graphicFrameMk id="3" creationId="{23837910-38C6-2B0F-AA0D-59388159CF3A}"/>
          </ac:graphicFrameMkLst>
        </pc:graphicFrameChg>
        <pc:graphicFrameChg chg="add mod">
          <ac:chgData name="Michal Halaška" userId="cb557ec6-e0e1-4a0a-936e-46d8b3c92521" providerId="ADAL" clId="{D7D5F5AD-F520-481D-B285-0CBB30241856}" dt="2024-03-04T14:51:27.653" v="1142"/>
          <ac:graphicFrameMkLst>
            <pc:docMk/>
            <pc:sldMk cId="1840102035" sldId="309"/>
            <ac:graphicFrameMk id="4" creationId="{1DC24F6A-23E4-F172-0F08-0B7381D87D57}"/>
          </ac:graphicFrameMkLst>
        </pc:graphicFrameChg>
      </pc:sldChg>
      <pc:sldChg chg="modSp add mod modNotesTx">
        <pc:chgData name="Michal Halaška" userId="cb557ec6-e0e1-4a0a-936e-46d8b3c92521" providerId="ADAL" clId="{D7D5F5AD-F520-481D-B285-0CBB30241856}" dt="2024-03-04T16:37:07.220" v="1799" actId="20577"/>
        <pc:sldMkLst>
          <pc:docMk/>
          <pc:sldMk cId="753725561" sldId="310"/>
        </pc:sldMkLst>
        <pc:spChg chg="mod">
          <ac:chgData name="Michal Halaška" userId="cb557ec6-e0e1-4a0a-936e-46d8b3c92521" providerId="ADAL" clId="{D7D5F5AD-F520-481D-B285-0CBB30241856}" dt="2024-03-04T16:26:58.432" v="1387" actId="20577"/>
          <ac:spMkLst>
            <pc:docMk/>
            <pc:sldMk cId="753725561" sldId="310"/>
            <ac:spMk id="5" creationId="{7FFD226D-D48B-2D98-1AA8-EB0097715FA9}"/>
          </ac:spMkLst>
        </pc:spChg>
        <pc:spChg chg="mod">
          <ac:chgData name="Michal Halaška" userId="cb557ec6-e0e1-4a0a-936e-46d8b3c92521" providerId="ADAL" clId="{D7D5F5AD-F520-481D-B285-0CBB30241856}" dt="2024-03-04T16:21:45.497" v="1371" actId="313"/>
          <ac:spMkLst>
            <pc:docMk/>
            <pc:sldMk cId="753725561" sldId="310"/>
            <ac:spMk id="6" creationId="{9F170241-9BA5-32BE-24E0-9E216ED63FCF}"/>
          </ac:spMkLst>
        </pc:spChg>
        <pc:spChg chg="mod">
          <ac:chgData name="Michal Halaška" userId="cb557ec6-e0e1-4a0a-936e-46d8b3c92521" providerId="ADAL" clId="{D7D5F5AD-F520-481D-B285-0CBB30241856}" dt="2024-03-04T16:37:07.220" v="1799" actId="20577"/>
          <ac:spMkLst>
            <pc:docMk/>
            <pc:sldMk cId="753725561" sldId="310"/>
            <ac:spMk id="8" creationId="{2393286B-1C38-9BC5-5EB7-048A6B141745}"/>
          </ac:spMkLst>
        </pc:spChg>
        <pc:spChg chg="mod">
          <ac:chgData name="Michal Halaška" userId="cb557ec6-e0e1-4a0a-936e-46d8b3c92521" providerId="ADAL" clId="{D7D5F5AD-F520-481D-B285-0CBB30241856}" dt="2024-03-04T16:34:15.439" v="1685"/>
          <ac:spMkLst>
            <pc:docMk/>
            <pc:sldMk cId="753725561" sldId="310"/>
            <ac:spMk id="9" creationId="{3817B1C4-01D8-A792-112D-117921102575}"/>
          </ac:spMkLst>
        </pc:spChg>
      </pc:sldChg>
      <pc:sldChg chg="modSp add mod modNotesTx">
        <pc:chgData name="Michal Halaška" userId="cb557ec6-e0e1-4a0a-936e-46d8b3c92521" providerId="ADAL" clId="{D7D5F5AD-F520-481D-B285-0CBB30241856}" dt="2024-03-04T16:37:12.509" v="1803" actId="20577"/>
        <pc:sldMkLst>
          <pc:docMk/>
          <pc:sldMk cId="700554515" sldId="311"/>
        </pc:sldMkLst>
        <pc:spChg chg="mod">
          <ac:chgData name="Michal Halaška" userId="cb557ec6-e0e1-4a0a-936e-46d8b3c92521" providerId="ADAL" clId="{D7D5F5AD-F520-481D-B285-0CBB30241856}" dt="2024-03-04T16:31:57.399" v="1609" actId="20577"/>
          <ac:spMkLst>
            <pc:docMk/>
            <pc:sldMk cId="700554515" sldId="311"/>
            <ac:spMk id="5" creationId="{DF60610A-C5A1-C0EA-AAC6-71E3C15B43BE}"/>
          </ac:spMkLst>
        </pc:spChg>
        <pc:spChg chg="mod">
          <ac:chgData name="Michal Halaška" userId="cb557ec6-e0e1-4a0a-936e-46d8b3c92521" providerId="ADAL" clId="{D7D5F5AD-F520-481D-B285-0CBB30241856}" dt="2024-03-04T16:29:17.343" v="1426" actId="20577"/>
          <ac:spMkLst>
            <pc:docMk/>
            <pc:sldMk cId="700554515" sldId="311"/>
            <ac:spMk id="6" creationId="{93FEF0A0-1DBB-F220-2987-068B76DC06D6}"/>
          </ac:spMkLst>
        </pc:spChg>
        <pc:spChg chg="mod">
          <ac:chgData name="Michal Halaška" userId="cb557ec6-e0e1-4a0a-936e-46d8b3c92521" providerId="ADAL" clId="{D7D5F5AD-F520-481D-B285-0CBB30241856}" dt="2024-03-04T16:37:12.509" v="1803" actId="20577"/>
          <ac:spMkLst>
            <pc:docMk/>
            <pc:sldMk cId="700554515" sldId="311"/>
            <ac:spMk id="8" creationId="{3A6F418F-A6CE-AC32-CC79-468760A24A6F}"/>
          </ac:spMkLst>
        </pc:spChg>
        <pc:spChg chg="mod">
          <ac:chgData name="Michal Halaška" userId="cb557ec6-e0e1-4a0a-936e-46d8b3c92521" providerId="ADAL" clId="{D7D5F5AD-F520-481D-B285-0CBB30241856}" dt="2024-03-04T16:34:18.067" v="1686"/>
          <ac:spMkLst>
            <pc:docMk/>
            <pc:sldMk cId="700554515" sldId="311"/>
            <ac:spMk id="9" creationId="{EF482DC9-B00B-60AB-0BD2-CA215B69C71B}"/>
          </ac:spMkLst>
        </pc:spChg>
      </pc:sldChg>
    </pc:docChg>
  </pc:docChgLst>
  <pc:docChgLst>
    <pc:chgData name="Michal Halaška" userId="cb557ec6-e0e1-4a0a-936e-46d8b3c92521" providerId="ADAL" clId="{FDE1C869-773D-4224-B196-D485FD59703E}"/>
    <pc:docChg chg="undo custSel addSld delSld modSld">
      <pc:chgData name="Michal Halaška" userId="cb557ec6-e0e1-4a0a-936e-46d8b3c92521" providerId="ADAL" clId="{FDE1C869-773D-4224-B196-D485FD59703E}" dt="2024-04-01T21:23:32.057" v="55" actId="15"/>
      <pc:docMkLst>
        <pc:docMk/>
      </pc:docMkLst>
      <pc:sldChg chg="modSp mod">
        <pc:chgData name="Michal Halaška" userId="cb557ec6-e0e1-4a0a-936e-46d8b3c92521" providerId="ADAL" clId="{FDE1C869-773D-4224-B196-D485FD59703E}" dt="2024-04-01T21:19:55.081" v="9" actId="20577"/>
        <pc:sldMkLst>
          <pc:docMk/>
          <pc:sldMk cId="280633465" sldId="256"/>
        </pc:sldMkLst>
        <pc:spChg chg="mod">
          <ac:chgData name="Michal Halaška" userId="cb557ec6-e0e1-4a0a-936e-46d8b3c92521" providerId="ADAL" clId="{FDE1C869-773D-4224-B196-D485FD59703E}" dt="2024-04-01T21:19:55.081" v="9" actId="20577"/>
          <ac:spMkLst>
            <pc:docMk/>
            <pc:sldMk cId="280633465" sldId="256"/>
            <ac:spMk id="3" creationId="{00000000-0000-0000-0000-000000000000}"/>
          </ac:spMkLst>
        </pc:spChg>
      </pc:sldChg>
      <pc:sldChg chg="modSp mod">
        <pc:chgData name="Michal Halaška" userId="cb557ec6-e0e1-4a0a-936e-46d8b3c92521" providerId="ADAL" clId="{FDE1C869-773D-4224-B196-D485FD59703E}" dt="2024-04-01T21:20:56.270" v="19"/>
        <pc:sldMkLst>
          <pc:docMk/>
          <pc:sldMk cId="3469144025" sldId="277"/>
        </pc:sldMkLst>
        <pc:spChg chg="mod">
          <ac:chgData name="Michal Halaška" userId="cb557ec6-e0e1-4a0a-936e-46d8b3c92521" providerId="ADAL" clId="{FDE1C869-773D-4224-B196-D485FD59703E}" dt="2024-04-01T21:20:56.270" v="19"/>
          <ac:spMkLst>
            <pc:docMk/>
            <pc:sldMk cId="3469144025" sldId="277"/>
            <ac:spMk id="5" creationId="{00000000-0000-0000-0000-000000000000}"/>
          </ac:spMkLst>
        </pc:spChg>
        <pc:spChg chg="mod">
          <ac:chgData name="Michal Halaška" userId="cb557ec6-e0e1-4a0a-936e-46d8b3c92521" providerId="ADAL" clId="{FDE1C869-773D-4224-B196-D485FD59703E}" dt="2024-04-01T21:20:46.244" v="16" actId="14100"/>
          <ac:spMkLst>
            <pc:docMk/>
            <pc:sldMk cId="3469144025" sldId="277"/>
            <ac:spMk id="6" creationId="{00000000-0000-0000-0000-000000000000}"/>
          </ac:spMkLst>
        </pc:spChg>
      </pc:sldChg>
      <pc:sldChg chg="modSp add mod">
        <pc:chgData name="Michal Halaška" userId="cb557ec6-e0e1-4a0a-936e-46d8b3c92521" providerId="ADAL" clId="{FDE1C869-773D-4224-B196-D485FD59703E}" dt="2024-04-01T21:21:47.854" v="31" actId="404"/>
        <pc:sldMkLst>
          <pc:docMk/>
          <pc:sldMk cId="519314180" sldId="278"/>
        </pc:sldMkLst>
        <pc:spChg chg="mod">
          <ac:chgData name="Michal Halaška" userId="cb557ec6-e0e1-4a0a-936e-46d8b3c92521" providerId="ADAL" clId="{FDE1C869-773D-4224-B196-D485FD59703E}" dt="2024-04-01T21:21:47.854" v="31" actId="404"/>
          <ac:spMkLst>
            <pc:docMk/>
            <pc:sldMk cId="519314180" sldId="278"/>
            <ac:spMk id="5" creationId="{00000000-0000-0000-0000-000000000000}"/>
          </ac:spMkLst>
        </pc:spChg>
      </pc:sldChg>
      <pc:sldChg chg="del">
        <pc:chgData name="Michal Halaška" userId="cb557ec6-e0e1-4a0a-936e-46d8b3c92521" providerId="ADAL" clId="{FDE1C869-773D-4224-B196-D485FD59703E}" dt="2024-04-01T21:20:02.956" v="10" actId="2696"/>
        <pc:sldMkLst>
          <pc:docMk/>
          <pc:sldMk cId="977174739" sldId="278"/>
        </pc:sldMkLst>
      </pc:sldChg>
      <pc:sldChg chg="modSp add mod">
        <pc:chgData name="Michal Halaška" userId="cb557ec6-e0e1-4a0a-936e-46d8b3c92521" providerId="ADAL" clId="{FDE1C869-773D-4224-B196-D485FD59703E}" dt="2024-04-01T21:22:24.569" v="38" actId="15"/>
        <pc:sldMkLst>
          <pc:docMk/>
          <pc:sldMk cId="1544756420" sldId="279"/>
        </pc:sldMkLst>
        <pc:spChg chg="mod">
          <ac:chgData name="Michal Halaška" userId="cb557ec6-e0e1-4a0a-936e-46d8b3c92521" providerId="ADAL" clId="{FDE1C869-773D-4224-B196-D485FD59703E}" dt="2024-04-01T21:22:24.569" v="38" actId="15"/>
          <ac:spMkLst>
            <pc:docMk/>
            <pc:sldMk cId="1544756420" sldId="279"/>
            <ac:spMk id="5" creationId="{00000000-0000-0000-0000-000000000000}"/>
          </ac:spMkLst>
        </pc:spChg>
      </pc:sldChg>
      <pc:sldChg chg="modSp add mod">
        <pc:chgData name="Michal Halaška" userId="cb557ec6-e0e1-4a0a-936e-46d8b3c92521" providerId="ADAL" clId="{FDE1C869-773D-4224-B196-D485FD59703E}" dt="2024-04-01T21:22:48.383" v="43" actId="15"/>
        <pc:sldMkLst>
          <pc:docMk/>
          <pc:sldMk cId="1667668783" sldId="280"/>
        </pc:sldMkLst>
        <pc:spChg chg="mod">
          <ac:chgData name="Michal Halaška" userId="cb557ec6-e0e1-4a0a-936e-46d8b3c92521" providerId="ADAL" clId="{FDE1C869-773D-4224-B196-D485FD59703E}" dt="2024-04-01T21:22:48.383" v="43" actId="15"/>
          <ac:spMkLst>
            <pc:docMk/>
            <pc:sldMk cId="1667668783" sldId="280"/>
            <ac:spMk id="5" creationId="{00000000-0000-0000-0000-000000000000}"/>
          </ac:spMkLst>
        </pc:spChg>
      </pc:sldChg>
      <pc:sldChg chg="modSp add mod">
        <pc:chgData name="Michal Halaška" userId="cb557ec6-e0e1-4a0a-936e-46d8b3c92521" providerId="ADAL" clId="{FDE1C869-773D-4224-B196-D485FD59703E}" dt="2024-04-01T21:23:11.349" v="48" actId="15"/>
        <pc:sldMkLst>
          <pc:docMk/>
          <pc:sldMk cId="1437605178" sldId="281"/>
        </pc:sldMkLst>
        <pc:spChg chg="mod">
          <ac:chgData name="Michal Halaška" userId="cb557ec6-e0e1-4a0a-936e-46d8b3c92521" providerId="ADAL" clId="{FDE1C869-773D-4224-B196-D485FD59703E}" dt="2024-04-01T21:23:11.349" v="48" actId="15"/>
          <ac:spMkLst>
            <pc:docMk/>
            <pc:sldMk cId="1437605178" sldId="281"/>
            <ac:spMk id="5" creationId="{00000000-0000-0000-0000-000000000000}"/>
          </ac:spMkLst>
        </pc:spChg>
      </pc:sldChg>
      <pc:sldChg chg="modSp add mod">
        <pc:chgData name="Michal Halaška" userId="cb557ec6-e0e1-4a0a-936e-46d8b3c92521" providerId="ADAL" clId="{FDE1C869-773D-4224-B196-D485FD59703E}" dt="2024-04-01T21:23:32.057" v="55" actId="15"/>
        <pc:sldMkLst>
          <pc:docMk/>
          <pc:sldMk cId="877569458" sldId="282"/>
        </pc:sldMkLst>
        <pc:spChg chg="mod">
          <ac:chgData name="Michal Halaška" userId="cb557ec6-e0e1-4a0a-936e-46d8b3c92521" providerId="ADAL" clId="{FDE1C869-773D-4224-B196-D485FD59703E}" dt="2024-04-01T21:23:32.057" v="55" actId="15"/>
          <ac:spMkLst>
            <pc:docMk/>
            <pc:sldMk cId="877569458" sldId="282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6889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189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72590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153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8251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86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Logistika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Přeprava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Michal Halaška, Ph.D.</a:t>
            </a:r>
          </a:p>
          <a:p>
            <a:pPr algn="r"/>
            <a:r>
              <a:rPr lang="cs-CZ" alt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Zadání: Výpočet nákladů v logistice dopravy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481980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Byly vám poskytnuty detailní informace o stálých a provozních nákladech spojených s provozem vozidla v nákladní dopravě. S použitím poskytnutých údajů proveďte následující úkoly:</a:t>
            </a:r>
            <a:endParaRPr 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/3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Logistika – logistické náklady a jejich řízení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144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Zadání: Výpočet nákladů v logistice dopravy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481980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nákladů: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Vypočítejte denní a mílové stálé náklady pro vozidlo s ročními fixními náklady 9 000 £ a odhadovaným ročním počtem ujetých mil 80 000.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Uvažujte pětidenní pracovní týden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Určete průměrné fixní náklady na den i na míli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Vypočítejte nepřímé náklady které jsou 1 200 £ na den a míli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 provozní náklady spojené s jízdou vozidla jsou, určete celkové provozní:</a:t>
            </a:r>
          </a:p>
          <a:p>
            <a:pPr lvl="2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Palivo 20 pencí na míli</a:t>
            </a:r>
          </a:p>
          <a:p>
            <a:pPr lvl="2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Oleje 0,5 pence na míli</a:t>
            </a:r>
          </a:p>
          <a:p>
            <a:pPr lvl="2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Pneumatiky 4 pence na míli</a:t>
            </a:r>
          </a:p>
          <a:p>
            <a:pPr lvl="2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Opravy 6 pencí na míli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/3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Logistika – logistické náklady a jejich řízení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314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Zadání: Výpočet nákladů v logistice dopravy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481980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scénářů: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Porovnejte náklady pro dva scénáře, kde: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Scénář A: Vozidlo ujede ročně 90 000 mil za dané náklady.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Scénář B: Vozidlo ujede ročně 70 000 mil, ale cena paliva se zvýší o 10 %.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Diskutujte, jak změny v počtu ujetých mil a cena paliva ovlivňují celkové náklady na míli.</a:t>
            </a: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/3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Logistika – logistické náklady a jejich řízení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756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Zadání: Výpočet nákladů v logistice dopravy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481980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Optimalizace nákladů: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Navrhněte alespoň tři strategie pro snížení buď stálých nebo provozních nákladů logistické společnosti.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každou strategii poskytněte stručné odůvodnění založené na principech logistiky a řízení dodavatelského řetězce.</a:t>
            </a:r>
            <a:endParaRPr lang="cs-CZ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/3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Logistika – logistické náklady a jejich řízení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668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Zadání: Výpočet nákladů v logistice dopravy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481980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Vliv režijních nákladů: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by režijní náklady vzrostly o 15 %, vypočítejte nové režijní náklady na den a na míli.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Diskutujte o potenciálních dopadech zvýšení režijních nákladů na celkové náklady na dopravu a jak by společnost mohla přizpůsobit tyto změny.</a:t>
            </a:r>
            <a:endParaRPr lang="cs-CZ" sz="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6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/3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Logistika – logistické náklady a jejich řízení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605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Zadání: Výpočet nákladů v logistice dopravy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481980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Reflexe environmentálních a ekonomických faktorů: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Zamyslete se, jak optimalizace nákladů může přinést také environmentální výhody.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Navrhněte, jak může logistická společnost vyvážit optimalizaci nákladů s environmentální odpovědností.</a:t>
            </a:r>
            <a:endParaRPr lang="cs-CZ" sz="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7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/3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Logistika – logistické náklady a jejich řízení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569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2067694"/>
            <a:ext cx="4536504" cy="507703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Logistika – logistické náklady a jejich řízení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3457</TotalTime>
  <Words>413</Words>
  <Application>Microsoft Office PowerPoint</Application>
  <PresentationFormat>Předvádění na obrazovce (16:9)</PresentationFormat>
  <Paragraphs>61</Paragraphs>
  <Slides>8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Enriqueta</vt:lpstr>
      <vt:lpstr>Times New Roman</vt:lpstr>
      <vt:lpstr>SLU</vt:lpstr>
      <vt:lpstr>Logistika</vt:lpstr>
      <vt:lpstr>Zadání: Výpočet nákladů v logistice dopravy </vt:lpstr>
      <vt:lpstr>Zadání: Výpočet nákladů v logistice dopravy </vt:lpstr>
      <vt:lpstr>Zadání: Výpočet nákladů v logistice dopravy </vt:lpstr>
      <vt:lpstr>Zadání: Výpočet nákladů v logistice dopravy </vt:lpstr>
      <vt:lpstr>Zadání: Výpočet nákladů v logistice dopravy </vt:lpstr>
      <vt:lpstr>Zadání: Výpočet nákladů v logistice dopravy </vt:lpstr>
      <vt:lpstr>Děkuji za pozornost</vt:lpstr>
    </vt:vector>
  </TitlesOfParts>
  <Company>SU OPF v Karviné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podnikových procesů</dc:title>
  <dc:creator>Roman Šperka</dc:creator>
  <cp:lastModifiedBy>Michal Halaška</cp:lastModifiedBy>
  <cp:revision>63</cp:revision>
  <dcterms:created xsi:type="dcterms:W3CDTF">2016-07-06T15:42:34Z</dcterms:created>
  <dcterms:modified xsi:type="dcterms:W3CDTF">2024-04-02T11:05:14Z</dcterms:modified>
</cp:coreProperties>
</file>