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62" r:id="rId5"/>
    <p:sldId id="268" r:id="rId6"/>
    <p:sldId id="267" r:id="rId7"/>
    <p:sldId id="276" r:id="rId8"/>
    <p:sldId id="286" r:id="rId9"/>
    <p:sldId id="271" r:id="rId10"/>
    <p:sldId id="285" r:id="rId11"/>
    <p:sldId id="287" r:id="rId12"/>
    <p:sldId id="284" r:id="rId13"/>
    <p:sldId id="273" r:id="rId14"/>
    <p:sldId id="277" r:id="rId15"/>
    <p:sldId id="274" r:id="rId16"/>
    <p:sldId id="275" r:id="rId17"/>
    <p:sldId id="280" r:id="rId18"/>
    <p:sldId id="278" r:id="rId19"/>
    <p:sldId id="279" r:id="rId20"/>
    <p:sldId id="288" r:id="rId21"/>
    <p:sldId id="289" r:id="rId22"/>
    <p:sldId id="281" r:id="rId23"/>
    <p:sldId id="282" r:id="rId24"/>
    <p:sldId id="283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1" r:id="rId36"/>
    <p:sldId id="302" r:id="rId37"/>
    <p:sldId id="266" r:id="rId3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5DBB9-BB82-6945-9AEB-19CF2F028981}" v="51" dt="2025-03-07T09:40:33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/>
    <p:restoredTop sz="94730"/>
  </p:normalViewPr>
  <p:slideViewPr>
    <p:cSldViewPr snapToGrid="0">
      <p:cViewPr varScale="1">
        <p:scale>
          <a:sx n="178" d="100"/>
          <a:sy n="178" d="100"/>
        </p:scale>
        <p:origin x="176" y="1392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lepek" userId="feb729e6-0e74-477c-a0ae-c9b68d8ac753" providerId="ADAL" clId="{EC9F74A1-1230-6848-9393-6C2418EA0F28}"/>
    <pc:docChg chg="undo redo custSel addSld delSld modSld sldOrd">
      <pc:chgData name="Martin Klepek" userId="feb729e6-0e74-477c-a0ae-c9b68d8ac753" providerId="ADAL" clId="{EC9F74A1-1230-6848-9393-6C2418EA0F28}" dt="2025-03-02T10:29:46.870" v="626" actId="20578"/>
      <pc:docMkLst>
        <pc:docMk/>
      </pc:docMkLst>
      <pc:sldChg chg="modSp mod">
        <pc:chgData name="Martin Klepek" userId="feb729e6-0e74-477c-a0ae-c9b68d8ac753" providerId="ADAL" clId="{EC9F74A1-1230-6848-9393-6C2418EA0F28}" dt="2025-02-28T05:13:24.972" v="321" actId="20577"/>
        <pc:sldMkLst>
          <pc:docMk/>
          <pc:sldMk cId="1338063626" sldId="262"/>
        </pc:sldMkLst>
        <pc:spChg chg="mod">
          <ac:chgData name="Martin Klepek" userId="feb729e6-0e74-477c-a0ae-c9b68d8ac753" providerId="ADAL" clId="{EC9F74A1-1230-6848-9393-6C2418EA0F28}" dt="2025-02-28T05:13:24.972" v="321" actId="20577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Martin Klepek" userId="feb729e6-0e74-477c-a0ae-c9b68d8ac753" providerId="ADAL" clId="{EC9F74A1-1230-6848-9393-6C2418EA0F28}" dt="2025-02-24T11:40:09.516" v="22" actId="1076"/>
          <ac:spMkLst>
            <pc:docMk/>
            <pc:sldMk cId="1338063626" sldId="262"/>
            <ac:spMk id="12" creationId="{78A62DA0-465C-4E19-B567-BEF2445B33A3}"/>
          </ac:spMkLst>
        </pc:spChg>
        <pc:grpChg chg="mod">
          <ac:chgData name="Martin Klepek" userId="feb729e6-0e74-477c-a0ae-c9b68d8ac753" providerId="ADAL" clId="{EC9F74A1-1230-6848-9393-6C2418EA0F28}" dt="2025-02-24T11:39:59.393" v="20" actId="1076"/>
          <ac:grpSpMkLst>
            <pc:docMk/>
            <pc:sldMk cId="1338063626" sldId="262"/>
            <ac:grpSpMk id="4" creationId="{CF937454-C819-4C95-813A-73E6A1E76613}"/>
          </ac:grpSpMkLst>
        </pc:grpChg>
      </pc:sldChg>
      <pc:sldChg chg="addSp modSp mod">
        <pc:chgData name="Martin Klepek" userId="feb729e6-0e74-477c-a0ae-c9b68d8ac753" providerId="ADAL" clId="{EC9F74A1-1230-6848-9393-6C2418EA0F28}" dt="2025-02-28T05:00:53.220" v="284" actId="1076"/>
        <pc:sldMkLst>
          <pc:docMk/>
          <pc:sldMk cId="1677193294" sldId="267"/>
        </pc:sldMkLst>
        <pc:spChg chg="mod">
          <ac:chgData name="Martin Klepek" userId="feb729e6-0e74-477c-a0ae-c9b68d8ac753" providerId="ADAL" clId="{EC9F74A1-1230-6848-9393-6C2418EA0F28}" dt="2025-02-24T11:42:08.205" v="39"/>
          <ac:spMkLst>
            <pc:docMk/>
            <pc:sldMk cId="1677193294" sldId="267"/>
            <ac:spMk id="9" creationId="{1F180B37-A548-90AB-E2EE-DA2F4B80D095}"/>
          </ac:spMkLst>
        </pc:spChg>
        <pc:spChg chg="mod">
          <ac:chgData name="Martin Klepek" userId="feb729e6-0e74-477c-a0ae-c9b68d8ac753" providerId="ADAL" clId="{EC9F74A1-1230-6848-9393-6C2418EA0F28}" dt="2025-02-28T05:00:34.824" v="281"/>
          <ac:spMkLst>
            <pc:docMk/>
            <pc:sldMk cId="1677193294" sldId="267"/>
            <ac:spMk id="11" creationId="{20F3A76E-87DD-E09C-8D02-8861A884BD2C}"/>
          </ac:spMkLst>
        </pc:spChg>
        <pc:picChg chg="mod">
          <ac:chgData name="Martin Klepek" userId="feb729e6-0e74-477c-a0ae-c9b68d8ac753" providerId="ADAL" clId="{EC9F74A1-1230-6848-9393-6C2418EA0F28}" dt="2025-02-24T11:43:11.750" v="55" actId="1076"/>
          <ac:picMkLst>
            <pc:docMk/>
            <pc:sldMk cId="1677193294" sldId="267"/>
            <ac:picMk id="14" creationId="{9FA43D70-4AB5-E782-4BBB-CA2BE07241D5}"/>
          </ac:picMkLst>
        </pc:picChg>
        <pc:picChg chg="add mod">
          <ac:chgData name="Martin Klepek" userId="feb729e6-0e74-477c-a0ae-c9b68d8ac753" providerId="ADAL" clId="{EC9F74A1-1230-6848-9393-6C2418EA0F28}" dt="2025-02-28T05:00:53.220" v="284" actId="1076"/>
          <ac:picMkLst>
            <pc:docMk/>
            <pc:sldMk cId="1677193294" sldId="267"/>
            <ac:picMk id="3074" creationId="{52122D92-33FF-9E8C-7D71-86539E263524}"/>
          </ac:picMkLst>
        </pc:picChg>
      </pc:sldChg>
      <pc:sldChg chg="modSp mod">
        <pc:chgData name="Martin Klepek" userId="feb729e6-0e74-477c-a0ae-c9b68d8ac753" providerId="ADAL" clId="{EC9F74A1-1230-6848-9393-6C2418EA0F28}" dt="2025-02-24T11:41:31.322" v="36" actId="14100"/>
        <pc:sldMkLst>
          <pc:docMk/>
          <pc:sldMk cId="648919818" sldId="268"/>
        </pc:sldMkLst>
        <pc:spChg chg="mod">
          <ac:chgData name="Martin Klepek" userId="feb729e6-0e74-477c-a0ae-c9b68d8ac753" providerId="ADAL" clId="{EC9F74A1-1230-6848-9393-6C2418EA0F28}" dt="2025-02-24T11:41:31.322" v="36" actId="14100"/>
          <ac:spMkLst>
            <pc:docMk/>
            <pc:sldMk cId="648919818" sldId="268"/>
            <ac:spMk id="11" creationId="{285D2D7F-0A2B-E2B5-558C-7DB3E8003BF5}"/>
          </ac:spMkLst>
        </pc:spChg>
      </pc:sldChg>
      <pc:sldChg chg="del">
        <pc:chgData name="Martin Klepek" userId="feb729e6-0e74-477c-a0ae-c9b68d8ac753" providerId="ADAL" clId="{EC9F74A1-1230-6848-9393-6C2418EA0F28}" dt="2025-02-24T11:42:35.698" v="45" actId="2696"/>
        <pc:sldMkLst>
          <pc:docMk/>
          <pc:sldMk cId="78747625" sldId="269"/>
        </pc:sldMkLst>
      </pc:sldChg>
      <pc:sldChg chg="addSp modSp del">
        <pc:chgData name="Martin Klepek" userId="feb729e6-0e74-477c-a0ae-c9b68d8ac753" providerId="ADAL" clId="{EC9F74A1-1230-6848-9393-6C2418EA0F28}" dt="2025-02-24T11:43:23.714" v="56" actId="2696"/>
        <pc:sldMkLst>
          <pc:docMk/>
          <pc:sldMk cId="4065325885" sldId="270"/>
        </pc:sldMkLst>
      </pc:sldChg>
      <pc:sldChg chg="modSp mod">
        <pc:chgData name="Martin Klepek" userId="feb729e6-0e74-477c-a0ae-c9b68d8ac753" providerId="ADAL" clId="{EC9F74A1-1230-6848-9393-6C2418EA0F28}" dt="2025-02-28T04:06:35.873" v="109" actId="20577"/>
        <pc:sldMkLst>
          <pc:docMk/>
          <pc:sldMk cId="4008511254" sldId="271"/>
        </pc:sldMkLst>
        <pc:spChg chg="mod">
          <ac:chgData name="Martin Klepek" userId="feb729e6-0e74-477c-a0ae-c9b68d8ac753" providerId="ADAL" clId="{EC9F74A1-1230-6848-9393-6C2418EA0F28}" dt="2025-02-24T11:44:10.954" v="74" actId="20577"/>
          <ac:spMkLst>
            <pc:docMk/>
            <pc:sldMk cId="4008511254" sldId="271"/>
            <ac:spMk id="9" creationId="{7A7A3946-A85F-7FDF-0BB9-4A3352089E4A}"/>
          </ac:spMkLst>
        </pc:spChg>
        <pc:spChg chg="mod">
          <ac:chgData name="Martin Klepek" userId="feb729e6-0e74-477c-a0ae-c9b68d8ac753" providerId="ADAL" clId="{EC9F74A1-1230-6848-9393-6C2418EA0F28}" dt="2025-02-28T04:06:35.873" v="109" actId="20577"/>
          <ac:spMkLst>
            <pc:docMk/>
            <pc:sldMk cId="4008511254" sldId="271"/>
            <ac:spMk id="11" creationId="{E36F9525-7E7B-984F-67AF-26901460FB06}"/>
          </ac:spMkLst>
        </pc:spChg>
      </pc:sldChg>
      <pc:sldChg chg="del">
        <pc:chgData name="Martin Klepek" userId="feb729e6-0e74-477c-a0ae-c9b68d8ac753" providerId="ADAL" clId="{EC9F74A1-1230-6848-9393-6C2418EA0F28}" dt="2025-02-24T11:44:22.713" v="78" actId="2696"/>
        <pc:sldMkLst>
          <pc:docMk/>
          <pc:sldMk cId="2157155116" sldId="272"/>
        </pc:sldMkLst>
      </pc:sldChg>
      <pc:sldChg chg="addSp delSp modSp add mod ord">
        <pc:chgData name="Martin Klepek" userId="feb729e6-0e74-477c-a0ae-c9b68d8ac753" providerId="ADAL" clId="{EC9F74A1-1230-6848-9393-6C2418EA0F28}" dt="2025-03-02T10:19:29.713" v="331" actId="20578"/>
        <pc:sldMkLst>
          <pc:docMk/>
          <pc:sldMk cId="908425581" sldId="273"/>
        </pc:sldMkLst>
        <pc:spChg chg="add mod">
          <ac:chgData name="Martin Klepek" userId="feb729e6-0e74-477c-a0ae-c9b68d8ac753" providerId="ADAL" clId="{EC9F74A1-1230-6848-9393-6C2418EA0F28}" dt="2025-02-24T11:43:39.276" v="58" actId="478"/>
          <ac:spMkLst>
            <pc:docMk/>
            <pc:sldMk cId="908425581" sldId="273"/>
            <ac:spMk id="3" creationId="{058735BE-5E66-4003-D878-8549F5B02B0A}"/>
          </ac:spMkLst>
        </pc:spChg>
        <pc:picChg chg="add mod">
          <ac:chgData name="Martin Klepek" userId="feb729e6-0e74-477c-a0ae-c9b68d8ac753" providerId="ADAL" clId="{EC9F74A1-1230-6848-9393-6C2418EA0F28}" dt="2025-02-24T11:43:55.728" v="65" actId="1076"/>
          <ac:picMkLst>
            <pc:docMk/>
            <pc:sldMk cId="908425581" sldId="273"/>
            <ac:picMk id="4" creationId="{20855FF8-5268-0307-55E0-3330427D2CEE}"/>
          </ac:picMkLst>
        </pc:picChg>
      </pc:sldChg>
      <pc:sldChg chg="addSp delSp modSp add mod">
        <pc:chgData name="Martin Klepek" userId="feb729e6-0e74-477c-a0ae-c9b68d8ac753" providerId="ADAL" clId="{EC9F74A1-1230-6848-9393-6C2418EA0F28}" dt="2025-02-24T11:44:43.049" v="82" actId="1076"/>
        <pc:sldMkLst>
          <pc:docMk/>
          <pc:sldMk cId="2232549365" sldId="274"/>
        </pc:sldMkLst>
        <pc:spChg chg="add mod">
          <ac:chgData name="Martin Klepek" userId="feb729e6-0e74-477c-a0ae-c9b68d8ac753" providerId="ADAL" clId="{EC9F74A1-1230-6848-9393-6C2418EA0F28}" dt="2025-02-24T11:44:37.343" v="80" actId="478"/>
          <ac:spMkLst>
            <pc:docMk/>
            <pc:sldMk cId="2232549365" sldId="274"/>
            <ac:spMk id="3" creationId="{F2CF2F6C-FB07-0FCC-7E39-BAEF6D013685}"/>
          </ac:spMkLst>
        </pc:spChg>
        <pc:picChg chg="add mod">
          <ac:chgData name="Martin Klepek" userId="feb729e6-0e74-477c-a0ae-c9b68d8ac753" providerId="ADAL" clId="{EC9F74A1-1230-6848-9393-6C2418EA0F28}" dt="2025-02-24T11:44:43.049" v="82" actId="1076"/>
          <ac:picMkLst>
            <pc:docMk/>
            <pc:sldMk cId="2232549365" sldId="274"/>
            <ac:picMk id="4" creationId="{BB71217D-C46E-927D-8E75-EBE59916D0B5}"/>
          </ac:picMkLst>
        </pc:picChg>
      </pc:sldChg>
      <pc:sldChg chg="modSp add mod ord">
        <pc:chgData name="Martin Klepek" userId="feb729e6-0e74-477c-a0ae-c9b68d8ac753" providerId="ADAL" clId="{EC9F74A1-1230-6848-9393-6C2418EA0F28}" dt="2025-03-02T10:29:46.870" v="626" actId="20578"/>
        <pc:sldMkLst>
          <pc:docMk/>
          <pc:sldMk cId="2475489026" sldId="275"/>
        </pc:sldMkLst>
        <pc:spChg chg="mod">
          <ac:chgData name="Martin Klepek" userId="feb729e6-0e74-477c-a0ae-c9b68d8ac753" providerId="ADAL" clId="{EC9F74A1-1230-6848-9393-6C2418EA0F28}" dt="2025-02-24T11:45:24.465" v="92" actId="255"/>
          <ac:spMkLst>
            <pc:docMk/>
            <pc:sldMk cId="2475489026" sldId="275"/>
            <ac:spMk id="11" creationId="{D0A5A345-E3BF-41B8-5B9D-BA3F1F761117}"/>
          </ac:spMkLst>
        </pc:spChg>
      </pc:sldChg>
      <pc:sldChg chg="addSp delSp modSp add mod ord">
        <pc:chgData name="Martin Klepek" userId="feb729e6-0e74-477c-a0ae-c9b68d8ac753" providerId="ADAL" clId="{EC9F74A1-1230-6848-9393-6C2418EA0F28}" dt="2025-03-02T10:19:18.150" v="330"/>
        <pc:sldMkLst>
          <pc:docMk/>
          <pc:sldMk cId="902551580" sldId="276"/>
        </pc:sldMkLst>
        <pc:spChg chg="add mod">
          <ac:chgData name="Martin Klepek" userId="feb729e6-0e74-477c-a0ae-c9b68d8ac753" providerId="ADAL" clId="{EC9F74A1-1230-6848-9393-6C2418EA0F28}" dt="2025-02-28T04:47:12.074" v="157" actId="12789"/>
          <ac:spMkLst>
            <pc:docMk/>
            <pc:sldMk cId="902551580" sldId="276"/>
            <ac:spMk id="4" creationId="{9C71024C-C5E7-23F0-7677-5851BF5BF647}"/>
          </ac:spMkLst>
        </pc:spChg>
        <pc:spChg chg="add mod">
          <ac:chgData name="Martin Klepek" userId="feb729e6-0e74-477c-a0ae-c9b68d8ac753" providerId="ADAL" clId="{EC9F74A1-1230-6848-9393-6C2418EA0F28}" dt="2025-02-28T04:47:12.074" v="157" actId="12789"/>
          <ac:spMkLst>
            <pc:docMk/>
            <pc:sldMk cId="902551580" sldId="276"/>
            <ac:spMk id="8" creationId="{ABB922FD-0361-4283-DA6F-5A4CDF0498C1}"/>
          </ac:spMkLst>
        </pc:spChg>
        <pc:spChg chg="mod">
          <ac:chgData name="Martin Klepek" userId="feb729e6-0e74-477c-a0ae-c9b68d8ac753" providerId="ADAL" clId="{EC9F74A1-1230-6848-9393-6C2418EA0F28}" dt="2025-02-28T04:45:01.307" v="123" actId="20577"/>
          <ac:spMkLst>
            <pc:docMk/>
            <pc:sldMk cId="902551580" sldId="276"/>
            <ac:spMk id="9" creationId="{A99D9C46-4407-85D4-CC91-8E30B34E4EDB}"/>
          </ac:spMkLst>
        </pc:spChg>
        <pc:spChg chg="add mod">
          <ac:chgData name="Martin Klepek" userId="feb729e6-0e74-477c-a0ae-c9b68d8ac753" providerId="ADAL" clId="{EC9F74A1-1230-6848-9393-6C2418EA0F28}" dt="2025-02-28T04:45:55.276" v="140" actId="1076"/>
          <ac:spMkLst>
            <pc:docMk/>
            <pc:sldMk cId="902551580" sldId="276"/>
            <ac:spMk id="10" creationId="{C8F7F9DF-77C6-07CF-7A8D-51C204FF68EA}"/>
          </ac:spMkLst>
        </pc:spChg>
        <pc:spChg chg="add mod">
          <ac:chgData name="Martin Klepek" userId="feb729e6-0e74-477c-a0ae-c9b68d8ac753" providerId="ADAL" clId="{EC9F74A1-1230-6848-9393-6C2418EA0F28}" dt="2025-02-28T04:46:50.892" v="156" actId="12788"/>
          <ac:spMkLst>
            <pc:docMk/>
            <pc:sldMk cId="902551580" sldId="276"/>
            <ac:spMk id="13" creationId="{73A70B45-9495-6B77-A329-C9EA6830260E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15" creationId="{0B73D1FA-53B3-86A7-7945-B9670349C8E8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17" creationId="{D6EAF5AC-C15C-504C-94CD-7CBF6573AEE8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18" creationId="{9651BA93-2305-8D9B-2F69-E61F436B70DC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19" creationId="{993985FB-13AF-17A9-A534-4DD5683DF000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20" creationId="{1AACF8C2-4586-59FB-13B3-06180132378F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21" creationId="{8678CF3C-9E9B-F95C-54EA-0B0E2C0BF3B0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22" creationId="{49E8F6F5-4311-8166-7BF4-D2A3FB31489B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23" creationId="{E87416E0-9E23-29DD-480B-CF1F7486F7AA}"/>
          </ac:spMkLst>
        </pc:spChg>
        <pc:spChg chg="add mod">
          <ac:chgData name="Martin Klepek" userId="feb729e6-0e74-477c-a0ae-c9b68d8ac753" providerId="ADAL" clId="{EC9F74A1-1230-6848-9393-6C2418EA0F28}" dt="2025-03-02T10:19:16.601" v="328" actId="207"/>
          <ac:spMkLst>
            <pc:docMk/>
            <pc:sldMk cId="902551580" sldId="276"/>
            <ac:spMk id="24" creationId="{8BC51930-3D1C-AAD9-098A-FD03EBF18E10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25" creationId="{966CAD25-A4A3-1149-FC34-341691049F1F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26" creationId="{B7C5149B-0101-0D94-EA83-D796678FEB89}"/>
          </ac:spMkLst>
        </pc:spChg>
        <pc:spChg chg="add mod topLvl">
          <ac:chgData name="Martin Klepek" userId="feb729e6-0e74-477c-a0ae-c9b68d8ac753" providerId="ADAL" clId="{EC9F74A1-1230-6848-9393-6C2418EA0F28}" dt="2025-02-28T04:53:49.112" v="256" actId="164"/>
          <ac:spMkLst>
            <pc:docMk/>
            <pc:sldMk cId="902551580" sldId="276"/>
            <ac:spMk id="27" creationId="{70CAC761-D454-16C7-EFBF-4D899582241C}"/>
          </ac:spMkLst>
        </pc:spChg>
        <pc:spChg chg="add mod topLvl">
          <ac:chgData name="Martin Klepek" userId="feb729e6-0e74-477c-a0ae-c9b68d8ac753" providerId="ADAL" clId="{EC9F74A1-1230-6848-9393-6C2418EA0F28}" dt="2025-02-28T04:54:15.434" v="259" actId="1076"/>
          <ac:spMkLst>
            <pc:docMk/>
            <pc:sldMk cId="902551580" sldId="276"/>
            <ac:spMk id="28" creationId="{20E4763F-D004-9B7F-50F4-DDDDA260A4CC}"/>
          </ac:spMkLst>
        </pc:spChg>
        <pc:spChg chg="add mod topLvl">
          <ac:chgData name="Martin Klepek" userId="feb729e6-0e74-477c-a0ae-c9b68d8ac753" providerId="ADAL" clId="{EC9F74A1-1230-6848-9393-6C2418EA0F28}" dt="2025-02-28T04:53:49.112" v="256" actId="164"/>
          <ac:spMkLst>
            <pc:docMk/>
            <pc:sldMk cId="902551580" sldId="276"/>
            <ac:spMk id="29" creationId="{C2C17B30-A1E6-3B42-F6E3-68565F498BB4}"/>
          </ac:spMkLst>
        </pc:spChg>
        <pc:spChg chg="add mod topLvl">
          <ac:chgData name="Martin Klepek" userId="feb729e6-0e74-477c-a0ae-c9b68d8ac753" providerId="ADAL" clId="{EC9F74A1-1230-6848-9393-6C2418EA0F28}" dt="2025-02-28T04:53:49.112" v="256" actId="164"/>
          <ac:spMkLst>
            <pc:docMk/>
            <pc:sldMk cId="902551580" sldId="276"/>
            <ac:spMk id="30" creationId="{99E25263-4364-AB48-3173-0C434D00D712}"/>
          </ac:spMkLst>
        </pc:spChg>
        <pc:spChg chg="add mod">
          <ac:chgData name="Martin Klepek" userId="feb729e6-0e74-477c-a0ae-c9b68d8ac753" providerId="ADAL" clId="{EC9F74A1-1230-6848-9393-6C2418EA0F28}" dt="2025-02-28T04:51:20.291" v="238" actId="12788"/>
          <ac:spMkLst>
            <pc:docMk/>
            <pc:sldMk cId="902551580" sldId="276"/>
            <ac:spMk id="31" creationId="{74CE502D-297D-E552-D0EC-533006D968AB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33" creationId="{56747CE0-5F1F-9331-7353-43913482229D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34" creationId="{0BCBFD3E-EB6C-6316-3B49-180057E04DBB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35" creationId="{F1F533DA-4B70-BA54-28E1-6ECF38DF428E}"/>
          </ac:spMkLst>
        </pc:spChg>
        <pc:spChg chg="add mod">
          <ac:chgData name="Martin Klepek" userId="feb729e6-0e74-477c-a0ae-c9b68d8ac753" providerId="ADAL" clId="{EC9F74A1-1230-6848-9393-6C2418EA0F28}" dt="2025-02-28T04:54:38.232" v="266" actId="408"/>
          <ac:spMkLst>
            <pc:docMk/>
            <pc:sldMk cId="902551580" sldId="276"/>
            <ac:spMk id="36" creationId="{80C334FA-FEFD-CB17-9543-5F39495FE7E3}"/>
          </ac:spMkLst>
        </pc:spChg>
        <pc:spChg chg="add mod">
          <ac:chgData name="Martin Klepek" userId="feb729e6-0e74-477c-a0ae-c9b68d8ac753" providerId="ADAL" clId="{EC9F74A1-1230-6848-9393-6C2418EA0F28}" dt="2025-02-28T04:54:08.880" v="258" actId="12788"/>
          <ac:spMkLst>
            <pc:docMk/>
            <pc:sldMk cId="902551580" sldId="276"/>
            <ac:spMk id="37" creationId="{46E632E0-B436-27D4-A94B-E413A4EEE284}"/>
          </ac:spMkLst>
        </pc:spChg>
        <pc:grpChg chg="add mod">
          <ac:chgData name="Martin Klepek" userId="feb729e6-0e74-477c-a0ae-c9b68d8ac753" providerId="ADAL" clId="{EC9F74A1-1230-6848-9393-6C2418EA0F28}" dt="2025-02-28T04:51:20.291" v="238" actId="12788"/>
          <ac:grpSpMkLst>
            <pc:docMk/>
            <pc:sldMk cId="902551580" sldId="276"/>
            <ac:grpSpMk id="38" creationId="{78150EC5-E1DD-693C-26A4-7C007737CFB6}"/>
          </ac:grpSpMkLst>
        </pc:grpChg>
        <pc:grpChg chg="add mod">
          <ac:chgData name="Martin Klepek" userId="feb729e6-0e74-477c-a0ae-c9b68d8ac753" providerId="ADAL" clId="{EC9F74A1-1230-6848-9393-6C2418EA0F28}" dt="2025-02-28T04:54:44.247" v="267" actId="12789"/>
          <ac:grpSpMkLst>
            <pc:docMk/>
            <pc:sldMk cId="902551580" sldId="276"/>
            <ac:grpSpMk id="39" creationId="{DB5A835F-5A62-1EC1-43E4-1EF11EE51079}"/>
          </ac:grpSpMkLst>
        </pc:grpChg>
        <pc:grpChg chg="add mod">
          <ac:chgData name="Martin Klepek" userId="feb729e6-0e74-477c-a0ae-c9b68d8ac753" providerId="ADAL" clId="{EC9F74A1-1230-6848-9393-6C2418EA0F28}" dt="2025-02-28T04:54:38.232" v="266" actId="408"/>
          <ac:grpSpMkLst>
            <pc:docMk/>
            <pc:sldMk cId="902551580" sldId="276"/>
            <ac:grpSpMk id="40" creationId="{9B06153A-7286-A1B6-E5E9-3702B2EEFEB4}"/>
          </ac:grpSpMkLst>
        </pc:grpChg>
        <pc:grpChg chg="add mod">
          <ac:chgData name="Martin Klepek" userId="feb729e6-0e74-477c-a0ae-c9b68d8ac753" providerId="ADAL" clId="{EC9F74A1-1230-6848-9393-6C2418EA0F28}" dt="2025-02-28T04:54:44.247" v="267" actId="12789"/>
          <ac:grpSpMkLst>
            <pc:docMk/>
            <pc:sldMk cId="902551580" sldId="276"/>
            <ac:grpSpMk id="41" creationId="{9AA57293-704F-2C49-7749-C762B9C4BD51}"/>
          </ac:grpSpMkLst>
        </pc:grpChg>
        <pc:grpChg chg="add mod">
          <ac:chgData name="Martin Klepek" userId="feb729e6-0e74-477c-a0ae-c9b68d8ac753" providerId="ADAL" clId="{EC9F74A1-1230-6848-9393-6C2418EA0F28}" dt="2025-02-28T04:54:38.232" v="266" actId="408"/>
          <ac:grpSpMkLst>
            <pc:docMk/>
            <pc:sldMk cId="902551580" sldId="276"/>
            <ac:grpSpMk id="42" creationId="{98FFB016-66DB-88F0-399B-EA229DD33D6A}"/>
          </ac:grpSpMkLst>
        </pc:grpChg>
        <pc:grpChg chg="add mod">
          <ac:chgData name="Martin Klepek" userId="feb729e6-0e74-477c-a0ae-c9b68d8ac753" providerId="ADAL" clId="{EC9F74A1-1230-6848-9393-6C2418EA0F28}" dt="2025-02-28T04:54:44.247" v="267" actId="12789"/>
          <ac:grpSpMkLst>
            <pc:docMk/>
            <pc:sldMk cId="902551580" sldId="276"/>
            <ac:grpSpMk id="43" creationId="{E229BFF7-AF9A-6950-5EF1-36E2403E5D54}"/>
          </ac:grpSpMkLst>
        </pc:grpChg>
        <pc:grpChg chg="add mod">
          <ac:chgData name="Martin Klepek" userId="feb729e6-0e74-477c-a0ae-c9b68d8ac753" providerId="ADAL" clId="{EC9F74A1-1230-6848-9393-6C2418EA0F28}" dt="2025-02-28T04:54:38.232" v="266" actId="408"/>
          <ac:grpSpMkLst>
            <pc:docMk/>
            <pc:sldMk cId="902551580" sldId="276"/>
            <ac:grpSpMk id="44" creationId="{22E04031-7FC2-A5A0-CA63-DBFC0003B97D}"/>
          </ac:grpSpMkLst>
        </pc:grpChg>
        <pc:grpChg chg="add mod">
          <ac:chgData name="Martin Klepek" userId="feb729e6-0e74-477c-a0ae-c9b68d8ac753" providerId="ADAL" clId="{EC9F74A1-1230-6848-9393-6C2418EA0F28}" dt="2025-02-28T04:54:44.247" v="267" actId="12789"/>
          <ac:grpSpMkLst>
            <pc:docMk/>
            <pc:sldMk cId="902551580" sldId="276"/>
            <ac:grpSpMk id="45" creationId="{F3100EB7-A231-339F-D076-8514CE3F51D3}"/>
          </ac:grpSpMkLst>
        </pc:grpChg>
        <pc:grpChg chg="add mod">
          <ac:chgData name="Martin Klepek" userId="feb729e6-0e74-477c-a0ae-c9b68d8ac753" providerId="ADAL" clId="{EC9F74A1-1230-6848-9393-6C2418EA0F28}" dt="2025-02-28T04:54:08.880" v="258" actId="12788"/>
          <ac:grpSpMkLst>
            <pc:docMk/>
            <pc:sldMk cId="902551580" sldId="276"/>
            <ac:grpSpMk id="48" creationId="{73973A05-6891-0956-CA7D-3890773DD1D1}"/>
          </ac:grpSpMkLst>
        </pc:grpChg>
        <pc:grpChg chg="add mod">
          <ac:chgData name="Martin Klepek" userId="feb729e6-0e74-477c-a0ae-c9b68d8ac753" providerId="ADAL" clId="{EC9F74A1-1230-6848-9393-6C2418EA0F28}" dt="2025-02-28T04:54:44.247" v="267" actId="12789"/>
          <ac:grpSpMkLst>
            <pc:docMk/>
            <pc:sldMk cId="902551580" sldId="276"/>
            <ac:grpSpMk id="49" creationId="{7CE78F25-A43B-3FB2-64BD-E30B0677439F}"/>
          </ac:grpSpMkLst>
        </pc:grpChg>
        <pc:picChg chg="add del mod">
          <ac:chgData name="Martin Klepek" userId="feb729e6-0e74-477c-a0ae-c9b68d8ac753" providerId="ADAL" clId="{EC9F74A1-1230-6848-9393-6C2418EA0F28}" dt="2025-02-28T04:54:56.406" v="268" actId="1076"/>
          <ac:picMkLst>
            <pc:docMk/>
            <pc:sldMk cId="902551580" sldId="276"/>
            <ac:picMk id="14" creationId="{2FB02D63-957B-382D-7645-A2376070AF80}"/>
          </ac:picMkLst>
        </pc:picChg>
      </pc:sldChg>
      <pc:sldChg chg="addSp delSp add del mod">
        <pc:chgData name="Martin Klepek" userId="feb729e6-0e74-477c-a0ae-c9b68d8ac753" providerId="ADAL" clId="{EC9F74A1-1230-6848-9393-6C2418EA0F28}" dt="2025-02-28T04:44:49.078" v="114" actId="2890"/>
        <pc:sldMkLst>
          <pc:docMk/>
          <pc:sldMk cId="1887425029" sldId="276"/>
        </pc:sldMkLst>
      </pc:sldChg>
      <pc:sldChg chg="modSp add mod">
        <pc:chgData name="Martin Klepek" userId="feb729e6-0e74-477c-a0ae-c9b68d8ac753" providerId="ADAL" clId="{EC9F74A1-1230-6848-9393-6C2418EA0F28}" dt="2025-03-02T10:17:40.729" v="324" actId="20577"/>
        <pc:sldMkLst>
          <pc:docMk/>
          <pc:sldMk cId="2103703134" sldId="277"/>
        </pc:sldMkLst>
        <pc:spChg chg="mod">
          <ac:chgData name="Martin Klepek" userId="feb729e6-0e74-477c-a0ae-c9b68d8ac753" providerId="ADAL" clId="{EC9F74A1-1230-6848-9393-6C2418EA0F28}" dt="2025-03-02T10:17:40.729" v="324" actId="20577"/>
          <ac:spMkLst>
            <pc:docMk/>
            <pc:sldMk cId="2103703134" sldId="277"/>
            <ac:spMk id="11" creationId="{AA1277B5-4519-9759-4735-8944AB2A52F0}"/>
          </ac:spMkLst>
        </pc:spChg>
      </pc:sldChg>
      <pc:sldChg chg="addSp delSp modSp add mod">
        <pc:chgData name="Martin Klepek" userId="feb729e6-0e74-477c-a0ae-c9b68d8ac753" providerId="ADAL" clId="{EC9F74A1-1230-6848-9393-6C2418EA0F28}" dt="2025-03-02T10:24:55.474" v="470" actId="1076"/>
        <pc:sldMkLst>
          <pc:docMk/>
          <pc:sldMk cId="2696495866" sldId="278"/>
        </pc:sldMkLst>
        <pc:spChg chg="add mod">
          <ac:chgData name="Martin Klepek" userId="feb729e6-0e74-477c-a0ae-c9b68d8ac753" providerId="ADAL" clId="{EC9F74A1-1230-6848-9393-6C2418EA0F28}" dt="2025-03-02T10:24:55.474" v="470" actId="1076"/>
          <ac:spMkLst>
            <pc:docMk/>
            <pc:sldMk cId="2696495866" sldId="278"/>
            <ac:spMk id="2" creationId="{370FBC39-6231-BCD5-7330-9CE2CE0CD738}"/>
          </ac:spMkLst>
        </pc:spChg>
        <pc:picChg chg="mod">
          <ac:chgData name="Martin Klepek" userId="feb729e6-0e74-477c-a0ae-c9b68d8ac753" providerId="ADAL" clId="{EC9F74A1-1230-6848-9393-6C2418EA0F28}" dt="2025-03-02T10:24:46.658" v="468" actId="1076"/>
          <ac:picMkLst>
            <pc:docMk/>
            <pc:sldMk cId="2696495866" sldId="278"/>
            <ac:picMk id="14" creationId="{EB95E512-0370-519E-5ECE-E8F522E20C74}"/>
          </ac:picMkLst>
        </pc:picChg>
        <pc:picChg chg="add mod">
          <ac:chgData name="Martin Klepek" userId="feb729e6-0e74-477c-a0ae-c9b68d8ac753" providerId="ADAL" clId="{EC9F74A1-1230-6848-9393-6C2418EA0F28}" dt="2025-03-02T10:24:51.970" v="469" actId="1076"/>
          <ac:picMkLst>
            <pc:docMk/>
            <pc:sldMk cId="2696495866" sldId="278"/>
            <ac:picMk id="1026" creationId="{19A373A7-D759-82A5-C1CF-0E80C1A58F99}"/>
          </ac:picMkLst>
        </pc:picChg>
      </pc:sldChg>
      <pc:sldChg chg="addSp delSp modSp add mod">
        <pc:chgData name="Martin Klepek" userId="feb729e6-0e74-477c-a0ae-c9b68d8ac753" providerId="ADAL" clId="{EC9F74A1-1230-6848-9393-6C2418EA0F28}" dt="2025-03-02T10:29:22.928" v="625" actId="1076"/>
        <pc:sldMkLst>
          <pc:docMk/>
          <pc:sldMk cId="999826177" sldId="279"/>
        </pc:sldMkLst>
        <pc:spChg chg="mod">
          <ac:chgData name="Martin Klepek" userId="feb729e6-0e74-477c-a0ae-c9b68d8ac753" providerId="ADAL" clId="{EC9F74A1-1230-6848-9393-6C2418EA0F28}" dt="2025-03-02T10:27:56.855" v="614" actId="1076"/>
          <ac:spMkLst>
            <pc:docMk/>
            <pc:sldMk cId="999826177" sldId="279"/>
            <ac:spMk id="2" creationId="{4D081288-27D1-1BDE-8C77-00E9A3ABDE64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8" creationId="{0C1AB756-4D15-D249-6E46-0CA9197FD7F0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10" creationId="{2D34065C-BD4B-8E62-457C-7A0124332632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11" creationId="{1B69164A-2490-953A-EBD4-D7F03416BCBB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13" creationId="{EA97492E-6497-94D0-CE10-54232FF028F6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16" creationId="{EA183495-A3A7-0D41-83EF-67EAA6BF52AE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17" creationId="{716DBA96-D880-6A06-FA8A-3477CF0C2B92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18" creationId="{5FE7D785-C84B-0461-7481-DD3F153084F3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19" creationId="{E5A1ED5A-B48D-40F3-A95B-E1A475E745F8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20" creationId="{294A21FE-B271-8620-9FE4-495F0E077327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21" creationId="{E9FDC261-5AE9-028A-51FF-BB2CEFAB205F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22" creationId="{2571F6E2-8CE2-43CD-8F34-F556CF23E935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23" creationId="{2DE98E9E-8A3E-DF0A-8169-EF8D91D63141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24" creationId="{32A808E0-3C43-E56F-9615-E122EE4C06C8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25" creationId="{3AC4FCCE-BFED-33B6-660C-96D84758B2C7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26" creationId="{4AB4095F-F272-FE7A-4D51-43866F05514D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27" creationId="{2377C5B2-94B7-3D8F-85FC-F3697E6D03F7}"/>
          </ac:spMkLst>
        </pc:spChg>
        <pc:spChg chg="add mod">
          <ac:chgData name="Martin Klepek" userId="feb729e6-0e74-477c-a0ae-c9b68d8ac753" providerId="ADAL" clId="{EC9F74A1-1230-6848-9393-6C2418EA0F28}" dt="2025-03-02T10:29:22.928" v="625" actId="1076"/>
          <ac:spMkLst>
            <pc:docMk/>
            <pc:sldMk cId="999826177" sldId="279"/>
            <ac:spMk id="28" creationId="{F6557036-42D3-CED6-1468-7D5EFE157780}"/>
          </ac:spMkLst>
        </pc:spChg>
        <pc:spChg chg="add mod">
          <ac:chgData name="Martin Klepek" userId="feb729e6-0e74-477c-a0ae-c9b68d8ac753" providerId="ADAL" clId="{EC9F74A1-1230-6848-9393-6C2418EA0F28}" dt="2025-03-02T10:28:55.474" v="620" actId="14100"/>
          <ac:spMkLst>
            <pc:docMk/>
            <pc:sldMk cId="999826177" sldId="279"/>
            <ac:spMk id="29" creationId="{438FB907-0306-3625-3BCD-C920D9599BA9}"/>
          </ac:spMkLst>
        </pc:spChg>
        <pc:picChg chg="mod">
          <ac:chgData name="Martin Klepek" userId="feb729e6-0e74-477c-a0ae-c9b68d8ac753" providerId="ADAL" clId="{EC9F74A1-1230-6848-9393-6C2418EA0F28}" dt="2025-03-02T10:27:47.430" v="611" actId="1076"/>
          <ac:picMkLst>
            <pc:docMk/>
            <pc:sldMk cId="999826177" sldId="279"/>
            <ac:picMk id="14" creationId="{4FD638D7-7632-E861-0DAC-277C7A5B2D03}"/>
          </ac:picMkLst>
        </pc:picChg>
      </pc:sldChg>
    </pc:docChg>
  </pc:docChgLst>
  <pc:docChgLst>
    <pc:chgData name="Martin Klepek" userId="feb729e6-0e74-477c-a0ae-c9b68d8ac753" providerId="ADAL" clId="{17B5DBB9-BB82-6945-9AEB-19CF2F028981}"/>
    <pc:docChg chg="undo custSel addSld delSld modSld sldOrd">
      <pc:chgData name="Martin Klepek" userId="feb729e6-0e74-477c-a0ae-c9b68d8ac753" providerId="ADAL" clId="{17B5DBB9-BB82-6945-9AEB-19CF2F028981}" dt="2025-03-07T09:41:57.812" v="1217" actId="20577"/>
      <pc:docMkLst>
        <pc:docMk/>
      </pc:docMkLst>
      <pc:sldChg chg="delSp modSp mod">
        <pc:chgData name="Martin Klepek" userId="feb729e6-0e74-477c-a0ae-c9b68d8ac753" providerId="ADAL" clId="{17B5DBB9-BB82-6945-9AEB-19CF2F028981}" dt="2025-03-07T07:32:34.435" v="152" actId="21"/>
        <pc:sldMkLst>
          <pc:docMk/>
          <pc:sldMk cId="1677193294" sldId="267"/>
        </pc:sldMkLst>
        <pc:spChg chg="del mod">
          <ac:chgData name="Martin Klepek" userId="feb729e6-0e74-477c-a0ae-c9b68d8ac753" providerId="ADAL" clId="{17B5DBB9-BB82-6945-9AEB-19CF2F028981}" dt="2025-03-07T07:32:34.435" v="152" actId="21"/>
          <ac:spMkLst>
            <pc:docMk/>
            <pc:sldMk cId="1677193294" sldId="267"/>
            <ac:spMk id="2" creationId="{5676924C-DF2F-E7A8-689B-4ED6DF5C9E54}"/>
          </ac:spMkLst>
        </pc:spChg>
      </pc:sldChg>
      <pc:sldChg chg="addSp modSp mod">
        <pc:chgData name="Martin Klepek" userId="feb729e6-0e74-477c-a0ae-c9b68d8ac753" providerId="ADAL" clId="{17B5DBB9-BB82-6945-9AEB-19CF2F028981}" dt="2025-03-07T07:35:09.363" v="199"/>
        <pc:sldMkLst>
          <pc:docMk/>
          <pc:sldMk cId="4008511254" sldId="271"/>
        </pc:sldMkLst>
        <pc:spChg chg="add mod">
          <ac:chgData name="Martin Klepek" userId="feb729e6-0e74-477c-a0ae-c9b68d8ac753" providerId="ADAL" clId="{17B5DBB9-BB82-6945-9AEB-19CF2F028981}" dt="2025-03-07T07:35:09.363" v="199"/>
          <ac:spMkLst>
            <pc:docMk/>
            <pc:sldMk cId="4008511254" sldId="271"/>
            <ac:spMk id="2" creationId="{64E34952-9B24-B6BA-3CA5-B7D027E5492E}"/>
          </ac:spMkLst>
        </pc:spChg>
        <pc:spChg chg="mod">
          <ac:chgData name="Martin Klepek" userId="feb729e6-0e74-477c-a0ae-c9b68d8ac753" providerId="ADAL" clId="{17B5DBB9-BB82-6945-9AEB-19CF2F028981}" dt="2025-03-07T07:31:57.394" v="134" actId="20577"/>
          <ac:spMkLst>
            <pc:docMk/>
            <pc:sldMk cId="4008511254" sldId="271"/>
            <ac:spMk id="9" creationId="{7A7A3946-A85F-7FDF-0BB9-4A3352089E4A}"/>
          </ac:spMkLst>
        </pc:spChg>
        <pc:spChg chg="mod">
          <ac:chgData name="Martin Klepek" userId="feb729e6-0e74-477c-a0ae-c9b68d8ac753" providerId="ADAL" clId="{17B5DBB9-BB82-6945-9AEB-19CF2F028981}" dt="2025-03-07T07:34:35.682" v="186" actId="20577"/>
          <ac:spMkLst>
            <pc:docMk/>
            <pc:sldMk cId="4008511254" sldId="271"/>
            <ac:spMk id="11" creationId="{E36F9525-7E7B-984F-67AF-26901460FB06}"/>
          </ac:spMkLst>
        </pc:spChg>
      </pc:sldChg>
      <pc:sldChg chg="addSp modSp mod">
        <pc:chgData name="Martin Klepek" userId="feb729e6-0e74-477c-a0ae-c9b68d8ac753" providerId="ADAL" clId="{17B5DBB9-BB82-6945-9AEB-19CF2F028981}" dt="2025-03-07T07:32:55.612" v="166" actId="20577"/>
        <pc:sldMkLst>
          <pc:docMk/>
          <pc:sldMk cId="2232549365" sldId="274"/>
        </pc:sldMkLst>
        <pc:spChg chg="add mod">
          <ac:chgData name="Martin Klepek" userId="feb729e6-0e74-477c-a0ae-c9b68d8ac753" providerId="ADAL" clId="{17B5DBB9-BB82-6945-9AEB-19CF2F028981}" dt="2025-03-07T07:32:55.612" v="166" actId="20577"/>
          <ac:spMkLst>
            <pc:docMk/>
            <pc:sldMk cId="2232549365" sldId="274"/>
            <ac:spMk id="2" creationId="{7E240154-1C98-04C6-9007-1F3B35A2A948}"/>
          </ac:spMkLst>
        </pc:spChg>
      </pc:sldChg>
      <pc:sldChg chg="addSp modSp">
        <pc:chgData name="Martin Klepek" userId="feb729e6-0e74-477c-a0ae-c9b68d8ac753" providerId="ADAL" clId="{17B5DBB9-BB82-6945-9AEB-19CF2F028981}" dt="2025-03-07T07:33:21.400" v="171"/>
        <pc:sldMkLst>
          <pc:docMk/>
          <pc:sldMk cId="2475489026" sldId="275"/>
        </pc:sldMkLst>
        <pc:spChg chg="add mod">
          <ac:chgData name="Martin Klepek" userId="feb729e6-0e74-477c-a0ae-c9b68d8ac753" providerId="ADAL" clId="{17B5DBB9-BB82-6945-9AEB-19CF2F028981}" dt="2025-03-07T07:33:21.400" v="171"/>
          <ac:spMkLst>
            <pc:docMk/>
            <pc:sldMk cId="2475489026" sldId="275"/>
            <ac:spMk id="2" creationId="{13816907-9945-8F73-ABDD-C7921534CAFD}"/>
          </ac:spMkLst>
        </pc:spChg>
      </pc:sldChg>
      <pc:sldChg chg="addSp modSp">
        <pc:chgData name="Martin Klepek" userId="feb729e6-0e74-477c-a0ae-c9b68d8ac753" providerId="ADAL" clId="{17B5DBB9-BB82-6945-9AEB-19CF2F028981}" dt="2025-03-07T07:33:23.120" v="172"/>
        <pc:sldMkLst>
          <pc:docMk/>
          <pc:sldMk cId="2103703134" sldId="277"/>
        </pc:sldMkLst>
        <pc:spChg chg="add mod">
          <ac:chgData name="Martin Klepek" userId="feb729e6-0e74-477c-a0ae-c9b68d8ac753" providerId="ADAL" clId="{17B5DBB9-BB82-6945-9AEB-19CF2F028981}" dt="2025-03-07T07:33:23.120" v="172"/>
          <ac:spMkLst>
            <pc:docMk/>
            <pc:sldMk cId="2103703134" sldId="277"/>
            <ac:spMk id="2" creationId="{189F5F64-5C23-86F2-1B37-BDC157ACF88C}"/>
          </ac:spMkLst>
        </pc:spChg>
      </pc:sldChg>
      <pc:sldChg chg="addSp modSp new del">
        <pc:chgData name="Martin Klepek" userId="feb729e6-0e74-477c-a0ae-c9b68d8ac753" providerId="ADAL" clId="{17B5DBB9-BB82-6945-9AEB-19CF2F028981}" dt="2025-03-07T07:23:32.581" v="2" actId="680"/>
        <pc:sldMkLst>
          <pc:docMk/>
          <pc:sldMk cId="913442248" sldId="280"/>
        </pc:sldMkLst>
        <pc:spChg chg="add mod">
          <ac:chgData name="Martin Klepek" userId="feb729e6-0e74-477c-a0ae-c9b68d8ac753" providerId="ADAL" clId="{17B5DBB9-BB82-6945-9AEB-19CF2F028981}" dt="2025-03-07T07:23:29.311" v="1"/>
          <ac:spMkLst>
            <pc:docMk/>
            <pc:sldMk cId="913442248" sldId="280"/>
            <ac:spMk id="6" creationId="{9EBFF0F3-DE1E-0A98-79B5-3E6FFD77CED8}"/>
          </ac:spMkLst>
        </pc:spChg>
        <pc:picChg chg="add mod">
          <ac:chgData name="Martin Klepek" userId="feb729e6-0e74-477c-a0ae-c9b68d8ac753" providerId="ADAL" clId="{17B5DBB9-BB82-6945-9AEB-19CF2F028981}" dt="2025-03-07T07:23:29.311" v="1"/>
          <ac:picMkLst>
            <pc:docMk/>
            <pc:sldMk cId="913442248" sldId="280"/>
            <ac:picMk id="4" creationId="{465AB91D-4300-6300-6819-0723F90B1E26}"/>
          </ac:picMkLst>
        </pc:picChg>
        <pc:picChg chg="add mod">
          <ac:chgData name="Martin Klepek" userId="feb729e6-0e74-477c-a0ae-c9b68d8ac753" providerId="ADAL" clId="{17B5DBB9-BB82-6945-9AEB-19CF2F028981}" dt="2025-03-07T07:23:29.311" v="1"/>
          <ac:picMkLst>
            <pc:docMk/>
            <pc:sldMk cId="913442248" sldId="280"/>
            <ac:picMk id="5" creationId="{B49290DB-7DFD-0C39-DE8B-E8EF1078F107}"/>
          </ac:picMkLst>
        </pc:picChg>
      </pc:sldChg>
      <pc:sldChg chg="add ord">
        <pc:chgData name="Martin Klepek" userId="feb729e6-0e74-477c-a0ae-c9b68d8ac753" providerId="ADAL" clId="{17B5DBB9-BB82-6945-9AEB-19CF2F028981}" dt="2025-03-07T07:23:51.106" v="4" actId="20578"/>
        <pc:sldMkLst>
          <pc:docMk/>
          <pc:sldMk cId="3016637875" sldId="280"/>
        </pc:sldMkLst>
      </pc:sldChg>
      <pc:sldChg chg="addSp modSp add mod ord">
        <pc:chgData name="Martin Klepek" userId="feb729e6-0e74-477c-a0ae-c9b68d8ac753" providerId="ADAL" clId="{17B5DBB9-BB82-6945-9AEB-19CF2F028981}" dt="2025-03-07T07:39:51.748" v="263" actId="5793"/>
        <pc:sldMkLst>
          <pc:docMk/>
          <pc:sldMk cId="2679902386" sldId="281"/>
        </pc:sldMkLst>
        <pc:spChg chg="add mod">
          <ac:chgData name="Martin Klepek" userId="feb729e6-0e74-477c-a0ae-c9b68d8ac753" providerId="ADAL" clId="{17B5DBB9-BB82-6945-9AEB-19CF2F028981}" dt="2025-03-07T07:33:15.585" v="170"/>
          <ac:spMkLst>
            <pc:docMk/>
            <pc:sldMk cId="2679902386" sldId="281"/>
            <ac:spMk id="2" creationId="{F0A52F1A-3715-3D20-FC80-4A30872BB5D5}"/>
          </ac:spMkLst>
        </pc:spChg>
        <pc:spChg chg="mod">
          <ac:chgData name="Martin Klepek" userId="feb729e6-0e74-477c-a0ae-c9b68d8ac753" providerId="ADAL" clId="{17B5DBB9-BB82-6945-9AEB-19CF2F028981}" dt="2025-03-07T07:39:51.748" v="263" actId="5793"/>
          <ac:spMkLst>
            <pc:docMk/>
            <pc:sldMk cId="2679902386" sldId="281"/>
            <ac:spMk id="9" creationId="{30220B19-3324-CEED-5DF8-10CF31E617D5}"/>
          </ac:spMkLst>
        </pc:spChg>
        <pc:spChg chg="mod">
          <ac:chgData name="Martin Klepek" userId="feb729e6-0e74-477c-a0ae-c9b68d8ac753" providerId="ADAL" clId="{17B5DBB9-BB82-6945-9AEB-19CF2F028981}" dt="2025-03-07T07:28:10.451" v="20" actId="20577"/>
          <ac:spMkLst>
            <pc:docMk/>
            <pc:sldMk cId="2679902386" sldId="281"/>
            <ac:spMk id="11" creationId="{DD900445-C33A-C343-3131-12904EB1AB0E}"/>
          </ac:spMkLst>
        </pc:spChg>
      </pc:sldChg>
      <pc:sldChg chg="addSp delSp modSp add mod">
        <pc:chgData name="Martin Klepek" userId="feb729e6-0e74-477c-a0ae-c9b68d8ac753" providerId="ADAL" clId="{17B5DBB9-BB82-6945-9AEB-19CF2F028981}" dt="2025-03-07T07:39:55.493" v="272" actId="5793"/>
        <pc:sldMkLst>
          <pc:docMk/>
          <pc:sldMk cId="369094155" sldId="282"/>
        </pc:sldMkLst>
        <pc:spChg chg="add del mod">
          <ac:chgData name="Martin Klepek" userId="feb729e6-0e74-477c-a0ae-c9b68d8ac753" providerId="ADAL" clId="{17B5DBB9-BB82-6945-9AEB-19CF2F028981}" dt="2025-03-07T07:29:45.297" v="39" actId="478"/>
          <ac:spMkLst>
            <pc:docMk/>
            <pc:sldMk cId="369094155" sldId="282"/>
            <ac:spMk id="3" creationId="{722F1519-0030-CE2C-D0F5-CD5CDE752643}"/>
          </ac:spMkLst>
        </pc:spChg>
        <pc:spChg chg="add del mod">
          <ac:chgData name="Martin Klepek" userId="feb729e6-0e74-477c-a0ae-c9b68d8ac753" providerId="ADAL" clId="{17B5DBB9-BB82-6945-9AEB-19CF2F028981}" dt="2025-03-07T07:33:08.641" v="168" actId="478"/>
          <ac:spMkLst>
            <pc:docMk/>
            <pc:sldMk cId="369094155" sldId="282"/>
            <ac:spMk id="8" creationId="{2B782EEF-6EDD-A6A8-9DA4-A79F0C417514}"/>
          </ac:spMkLst>
        </pc:spChg>
        <pc:spChg chg="mod">
          <ac:chgData name="Martin Klepek" userId="feb729e6-0e74-477c-a0ae-c9b68d8ac753" providerId="ADAL" clId="{17B5DBB9-BB82-6945-9AEB-19CF2F028981}" dt="2025-03-07T07:39:55.493" v="272" actId="5793"/>
          <ac:spMkLst>
            <pc:docMk/>
            <pc:sldMk cId="369094155" sldId="282"/>
            <ac:spMk id="9" creationId="{79EC573F-8867-FFAA-FA65-235A7779F23D}"/>
          </ac:spMkLst>
        </pc:spChg>
        <pc:spChg chg="add mod">
          <ac:chgData name="Martin Klepek" userId="feb729e6-0e74-477c-a0ae-c9b68d8ac753" providerId="ADAL" clId="{17B5DBB9-BB82-6945-9AEB-19CF2F028981}" dt="2025-03-07T07:33:12.239" v="169" actId="1076"/>
          <ac:spMkLst>
            <pc:docMk/>
            <pc:sldMk cId="369094155" sldId="282"/>
            <ac:spMk id="10" creationId="{C5305A63-862B-BA37-FCE7-209747FE6B00}"/>
          </ac:spMkLst>
        </pc:spChg>
        <pc:spChg chg="del">
          <ac:chgData name="Martin Klepek" userId="feb729e6-0e74-477c-a0ae-c9b68d8ac753" providerId="ADAL" clId="{17B5DBB9-BB82-6945-9AEB-19CF2F028981}" dt="2025-03-07T07:28:51.088" v="22" actId="478"/>
          <ac:spMkLst>
            <pc:docMk/>
            <pc:sldMk cId="369094155" sldId="282"/>
            <ac:spMk id="11" creationId="{F1C315F9-7362-A14A-2B79-8A0933FBB96A}"/>
          </ac:spMkLst>
        </pc:spChg>
        <pc:picChg chg="add mod">
          <ac:chgData name="Martin Klepek" userId="feb729e6-0e74-477c-a0ae-c9b68d8ac753" providerId="ADAL" clId="{17B5DBB9-BB82-6945-9AEB-19CF2F028981}" dt="2025-03-07T07:29:52.363" v="41" actId="1076"/>
          <ac:picMkLst>
            <pc:docMk/>
            <pc:sldMk cId="369094155" sldId="282"/>
            <ac:picMk id="4" creationId="{6D965E54-FB99-439B-BC97-ED3B58C535E8}"/>
          </ac:picMkLst>
        </pc:picChg>
        <pc:picChg chg="mod">
          <ac:chgData name="Martin Klepek" userId="feb729e6-0e74-477c-a0ae-c9b68d8ac753" providerId="ADAL" clId="{17B5DBB9-BB82-6945-9AEB-19CF2F028981}" dt="2025-03-07T07:29:25.110" v="35" actId="1076"/>
          <ac:picMkLst>
            <pc:docMk/>
            <pc:sldMk cId="369094155" sldId="282"/>
            <ac:picMk id="14" creationId="{88A58154-69B8-A611-DBF9-9A7CE998CDAB}"/>
          </ac:picMkLst>
        </pc:picChg>
      </pc:sldChg>
      <pc:sldChg chg="modSp add mod ord">
        <pc:chgData name="Martin Klepek" userId="feb729e6-0e74-477c-a0ae-c9b68d8ac753" providerId="ADAL" clId="{17B5DBB9-BB82-6945-9AEB-19CF2F028981}" dt="2025-03-07T07:39:59.723" v="283" actId="5793"/>
        <pc:sldMkLst>
          <pc:docMk/>
          <pc:sldMk cId="1669317765" sldId="283"/>
        </pc:sldMkLst>
        <pc:spChg chg="mod">
          <ac:chgData name="Martin Klepek" userId="feb729e6-0e74-477c-a0ae-c9b68d8ac753" providerId="ADAL" clId="{17B5DBB9-BB82-6945-9AEB-19CF2F028981}" dt="2025-03-07T07:39:59.723" v="283" actId="5793"/>
          <ac:spMkLst>
            <pc:docMk/>
            <pc:sldMk cId="1669317765" sldId="283"/>
            <ac:spMk id="9" creationId="{1200B33E-45BB-2986-CB4D-96DABE8266D0}"/>
          </ac:spMkLst>
        </pc:spChg>
        <pc:spChg chg="mod">
          <ac:chgData name="Martin Klepek" userId="feb729e6-0e74-477c-a0ae-c9b68d8ac753" providerId="ADAL" clId="{17B5DBB9-BB82-6945-9AEB-19CF2F028981}" dt="2025-03-07T07:30:16.534" v="46"/>
          <ac:spMkLst>
            <pc:docMk/>
            <pc:sldMk cId="1669317765" sldId="283"/>
            <ac:spMk id="11" creationId="{A0E9CE6E-7F96-D029-FE60-5F065000BA88}"/>
          </ac:spMkLst>
        </pc:spChg>
      </pc:sldChg>
      <pc:sldChg chg="add">
        <pc:chgData name="Martin Klepek" userId="feb729e6-0e74-477c-a0ae-c9b68d8ac753" providerId="ADAL" clId="{17B5DBB9-BB82-6945-9AEB-19CF2F028981}" dt="2025-03-07T07:31:53.614" v="126" actId="2890"/>
        <pc:sldMkLst>
          <pc:docMk/>
          <pc:sldMk cId="662759643" sldId="284"/>
        </pc:sldMkLst>
      </pc:sldChg>
      <pc:sldChg chg="addSp modSp add mod">
        <pc:chgData name="Martin Klepek" userId="feb729e6-0e74-477c-a0ae-c9b68d8ac753" providerId="ADAL" clId="{17B5DBB9-BB82-6945-9AEB-19CF2F028981}" dt="2025-03-07T07:35:10.797" v="200"/>
        <pc:sldMkLst>
          <pc:docMk/>
          <pc:sldMk cId="3280020220" sldId="285"/>
        </pc:sldMkLst>
        <pc:spChg chg="add mod">
          <ac:chgData name="Martin Klepek" userId="feb729e6-0e74-477c-a0ae-c9b68d8ac753" providerId="ADAL" clId="{17B5DBB9-BB82-6945-9AEB-19CF2F028981}" dt="2025-03-07T07:35:10.797" v="200"/>
          <ac:spMkLst>
            <pc:docMk/>
            <pc:sldMk cId="3280020220" sldId="285"/>
            <ac:spMk id="2" creationId="{E007E039-E018-0ADA-95B3-C320CFEB1DA6}"/>
          </ac:spMkLst>
        </pc:spChg>
        <pc:spChg chg="mod">
          <ac:chgData name="Martin Klepek" userId="feb729e6-0e74-477c-a0ae-c9b68d8ac753" providerId="ADAL" clId="{17B5DBB9-BB82-6945-9AEB-19CF2F028981}" dt="2025-03-07T07:34:23.465" v="177" actId="6549"/>
          <ac:spMkLst>
            <pc:docMk/>
            <pc:sldMk cId="3280020220" sldId="285"/>
            <ac:spMk id="11" creationId="{58050717-6E12-6D40-BF59-8CE040869966}"/>
          </ac:spMkLst>
        </pc:spChg>
      </pc:sldChg>
      <pc:sldChg chg="addSp delSp modSp add mod">
        <pc:chgData name="Martin Klepek" userId="feb729e6-0e74-477c-a0ae-c9b68d8ac753" providerId="ADAL" clId="{17B5DBB9-BB82-6945-9AEB-19CF2F028981}" dt="2025-03-07T07:35:07.622" v="198"/>
        <pc:sldMkLst>
          <pc:docMk/>
          <pc:sldMk cId="1959441124" sldId="286"/>
        </pc:sldMkLst>
        <pc:spChg chg="add mod">
          <ac:chgData name="Martin Klepek" userId="feb729e6-0e74-477c-a0ae-c9b68d8ac753" providerId="ADAL" clId="{17B5DBB9-BB82-6945-9AEB-19CF2F028981}" dt="2025-03-07T07:35:07.622" v="198"/>
          <ac:spMkLst>
            <pc:docMk/>
            <pc:sldMk cId="1959441124" sldId="286"/>
            <ac:spMk id="11" creationId="{58BDBD40-16A6-7D37-5A94-AFB0201A77BF}"/>
          </ac:spMkLst>
        </pc:spChg>
        <pc:grpChg chg="del">
          <ac:chgData name="Martin Klepek" userId="feb729e6-0e74-477c-a0ae-c9b68d8ac753" providerId="ADAL" clId="{17B5DBB9-BB82-6945-9AEB-19CF2F028981}" dt="2025-03-07T07:34:56.944" v="194" actId="478"/>
          <ac:grpSpMkLst>
            <pc:docMk/>
            <pc:sldMk cId="1959441124" sldId="286"/>
            <ac:grpSpMk id="39" creationId="{C3660D6A-B056-7D47-DFAB-9754717D8AF1}"/>
          </ac:grpSpMkLst>
        </pc:grpChg>
        <pc:grpChg chg="del">
          <ac:chgData name="Martin Klepek" userId="feb729e6-0e74-477c-a0ae-c9b68d8ac753" providerId="ADAL" clId="{17B5DBB9-BB82-6945-9AEB-19CF2F028981}" dt="2025-03-07T07:34:53.546" v="190" actId="478"/>
          <ac:grpSpMkLst>
            <pc:docMk/>
            <pc:sldMk cId="1959441124" sldId="286"/>
            <ac:grpSpMk id="41" creationId="{08C0AE9D-26B6-5F5A-66C4-C40760DB3549}"/>
          </ac:grpSpMkLst>
        </pc:grpChg>
        <pc:grpChg chg="del">
          <ac:chgData name="Martin Klepek" userId="feb729e6-0e74-477c-a0ae-c9b68d8ac753" providerId="ADAL" clId="{17B5DBB9-BB82-6945-9AEB-19CF2F028981}" dt="2025-03-07T07:34:54.659" v="191" actId="478"/>
          <ac:grpSpMkLst>
            <pc:docMk/>
            <pc:sldMk cId="1959441124" sldId="286"/>
            <ac:grpSpMk id="43" creationId="{3BC52B5C-E101-7084-AA83-41B75FF31EA0}"/>
          </ac:grpSpMkLst>
        </pc:grpChg>
        <pc:grpChg chg="del">
          <ac:chgData name="Martin Klepek" userId="feb729e6-0e74-477c-a0ae-c9b68d8ac753" providerId="ADAL" clId="{17B5DBB9-BB82-6945-9AEB-19CF2F028981}" dt="2025-03-07T07:34:55.427" v="192" actId="478"/>
          <ac:grpSpMkLst>
            <pc:docMk/>
            <pc:sldMk cId="1959441124" sldId="286"/>
            <ac:grpSpMk id="45" creationId="{C006FBF9-FA35-77DA-1E60-3110B359A537}"/>
          </ac:grpSpMkLst>
        </pc:grpChg>
        <pc:grpChg chg="del">
          <ac:chgData name="Martin Klepek" userId="feb729e6-0e74-477c-a0ae-c9b68d8ac753" providerId="ADAL" clId="{17B5DBB9-BB82-6945-9AEB-19CF2F028981}" dt="2025-03-07T07:34:56.178" v="193" actId="478"/>
          <ac:grpSpMkLst>
            <pc:docMk/>
            <pc:sldMk cId="1959441124" sldId="286"/>
            <ac:grpSpMk id="49" creationId="{6904F159-0FE7-33D3-1564-EE4A62792FBA}"/>
          </ac:grpSpMkLst>
        </pc:grpChg>
        <pc:picChg chg="add mod">
          <ac:chgData name="Martin Klepek" userId="feb729e6-0e74-477c-a0ae-c9b68d8ac753" providerId="ADAL" clId="{17B5DBB9-BB82-6945-9AEB-19CF2F028981}" dt="2025-03-07T07:35:03.108" v="197" actId="1076"/>
          <ac:picMkLst>
            <pc:docMk/>
            <pc:sldMk cId="1959441124" sldId="286"/>
            <ac:picMk id="2" creationId="{EAC9F0EA-0493-A839-D504-A17C64FBBEBC}"/>
          </ac:picMkLst>
        </pc:picChg>
        <pc:picChg chg="add mod">
          <ac:chgData name="Martin Klepek" userId="feb729e6-0e74-477c-a0ae-c9b68d8ac753" providerId="ADAL" clId="{17B5DBB9-BB82-6945-9AEB-19CF2F028981}" dt="2025-03-07T07:35:03.108" v="197" actId="1076"/>
          <ac:picMkLst>
            <pc:docMk/>
            <pc:sldMk cId="1959441124" sldId="286"/>
            <ac:picMk id="3" creationId="{A59C4D96-5A6B-68E5-7DC8-36734A9A6639}"/>
          </ac:picMkLst>
        </pc:picChg>
        <pc:picChg chg="add del">
          <ac:chgData name="Martin Klepek" userId="feb729e6-0e74-477c-a0ae-c9b68d8ac753" providerId="ADAL" clId="{17B5DBB9-BB82-6945-9AEB-19CF2F028981}" dt="2025-03-07T07:34:51.512" v="189" actId="478"/>
          <ac:picMkLst>
            <pc:docMk/>
            <pc:sldMk cId="1959441124" sldId="286"/>
            <ac:picMk id="14" creationId="{B0C2A156-FA54-2869-FA95-739C610D68B1}"/>
          </ac:picMkLst>
        </pc:picChg>
      </pc:sldChg>
      <pc:sldChg chg="addSp modSp add mod">
        <pc:chgData name="Martin Klepek" userId="feb729e6-0e74-477c-a0ae-c9b68d8ac753" providerId="ADAL" clId="{17B5DBB9-BB82-6945-9AEB-19CF2F028981}" dt="2025-03-07T07:36:32.409" v="222" actId="14100"/>
        <pc:sldMkLst>
          <pc:docMk/>
          <pc:sldMk cId="1956243475" sldId="287"/>
        </pc:sldMkLst>
        <pc:spChg chg="mod">
          <ac:chgData name="Martin Klepek" userId="feb729e6-0e74-477c-a0ae-c9b68d8ac753" providerId="ADAL" clId="{17B5DBB9-BB82-6945-9AEB-19CF2F028981}" dt="2025-03-07T07:35:59.844" v="211" actId="404"/>
          <ac:spMkLst>
            <pc:docMk/>
            <pc:sldMk cId="1956243475" sldId="287"/>
            <ac:spMk id="11" creationId="{F4826271-2451-7095-B6F7-1A92E4FE015D}"/>
          </ac:spMkLst>
        </pc:spChg>
        <pc:picChg chg="add mod modCrop">
          <ac:chgData name="Martin Klepek" userId="feb729e6-0e74-477c-a0ae-c9b68d8ac753" providerId="ADAL" clId="{17B5DBB9-BB82-6945-9AEB-19CF2F028981}" dt="2025-03-07T07:36:32.409" v="222" actId="14100"/>
          <ac:picMkLst>
            <pc:docMk/>
            <pc:sldMk cId="1956243475" sldId="287"/>
            <ac:picMk id="3" creationId="{37BA8BF7-3126-63C4-A74B-1029824625A8}"/>
          </ac:picMkLst>
        </pc:picChg>
      </pc:sldChg>
      <pc:sldChg chg="modSp add mod ord">
        <pc:chgData name="Martin Klepek" userId="feb729e6-0e74-477c-a0ae-c9b68d8ac753" providerId="ADAL" clId="{17B5DBB9-BB82-6945-9AEB-19CF2F028981}" dt="2025-03-07T07:37:53.018" v="231" actId="20577"/>
        <pc:sldMkLst>
          <pc:docMk/>
          <pc:sldMk cId="1003415417" sldId="288"/>
        </pc:sldMkLst>
        <pc:spChg chg="mod">
          <ac:chgData name="Martin Klepek" userId="feb729e6-0e74-477c-a0ae-c9b68d8ac753" providerId="ADAL" clId="{17B5DBB9-BB82-6945-9AEB-19CF2F028981}" dt="2025-03-07T07:37:53.018" v="231" actId="20577"/>
          <ac:spMkLst>
            <pc:docMk/>
            <pc:sldMk cId="1003415417" sldId="288"/>
            <ac:spMk id="11" creationId="{7727B118-9C97-B862-6C82-6863948AD3B7}"/>
          </ac:spMkLst>
        </pc:spChg>
      </pc:sldChg>
      <pc:sldChg chg="addSp modSp add mod">
        <pc:chgData name="Martin Klepek" userId="feb729e6-0e74-477c-a0ae-c9b68d8ac753" providerId="ADAL" clId="{17B5DBB9-BB82-6945-9AEB-19CF2F028981}" dt="2025-03-07T07:38:46.858" v="248" actId="1076"/>
        <pc:sldMkLst>
          <pc:docMk/>
          <pc:sldMk cId="1895035643" sldId="289"/>
        </pc:sldMkLst>
        <pc:spChg chg="mod">
          <ac:chgData name="Martin Klepek" userId="feb729e6-0e74-477c-a0ae-c9b68d8ac753" providerId="ADAL" clId="{17B5DBB9-BB82-6945-9AEB-19CF2F028981}" dt="2025-03-07T07:38:13.843" v="237" actId="5793"/>
          <ac:spMkLst>
            <pc:docMk/>
            <pc:sldMk cId="1895035643" sldId="289"/>
            <ac:spMk id="11" creationId="{831AE8A3-9370-4A0C-D439-E4B9E6B61FF1}"/>
          </ac:spMkLst>
        </pc:spChg>
        <pc:picChg chg="add mod modCrop">
          <ac:chgData name="Martin Klepek" userId="feb729e6-0e74-477c-a0ae-c9b68d8ac753" providerId="ADAL" clId="{17B5DBB9-BB82-6945-9AEB-19CF2F028981}" dt="2025-03-07T07:38:46.858" v="248" actId="1076"/>
          <ac:picMkLst>
            <pc:docMk/>
            <pc:sldMk cId="1895035643" sldId="289"/>
            <ac:picMk id="3" creationId="{C8E8B335-E228-A886-9ACC-61944EFF4B42}"/>
          </ac:picMkLst>
        </pc:picChg>
      </pc:sldChg>
      <pc:sldChg chg="addSp delSp modSp add mod ord">
        <pc:chgData name="Martin Klepek" userId="feb729e6-0e74-477c-a0ae-c9b68d8ac753" providerId="ADAL" clId="{17B5DBB9-BB82-6945-9AEB-19CF2F028981}" dt="2025-03-07T09:29:33.878" v="961" actId="14100"/>
        <pc:sldMkLst>
          <pc:docMk/>
          <pc:sldMk cId="3613866705" sldId="290"/>
        </pc:sldMkLst>
        <pc:spChg chg="add del mod">
          <ac:chgData name="Martin Klepek" userId="feb729e6-0e74-477c-a0ae-c9b68d8ac753" providerId="ADAL" clId="{17B5DBB9-BB82-6945-9AEB-19CF2F028981}" dt="2025-03-07T07:44:04.628" v="311" actId="478"/>
          <ac:spMkLst>
            <pc:docMk/>
            <pc:sldMk cId="3613866705" sldId="290"/>
            <ac:spMk id="3" creationId="{282CCEF5-43C0-674B-D3F1-B9DC523F7BAB}"/>
          </ac:spMkLst>
        </pc:spChg>
        <pc:spChg chg="add mod">
          <ac:chgData name="Martin Klepek" userId="feb729e6-0e74-477c-a0ae-c9b68d8ac753" providerId="ADAL" clId="{17B5DBB9-BB82-6945-9AEB-19CF2F028981}" dt="2025-03-07T09:29:33.878" v="961" actId="14100"/>
          <ac:spMkLst>
            <pc:docMk/>
            <pc:sldMk cId="3613866705" sldId="290"/>
            <ac:spMk id="4" creationId="{97088FF8-E379-9E2C-3BB2-E4E3B51299C8}"/>
          </ac:spMkLst>
        </pc:spChg>
        <pc:spChg chg="mod">
          <ac:chgData name="Martin Klepek" userId="feb729e6-0e74-477c-a0ae-c9b68d8ac753" providerId="ADAL" clId="{17B5DBB9-BB82-6945-9AEB-19CF2F028981}" dt="2025-03-07T07:40:17.924" v="308" actId="20577"/>
          <ac:spMkLst>
            <pc:docMk/>
            <pc:sldMk cId="3613866705" sldId="290"/>
            <ac:spMk id="9" creationId="{B9BFB340-36BB-AA81-28D6-66B715F27036}"/>
          </ac:spMkLst>
        </pc:spChg>
        <pc:spChg chg="del">
          <ac:chgData name="Martin Klepek" userId="feb729e6-0e74-477c-a0ae-c9b68d8ac753" providerId="ADAL" clId="{17B5DBB9-BB82-6945-9AEB-19CF2F028981}" dt="2025-03-07T07:44:00.052" v="310" actId="478"/>
          <ac:spMkLst>
            <pc:docMk/>
            <pc:sldMk cId="3613866705" sldId="290"/>
            <ac:spMk id="11" creationId="{5744179E-BD2C-5530-2E02-CB03ABF9B1C0}"/>
          </ac:spMkLst>
        </pc:spChg>
        <pc:picChg chg="add del mod">
          <ac:chgData name="Martin Klepek" userId="feb729e6-0e74-477c-a0ae-c9b68d8ac753" providerId="ADAL" clId="{17B5DBB9-BB82-6945-9AEB-19CF2F028981}" dt="2025-03-07T07:48:10.878" v="453" actId="478"/>
          <ac:picMkLst>
            <pc:docMk/>
            <pc:sldMk cId="3613866705" sldId="290"/>
            <ac:picMk id="1026" creationId="{AB960C6B-6A8B-B101-FAAA-938C46C789E5}"/>
          </ac:picMkLst>
        </pc:picChg>
        <pc:picChg chg="add mod">
          <ac:chgData name="Martin Klepek" userId="feb729e6-0e74-477c-a0ae-c9b68d8ac753" providerId="ADAL" clId="{17B5DBB9-BB82-6945-9AEB-19CF2F028981}" dt="2025-03-07T07:48:16.061" v="457" actId="14100"/>
          <ac:picMkLst>
            <pc:docMk/>
            <pc:sldMk cId="3613866705" sldId="290"/>
            <ac:picMk id="1028" creationId="{62C8C969-6843-1CE5-5265-E65AA3C83A9F}"/>
          </ac:picMkLst>
        </pc:picChg>
        <pc:picChg chg="del">
          <ac:chgData name="Martin Klepek" userId="feb729e6-0e74-477c-a0ae-c9b68d8ac753" providerId="ADAL" clId="{17B5DBB9-BB82-6945-9AEB-19CF2F028981}" dt="2025-03-07T07:43:58.656" v="309" actId="478"/>
          <ac:picMkLst>
            <pc:docMk/>
            <pc:sldMk cId="3613866705" sldId="290"/>
            <ac:picMk id="3074" creationId="{6DB76447-E8E8-2A7E-E62C-C91E4E505CED}"/>
          </ac:picMkLst>
        </pc:picChg>
      </pc:sldChg>
      <pc:sldChg chg="delSp modSp add mod">
        <pc:chgData name="Martin Klepek" userId="feb729e6-0e74-477c-a0ae-c9b68d8ac753" providerId="ADAL" clId="{17B5DBB9-BB82-6945-9AEB-19CF2F028981}" dt="2025-03-07T09:29:25.715" v="956" actId="21"/>
        <pc:sldMkLst>
          <pc:docMk/>
          <pc:sldMk cId="333511774" sldId="291"/>
        </pc:sldMkLst>
        <pc:spChg chg="mod">
          <ac:chgData name="Martin Klepek" userId="feb729e6-0e74-477c-a0ae-c9b68d8ac753" providerId="ADAL" clId="{17B5DBB9-BB82-6945-9AEB-19CF2F028981}" dt="2025-03-07T09:29:25.715" v="956" actId="21"/>
          <ac:spMkLst>
            <pc:docMk/>
            <pc:sldMk cId="333511774" sldId="291"/>
            <ac:spMk id="4" creationId="{E8B3F918-C20B-6186-8B44-5A468C311661}"/>
          </ac:spMkLst>
        </pc:spChg>
        <pc:picChg chg="del">
          <ac:chgData name="Martin Klepek" userId="feb729e6-0e74-477c-a0ae-c9b68d8ac753" providerId="ADAL" clId="{17B5DBB9-BB82-6945-9AEB-19CF2F028981}" dt="2025-03-07T07:50:25.554" v="833" actId="478"/>
          <ac:picMkLst>
            <pc:docMk/>
            <pc:sldMk cId="333511774" sldId="291"/>
            <ac:picMk id="1028" creationId="{52980B4E-F8E0-A894-0028-9D4AA7E8AD73}"/>
          </ac:picMkLst>
        </pc:picChg>
      </pc:sldChg>
      <pc:sldChg chg="addSp delSp modSp add mod">
        <pc:chgData name="Martin Klepek" userId="feb729e6-0e74-477c-a0ae-c9b68d8ac753" providerId="ADAL" clId="{17B5DBB9-BB82-6945-9AEB-19CF2F028981}" dt="2025-03-07T07:51:14.265" v="863" actId="1076"/>
        <pc:sldMkLst>
          <pc:docMk/>
          <pc:sldMk cId="502127666" sldId="292"/>
        </pc:sldMkLst>
        <pc:spChg chg="add mod">
          <ac:chgData name="Martin Klepek" userId="feb729e6-0e74-477c-a0ae-c9b68d8ac753" providerId="ADAL" clId="{17B5DBB9-BB82-6945-9AEB-19CF2F028981}" dt="2025-03-07T07:51:05.438" v="858" actId="478"/>
          <ac:spMkLst>
            <pc:docMk/>
            <pc:sldMk cId="502127666" sldId="292"/>
            <ac:spMk id="3" creationId="{334D45A8-8CCF-C62D-2258-C0ADAC239471}"/>
          </ac:spMkLst>
        </pc:spChg>
        <pc:spChg chg="del">
          <ac:chgData name="Martin Klepek" userId="feb729e6-0e74-477c-a0ae-c9b68d8ac753" providerId="ADAL" clId="{17B5DBB9-BB82-6945-9AEB-19CF2F028981}" dt="2025-03-07T07:51:05.438" v="858" actId="478"/>
          <ac:spMkLst>
            <pc:docMk/>
            <pc:sldMk cId="502127666" sldId="292"/>
            <ac:spMk id="4" creationId="{C2F462BE-02CD-D7D8-50E6-C83B27E419A0}"/>
          </ac:spMkLst>
        </pc:spChg>
        <pc:picChg chg="add mod">
          <ac:chgData name="Martin Klepek" userId="feb729e6-0e74-477c-a0ae-c9b68d8ac753" providerId="ADAL" clId="{17B5DBB9-BB82-6945-9AEB-19CF2F028981}" dt="2025-03-07T07:51:14.265" v="863" actId="1076"/>
          <ac:picMkLst>
            <pc:docMk/>
            <pc:sldMk cId="502127666" sldId="292"/>
            <ac:picMk id="8" creationId="{2810ADB8-6273-CCB2-C2F4-64C6563E11E5}"/>
          </ac:picMkLst>
        </pc:picChg>
      </pc:sldChg>
      <pc:sldChg chg="addSp delSp modSp add mod ord">
        <pc:chgData name="Martin Klepek" userId="feb729e6-0e74-477c-a0ae-c9b68d8ac753" providerId="ADAL" clId="{17B5DBB9-BB82-6945-9AEB-19CF2F028981}" dt="2025-03-07T07:51:35.586" v="876" actId="5793"/>
        <pc:sldMkLst>
          <pc:docMk/>
          <pc:sldMk cId="2783930607" sldId="293"/>
        </pc:sldMkLst>
        <pc:spChg chg="add del mod">
          <ac:chgData name="Martin Klepek" userId="feb729e6-0e74-477c-a0ae-c9b68d8ac753" providerId="ADAL" clId="{17B5DBB9-BB82-6945-9AEB-19CF2F028981}" dt="2025-03-07T07:51:31.351" v="867"/>
          <ac:spMkLst>
            <pc:docMk/>
            <pc:sldMk cId="2783930607" sldId="293"/>
            <ac:spMk id="3" creationId="{31C1477F-8DC8-98BC-8EAF-321EECD153E6}"/>
          </ac:spMkLst>
        </pc:spChg>
        <pc:spChg chg="del">
          <ac:chgData name="Martin Klepek" userId="feb729e6-0e74-477c-a0ae-c9b68d8ac753" providerId="ADAL" clId="{17B5DBB9-BB82-6945-9AEB-19CF2F028981}" dt="2025-03-07T07:51:28.773" v="866" actId="478"/>
          <ac:spMkLst>
            <pc:docMk/>
            <pc:sldMk cId="2783930607" sldId="293"/>
            <ac:spMk id="4" creationId="{5D462A99-B2AD-381B-C76F-2BF86A0B075F}"/>
          </ac:spMkLst>
        </pc:spChg>
        <pc:spChg chg="mod">
          <ac:chgData name="Martin Klepek" userId="feb729e6-0e74-477c-a0ae-c9b68d8ac753" providerId="ADAL" clId="{17B5DBB9-BB82-6945-9AEB-19CF2F028981}" dt="2025-03-07T07:51:35.586" v="876" actId="5793"/>
          <ac:spMkLst>
            <pc:docMk/>
            <pc:sldMk cId="2783930607" sldId="293"/>
            <ac:spMk id="9" creationId="{37529C84-7919-CF37-827F-4183A59E5468}"/>
          </ac:spMkLst>
        </pc:spChg>
        <pc:picChg chg="add mod">
          <ac:chgData name="Martin Klepek" userId="feb729e6-0e74-477c-a0ae-c9b68d8ac753" providerId="ADAL" clId="{17B5DBB9-BB82-6945-9AEB-19CF2F028981}" dt="2025-03-07T07:51:31.351" v="867"/>
          <ac:picMkLst>
            <pc:docMk/>
            <pc:sldMk cId="2783930607" sldId="293"/>
            <ac:picMk id="8" creationId="{2F4F920B-AE4F-37F1-16B5-9AAB5FDBDB50}"/>
          </ac:picMkLst>
        </pc:picChg>
      </pc:sldChg>
      <pc:sldChg chg="addSp delSp modSp add mod ord">
        <pc:chgData name="Martin Klepek" userId="feb729e6-0e74-477c-a0ae-c9b68d8ac753" providerId="ADAL" clId="{17B5DBB9-BB82-6945-9AEB-19CF2F028981}" dt="2025-03-07T07:54:49.652" v="909" actId="1076"/>
        <pc:sldMkLst>
          <pc:docMk/>
          <pc:sldMk cId="4014487267" sldId="294"/>
        </pc:sldMkLst>
        <pc:spChg chg="mod">
          <ac:chgData name="Martin Klepek" userId="feb729e6-0e74-477c-a0ae-c9b68d8ac753" providerId="ADAL" clId="{17B5DBB9-BB82-6945-9AEB-19CF2F028981}" dt="2025-03-07T07:54:12.112" v="899" actId="14100"/>
          <ac:spMkLst>
            <pc:docMk/>
            <pc:sldMk cId="4014487267" sldId="294"/>
            <ac:spMk id="4" creationId="{B0962A39-275B-179C-D0CA-57F120FCF5AB}"/>
          </ac:spMkLst>
        </pc:spChg>
        <pc:spChg chg="add mod">
          <ac:chgData name="Martin Klepek" userId="feb729e6-0e74-477c-a0ae-c9b68d8ac753" providerId="ADAL" clId="{17B5DBB9-BB82-6945-9AEB-19CF2F028981}" dt="2025-03-07T07:54:49.652" v="909" actId="1076"/>
          <ac:spMkLst>
            <pc:docMk/>
            <pc:sldMk cId="4014487267" sldId="294"/>
            <ac:spMk id="8" creationId="{27E4D66C-337B-42E4-1C19-599E2C49FE4D}"/>
          </ac:spMkLst>
        </pc:spChg>
        <pc:spChg chg="mod">
          <ac:chgData name="Martin Klepek" userId="feb729e6-0e74-477c-a0ae-c9b68d8ac753" providerId="ADAL" clId="{17B5DBB9-BB82-6945-9AEB-19CF2F028981}" dt="2025-03-07T07:52:58.213" v="883" actId="20577"/>
          <ac:spMkLst>
            <pc:docMk/>
            <pc:sldMk cId="4014487267" sldId="294"/>
            <ac:spMk id="9" creationId="{9CB106D9-86B6-0508-70BD-78F87FFC1237}"/>
          </ac:spMkLst>
        </pc:spChg>
        <pc:picChg chg="add mod">
          <ac:chgData name="Martin Klepek" userId="feb729e6-0e74-477c-a0ae-c9b68d8ac753" providerId="ADAL" clId="{17B5DBB9-BB82-6945-9AEB-19CF2F028981}" dt="2025-03-07T07:54:23.699" v="902" actId="1076"/>
          <ac:picMkLst>
            <pc:docMk/>
            <pc:sldMk cId="4014487267" sldId="294"/>
            <ac:picMk id="2" creationId="{67AB5ACE-4221-FCC1-014B-8A0D0671D18D}"/>
          </ac:picMkLst>
        </pc:picChg>
        <pc:picChg chg="del">
          <ac:chgData name="Martin Klepek" userId="feb729e6-0e74-477c-a0ae-c9b68d8ac753" providerId="ADAL" clId="{17B5DBB9-BB82-6945-9AEB-19CF2F028981}" dt="2025-03-07T07:53:15.575" v="887" actId="478"/>
          <ac:picMkLst>
            <pc:docMk/>
            <pc:sldMk cId="4014487267" sldId="294"/>
            <ac:picMk id="1028" creationId="{09D82A49-EB81-C66F-FEF2-CEC6E128A39A}"/>
          </ac:picMkLst>
        </pc:picChg>
      </pc:sldChg>
      <pc:sldChg chg="addSp delSp modSp add mod">
        <pc:chgData name="Martin Klepek" userId="feb729e6-0e74-477c-a0ae-c9b68d8ac753" providerId="ADAL" clId="{17B5DBB9-BB82-6945-9AEB-19CF2F028981}" dt="2025-03-07T07:56:11.426" v="924" actId="1076"/>
        <pc:sldMkLst>
          <pc:docMk/>
          <pc:sldMk cId="1222248489" sldId="295"/>
        </pc:sldMkLst>
        <pc:spChg chg="del">
          <ac:chgData name="Martin Klepek" userId="feb729e6-0e74-477c-a0ae-c9b68d8ac753" providerId="ADAL" clId="{17B5DBB9-BB82-6945-9AEB-19CF2F028981}" dt="2025-03-07T07:55:39.678" v="915" actId="478"/>
          <ac:spMkLst>
            <pc:docMk/>
            <pc:sldMk cId="1222248489" sldId="295"/>
            <ac:spMk id="4" creationId="{02EC2205-82F3-19BD-B5BA-0F51B81A010E}"/>
          </ac:spMkLst>
        </pc:spChg>
        <pc:spChg chg="mod">
          <ac:chgData name="Martin Klepek" userId="feb729e6-0e74-477c-a0ae-c9b68d8ac753" providerId="ADAL" clId="{17B5DBB9-BB82-6945-9AEB-19CF2F028981}" dt="2025-03-07T07:56:11.426" v="924" actId="1076"/>
          <ac:spMkLst>
            <pc:docMk/>
            <pc:sldMk cId="1222248489" sldId="295"/>
            <ac:spMk id="8" creationId="{E9C6CBF2-9367-0E3B-A83E-CD765F6EBBD2}"/>
          </ac:spMkLst>
        </pc:spChg>
        <pc:spChg chg="add del mod">
          <ac:chgData name="Martin Klepek" userId="feb729e6-0e74-477c-a0ae-c9b68d8ac753" providerId="ADAL" clId="{17B5DBB9-BB82-6945-9AEB-19CF2F028981}" dt="2025-03-07T07:55:42.099" v="916" actId="478"/>
          <ac:spMkLst>
            <pc:docMk/>
            <pc:sldMk cId="1222248489" sldId="295"/>
            <ac:spMk id="10" creationId="{60B35F61-7DAA-3104-C738-E0875A368D4E}"/>
          </ac:spMkLst>
        </pc:spChg>
        <pc:picChg chg="del">
          <ac:chgData name="Martin Klepek" userId="feb729e6-0e74-477c-a0ae-c9b68d8ac753" providerId="ADAL" clId="{17B5DBB9-BB82-6945-9AEB-19CF2F028981}" dt="2025-03-07T07:55:42.887" v="917" actId="478"/>
          <ac:picMkLst>
            <pc:docMk/>
            <pc:sldMk cId="1222248489" sldId="295"/>
            <ac:picMk id="2" creationId="{153B04A7-D8F2-F61A-3C3D-CBAD3FC413A6}"/>
          </ac:picMkLst>
        </pc:picChg>
        <pc:picChg chg="add mod">
          <ac:chgData name="Martin Klepek" userId="feb729e6-0e74-477c-a0ae-c9b68d8ac753" providerId="ADAL" clId="{17B5DBB9-BB82-6945-9AEB-19CF2F028981}" dt="2025-03-07T07:56:11.426" v="924" actId="1076"/>
          <ac:picMkLst>
            <pc:docMk/>
            <pc:sldMk cId="1222248489" sldId="295"/>
            <ac:picMk id="11" creationId="{B6614A8B-FD60-5169-E5DF-772F7363B89F}"/>
          </ac:picMkLst>
        </pc:picChg>
        <pc:picChg chg="add mod">
          <ac:chgData name="Martin Klepek" userId="feb729e6-0e74-477c-a0ae-c9b68d8ac753" providerId="ADAL" clId="{17B5DBB9-BB82-6945-9AEB-19CF2F028981}" dt="2025-03-07T07:56:11.426" v="924" actId="1076"/>
          <ac:picMkLst>
            <pc:docMk/>
            <pc:sldMk cId="1222248489" sldId="295"/>
            <ac:picMk id="13" creationId="{0C31F1FB-3A5B-AC0D-0F0D-7A7592E26470}"/>
          </ac:picMkLst>
        </pc:picChg>
      </pc:sldChg>
      <pc:sldChg chg="addSp delSp modSp add mod ord">
        <pc:chgData name="Martin Klepek" userId="feb729e6-0e74-477c-a0ae-c9b68d8ac753" providerId="ADAL" clId="{17B5DBB9-BB82-6945-9AEB-19CF2F028981}" dt="2025-03-07T07:57:22.344" v="941" actId="1076"/>
        <pc:sldMkLst>
          <pc:docMk/>
          <pc:sldMk cId="2807375771" sldId="296"/>
        </pc:sldMkLst>
        <pc:spChg chg="add del mod">
          <ac:chgData name="Martin Klepek" userId="feb729e6-0e74-477c-a0ae-c9b68d8ac753" providerId="ADAL" clId="{17B5DBB9-BB82-6945-9AEB-19CF2F028981}" dt="2025-03-07T07:57:17.991" v="940" actId="478"/>
          <ac:spMkLst>
            <pc:docMk/>
            <pc:sldMk cId="2807375771" sldId="296"/>
            <ac:spMk id="3" creationId="{65167815-6183-57BD-9ED9-4B74871B747C}"/>
          </ac:spMkLst>
        </pc:spChg>
        <pc:spChg chg="add mod">
          <ac:chgData name="Martin Klepek" userId="feb729e6-0e74-477c-a0ae-c9b68d8ac753" providerId="ADAL" clId="{17B5DBB9-BB82-6945-9AEB-19CF2F028981}" dt="2025-03-07T07:57:22.344" v="941" actId="1076"/>
          <ac:spMkLst>
            <pc:docMk/>
            <pc:sldMk cId="2807375771" sldId="296"/>
            <ac:spMk id="4" creationId="{7726B7C6-9B7F-C5C7-8FD2-D14CE0D7B0E6}"/>
          </ac:spMkLst>
        </pc:spChg>
        <pc:spChg chg="mod">
          <ac:chgData name="Martin Klepek" userId="feb729e6-0e74-477c-a0ae-c9b68d8ac753" providerId="ADAL" clId="{17B5DBB9-BB82-6945-9AEB-19CF2F028981}" dt="2025-03-07T07:56:40.068" v="933" actId="14100"/>
          <ac:spMkLst>
            <pc:docMk/>
            <pc:sldMk cId="2807375771" sldId="296"/>
            <ac:spMk id="9" creationId="{B8C07E34-AE90-4BF7-52B7-CBB4E2F8E9BD}"/>
          </ac:spMkLst>
        </pc:spChg>
        <pc:spChg chg="del">
          <ac:chgData name="Martin Klepek" userId="feb729e6-0e74-477c-a0ae-c9b68d8ac753" providerId="ADAL" clId="{17B5DBB9-BB82-6945-9AEB-19CF2F028981}" dt="2025-03-07T07:56:54.378" v="934" actId="478"/>
          <ac:spMkLst>
            <pc:docMk/>
            <pc:sldMk cId="2807375771" sldId="296"/>
            <ac:spMk id="11" creationId="{59289EDF-FA7B-F562-B47E-AA20DC1B71C1}"/>
          </ac:spMkLst>
        </pc:spChg>
        <pc:picChg chg="add mod">
          <ac:chgData name="Martin Klepek" userId="feb729e6-0e74-477c-a0ae-c9b68d8ac753" providerId="ADAL" clId="{17B5DBB9-BB82-6945-9AEB-19CF2F028981}" dt="2025-03-07T07:57:22.344" v="941" actId="1076"/>
          <ac:picMkLst>
            <pc:docMk/>
            <pc:sldMk cId="2807375771" sldId="296"/>
            <ac:picMk id="8" creationId="{94F0995B-62F5-47D0-C9B5-19D1198D92C1}"/>
          </ac:picMkLst>
        </pc:picChg>
      </pc:sldChg>
      <pc:sldChg chg="addSp delSp modSp add mod">
        <pc:chgData name="Martin Klepek" userId="feb729e6-0e74-477c-a0ae-c9b68d8ac753" providerId="ADAL" clId="{17B5DBB9-BB82-6945-9AEB-19CF2F028981}" dt="2025-03-07T09:37:45.349" v="1095" actId="113"/>
        <pc:sldMkLst>
          <pc:docMk/>
          <pc:sldMk cId="2467537209" sldId="297"/>
        </pc:sldMkLst>
        <pc:spChg chg="mod">
          <ac:chgData name="Martin Klepek" userId="feb729e6-0e74-477c-a0ae-c9b68d8ac753" providerId="ADAL" clId="{17B5DBB9-BB82-6945-9AEB-19CF2F028981}" dt="2025-03-07T09:37:45.349" v="1095" actId="113"/>
          <ac:spMkLst>
            <pc:docMk/>
            <pc:sldMk cId="2467537209" sldId="297"/>
            <ac:spMk id="4" creationId="{E5173BE7-74F8-4A2B-FFC4-39E516703D2B}"/>
          </ac:spMkLst>
        </pc:spChg>
        <pc:spChg chg="del">
          <ac:chgData name="Martin Klepek" userId="feb729e6-0e74-477c-a0ae-c9b68d8ac753" providerId="ADAL" clId="{17B5DBB9-BB82-6945-9AEB-19CF2F028981}" dt="2025-03-07T07:58:02.659" v="955" actId="478"/>
          <ac:spMkLst>
            <pc:docMk/>
            <pc:sldMk cId="2467537209" sldId="297"/>
            <ac:spMk id="8" creationId="{BFCF96E6-BF85-0DD2-8660-54A9299EEE66}"/>
          </ac:spMkLst>
        </pc:spChg>
        <pc:spChg chg="mod">
          <ac:chgData name="Martin Klepek" userId="feb729e6-0e74-477c-a0ae-c9b68d8ac753" providerId="ADAL" clId="{17B5DBB9-BB82-6945-9AEB-19CF2F028981}" dt="2025-03-07T07:57:37.532" v="947" actId="20577"/>
          <ac:spMkLst>
            <pc:docMk/>
            <pc:sldMk cId="2467537209" sldId="297"/>
            <ac:spMk id="9" creationId="{3C06472D-0F0B-1C8B-AAE1-24ED0EBEDD79}"/>
          </ac:spMkLst>
        </pc:spChg>
        <pc:picChg chg="del">
          <ac:chgData name="Martin Klepek" userId="feb729e6-0e74-477c-a0ae-c9b68d8ac753" providerId="ADAL" clId="{17B5DBB9-BB82-6945-9AEB-19CF2F028981}" dt="2025-03-07T09:32:55.679" v="979" actId="478"/>
          <ac:picMkLst>
            <pc:docMk/>
            <pc:sldMk cId="2467537209" sldId="297"/>
            <ac:picMk id="2" creationId="{F333BD38-C785-D2BE-D751-BF3AE9D77E6C}"/>
          </ac:picMkLst>
        </pc:picChg>
        <pc:picChg chg="add mod">
          <ac:chgData name="Martin Klepek" userId="feb729e6-0e74-477c-a0ae-c9b68d8ac753" providerId="ADAL" clId="{17B5DBB9-BB82-6945-9AEB-19CF2F028981}" dt="2025-03-07T09:33:12.390" v="989" actId="1076"/>
          <ac:picMkLst>
            <pc:docMk/>
            <pc:sldMk cId="2467537209" sldId="297"/>
            <ac:picMk id="10" creationId="{401BBF8E-AEB6-DD64-2DFA-994440015DF5}"/>
          </ac:picMkLst>
        </pc:picChg>
      </pc:sldChg>
      <pc:sldChg chg="addSp delSp modSp add mod">
        <pc:chgData name="Martin Klepek" userId="feb729e6-0e74-477c-a0ae-c9b68d8ac753" providerId="ADAL" clId="{17B5DBB9-BB82-6945-9AEB-19CF2F028981}" dt="2025-03-07T09:37:31.434" v="1093" actId="1076"/>
        <pc:sldMkLst>
          <pc:docMk/>
          <pc:sldMk cId="3364590373" sldId="298"/>
        </pc:sldMkLst>
        <pc:spChg chg="mod">
          <ac:chgData name="Martin Klepek" userId="feb729e6-0e74-477c-a0ae-c9b68d8ac753" providerId="ADAL" clId="{17B5DBB9-BB82-6945-9AEB-19CF2F028981}" dt="2025-03-07T09:37:27.236" v="1092" actId="20577"/>
          <ac:spMkLst>
            <pc:docMk/>
            <pc:sldMk cId="3364590373" sldId="298"/>
            <ac:spMk id="4" creationId="{6D6C9EF2-04C3-2E63-9FD7-0F70F00451F7}"/>
          </ac:spMkLst>
        </pc:spChg>
        <pc:picChg chg="add mod">
          <ac:chgData name="Martin Klepek" userId="feb729e6-0e74-477c-a0ae-c9b68d8ac753" providerId="ADAL" clId="{17B5DBB9-BB82-6945-9AEB-19CF2F028981}" dt="2025-03-07T09:37:31.434" v="1093" actId="1076"/>
          <ac:picMkLst>
            <pc:docMk/>
            <pc:sldMk cId="3364590373" sldId="298"/>
            <ac:picMk id="3" creationId="{85E61638-B6DF-D91D-CF8B-78243CA01C00}"/>
          </ac:picMkLst>
        </pc:picChg>
        <pc:picChg chg="del">
          <ac:chgData name="Martin Klepek" userId="feb729e6-0e74-477c-a0ae-c9b68d8ac753" providerId="ADAL" clId="{17B5DBB9-BB82-6945-9AEB-19CF2F028981}" dt="2025-03-07T09:36:05.916" v="997" actId="478"/>
          <ac:picMkLst>
            <pc:docMk/>
            <pc:sldMk cId="3364590373" sldId="298"/>
            <ac:picMk id="10" creationId="{3E948A6D-FE0F-A05D-D2A1-F016F1E06FA1}"/>
          </ac:picMkLst>
        </pc:picChg>
      </pc:sldChg>
      <pc:sldChg chg="addSp delSp modSp add mod">
        <pc:chgData name="Martin Klepek" userId="feb729e6-0e74-477c-a0ae-c9b68d8ac753" providerId="ADAL" clId="{17B5DBB9-BB82-6945-9AEB-19CF2F028981}" dt="2025-03-07T09:39:10.509" v="1129" actId="1076"/>
        <pc:sldMkLst>
          <pc:docMk/>
          <pc:sldMk cId="853627808" sldId="299"/>
        </pc:sldMkLst>
        <pc:spChg chg="mod">
          <ac:chgData name="Martin Klepek" userId="feb729e6-0e74-477c-a0ae-c9b68d8ac753" providerId="ADAL" clId="{17B5DBB9-BB82-6945-9AEB-19CF2F028981}" dt="2025-03-07T09:38:47.717" v="1116" actId="14100"/>
          <ac:spMkLst>
            <pc:docMk/>
            <pc:sldMk cId="853627808" sldId="299"/>
            <ac:spMk id="4" creationId="{B8E9673B-AD59-E255-D5A0-A358B6379844}"/>
          </ac:spMkLst>
        </pc:spChg>
        <pc:spChg chg="add mod">
          <ac:chgData name="Martin Klepek" userId="feb729e6-0e74-477c-a0ae-c9b68d8ac753" providerId="ADAL" clId="{17B5DBB9-BB82-6945-9AEB-19CF2F028981}" dt="2025-03-07T09:39:10.509" v="1129" actId="1076"/>
          <ac:spMkLst>
            <pc:docMk/>
            <pc:sldMk cId="853627808" sldId="299"/>
            <ac:spMk id="8" creationId="{DFC2CFC0-B948-420C-DC2A-37EF1908F869}"/>
          </ac:spMkLst>
        </pc:spChg>
        <pc:spChg chg="mod">
          <ac:chgData name="Martin Klepek" userId="feb729e6-0e74-477c-a0ae-c9b68d8ac753" providerId="ADAL" clId="{17B5DBB9-BB82-6945-9AEB-19CF2F028981}" dt="2025-03-07T09:38:00.602" v="1101" actId="20577"/>
          <ac:spMkLst>
            <pc:docMk/>
            <pc:sldMk cId="853627808" sldId="299"/>
            <ac:spMk id="9" creationId="{AAA841CD-862F-A253-69F4-31564FCD284C}"/>
          </ac:spMkLst>
        </pc:spChg>
        <pc:picChg chg="add mod">
          <ac:chgData name="Martin Klepek" userId="feb729e6-0e74-477c-a0ae-c9b68d8ac753" providerId="ADAL" clId="{17B5DBB9-BB82-6945-9AEB-19CF2F028981}" dt="2025-03-07T09:38:59.990" v="1121" actId="1076"/>
          <ac:picMkLst>
            <pc:docMk/>
            <pc:sldMk cId="853627808" sldId="299"/>
            <ac:picMk id="2" creationId="{0BD06A01-6745-8E46-E28A-50981FC23AD9}"/>
          </ac:picMkLst>
        </pc:picChg>
        <pc:picChg chg="del">
          <ac:chgData name="Martin Klepek" userId="feb729e6-0e74-477c-a0ae-c9b68d8ac753" providerId="ADAL" clId="{17B5DBB9-BB82-6945-9AEB-19CF2F028981}" dt="2025-03-07T09:38:11.717" v="1102" actId="478"/>
          <ac:picMkLst>
            <pc:docMk/>
            <pc:sldMk cId="853627808" sldId="299"/>
            <ac:picMk id="3" creationId="{F9A03AA0-D071-9F70-DDAC-4B9D6ECF2054}"/>
          </ac:picMkLst>
        </pc:picChg>
      </pc:sldChg>
      <pc:sldChg chg="add del ord">
        <pc:chgData name="Martin Klepek" userId="feb729e6-0e74-477c-a0ae-c9b68d8ac753" providerId="ADAL" clId="{17B5DBB9-BB82-6945-9AEB-19CF2F028981}" dt="2025-03-07T09:39:31.029" v="1134" actId="2696"/>
        <pc:sldMkLst>
          <pc:docMk/>
          <pc:sldMk cId="1121479509" sldId="300"/>
        </pc:sldMkLst>
      </pc:sldChg>
      <pc:sldChg chg="addSp delSp modSp add mod ord">
        <pc:chgData name="Martin Klepek" userId="feb729e6-0e74-477c-a0ae-c9b68d8ac753" providerId="ADAL" clId="{17B5DBB9-BB82-6945-9AEB-19CF2F028981}" dt="2025-03-07T09:40:38.627" v="1190" actId="1076"/>
        <pc:sldMkLst>
          <pc:docMk/>
          <pc:sldMk cId="2997897001" sldId="301"/>
        </pc:sldMkLst>
        <pc:spChg chg="mod">
          <ac:chgData name="Martin Klepek" userId="feb729e6-0e74-477c-a0ae-c9b68d8ac753" providerId="ADAL" clId="{17B5DBB9-BB82-6945-9AEB-19CF2F028981}" dt="2025-03-07T09:40:28.469" v="1186" actId="20577"/>
          <ac:spMkLst>
            <pc:docMk/>
            <pc:sldMk cId="2997897001" sldId="301"/>
            <ac:spMk id="4" creationId="{3A4B37DF-A31E-5B1B-3838-FF5F17DF291D}"/>
          </ac:spMkLst>
        </pc:spChg>
        <pc:spChg chg="mod">
          <ac:chgData name="Martin Klepek" userId="feb729e6-0e74-477c-a0ae-c9b68d8ac753" providerId="ADAL" clId="{17B5DBB9-BB82-6945-9AEB-19CF2F028981}" dt="2025-03-07T09:39:37.574" v="1141" actId="20577"/>
          <ac:spMkLst>
            <pc:docMk/>
            <pc:sldMk cId="2997897001" sldId="301"/>
            <ac:spMk id="9" creationId="{E5E8E431-F7CF-5ACD-F101-F1DD43641937}"/>
          </ac:spMkLst>
        </pc:spChg>
        <pc:picChg chg="add mod">
          <ac:chgData name="Martin Klepek" userId="feb729e6-0e74-477c-a0ae-c9b68d8ac753" providerId="ADAL" clId="{17B5DBB9-BB82-6945-9AEB-19CF2F028981}" dt="2025-03-07T09:40:38.627" v="1190" actId="1076"/>
          <ac:picMkLst>
            <pc:docMk/>
            <pc:sldMk cId="2997897001" sldId="301"/>
            <ac:picMk id="2" creationId="{C61D997C-3B21-4A6D-F80F-7F95527FC799}"/>
          </ac:picMkLst>
        </pc:picChg>
        <pc:picChg chg="del">
          <ac:chgData name="Martin Klepek" userId="feb729e6-0e74-477c-a0ae-c9b68d8ac753" providerId="ADAL" clId="{17B5DBB9-BB82-6945-9AEB-19CF2F028981}" dt="2025-03-07T09:40:33.056" v="1187" actId="478"/>
          <ac:picMkLst>
            <pc:docMk/>
            <pc:sldMk cId="2997897001" sldId="301"/>
            <ac:picMk id="10" creationId="{BD72F4EA-C05E-3A59-3926-2FAF6B6F5A2D}"/>
          </ac:picMkLst>
        </pc:picChg>
        <pc:picChg chg="mod">
          <ac:chgData name="Martin Klepek" userId="feb729e6-0e74-477c-a0ae-c9b68d8ac753" providerId="ADAL" clId="{17B5DBB9-BB82-6945-9AEB-19CF2F028981}" dt="2025-03-07T09:39:34.652" v="1136" actId="1076"/>
          <ac:picMkLst>
            <pc:docMk/>
            <pc:sldMk cId="2997897001" sldId="301"/>
            <ac:picMk id="14" creationId="{8129487A-45B4-9BB2-F150-A5E2599D54F9}"/>
          </ac:picMkLst>
        </pc:picChg>
      </pc:sldChg>
      <pc:sldChg chg="delSp modSp add mod">
        <pc:chgData name="Martin Klepek" userId="feb729e6-0e74-477c-a0ae-c9b68d8ac753" providerId="ADAL" clId="{17B5DBB9-BB82-6945-9AEB-19CF2F028981}" dt="2025-03-07T09:41:57.812" v="1217" actId="20577"/>
        <pc:sldMkLst>
          <pc:docMk/>
          <pc:sldMk cId="1009904128" sldId="302"/>
        </pc:sldMkLst>
        <pc:spChg chg="mod">
          <ac:chgData name="Martin Klepek" userId="feb729e6-0e74-477c-a0ae-c9b68d8ac753" providerId="ADAL" clId="{17B5DBB9-BB82-6945-9AEB-19CF2F028981}" dt="2025-03-07T09:41:57.812" v="1217" actId="20577"/>
          <ac:spMkLst>
            <pc:docMk/>
            <pc:sldMk cId="1009904128" sldId="302"/>
            <ac:spMk id="4" creationId="{8FE838CA-31F3-70ED-9E4D-8B1CCA02106C}"/>
          </ac:spMkLst>
        </pc:spChg>
        <pc:spChg chg="mod">
          <ac:chgData name="Martin Klepek" userId="feb729e6-0e74-477c-a0ae-c9b68d8ac753" providerId="ADAL" clId="{17B5DBB9-BB82-6945-9AEB-19CF2F028981}" dt="2025-03-07T09:41:24.062" v="1199" actId="20577"/>
          <ac:spMkLst>
            <pc:docMk/>
            <pc:sldMk cId="1009904128" sldId="302"/>
            <ac:spMk id="9" creationId="{E6136832-1192-FEC8-48E1-0380AE9F8B00}"/>
          </ac:spMkLst>
        </pc:spChg>
        <pc:picChg chg="del">
          <ac:chgData name="Martin Klepek" userId="feb729e6-0e74-477c-a0ae-c9b68d8ac753" providerId="ADAL" clId="{17B5DBB9-BB82-6945-9AEB-19CF2F028981}" dt="2025-03-07T09:41:25.507" v="1200" actId="478"/>
          <ac:picMkLst>
            <pc:docMk/>
            <pc:sldMk cId="1009904128" sldId="302"/>
            <ac:picMk id="2" creationId="{53449B01-E528-B678-F7F0-BFAAD16394C4}"/>
          </ac:picMkLst>
        </pc:picChg>
      </pc:sldChg>
    </pc:docChg>
  </pc:docChgLst>
  <pc:docChgLst>
    <pc:chgData name="Martin Klepek" userId="feb729e6-0e74-477c-a0ae-c9b68d8ac753" providerId="ADAL" clId="{81D25BE7-2B78-7E4E-8D73-C9BC3F9A0DC9}"/>
    <pc:docChg chg="modSld">
      <pc:chgData name="Martin Klepek" userId="feb729e6-0e74-477c-a0ae-c9b68d8ac753" providerId="ADAL" clId="{81D25BE7-2B78-7E4E-8D73-C9BC3F9A0DC9}" dt="2025-02-24T08:50:07.320" v="0" actId="20577"/>
      <pc:docMkLst>
        <pc:docMk/>
      </pc:docMkLst>
      <pc:sldChg chg="modSp mod">
        <pc:chgData name="Martin Klepek" userId="feb729e6-0e74-477c-a0ae-c9b68d8ac753" providerId="ADAL" clId="{81D25BE7-2B78-7E4E-8D73-C9BC3F9A0DC9}" dt="2025-02-24T08:50:07.320" v="0" actId="20577"/>
        <pc:sldMkLst>
          <pc:docMk/>
          <pc:sldMk cId="4008511254" sldId="271"/>
        </pc:sldMkLst>
        <pc:spChg chg="mod">
          <ac:chgData name="Martin Klepek" userId="feb729e6-0e74-477c-a0ae-c9b68d8ac753" providerId="ADAL" clId="{81D25BE7-2B78-7E4E-8D73-C9BC3F9A0DC9}" dt="2025-02-24T08:50:07.320" v="0" actId="20577"/>
          <ac:spMkLst>
            <pc:docMk/>
            <pc:sldMk cId="4008511254" sldId="271"/>
            <ac:spMk id="11" creationId="{E36F9525-7E7B-984F-67AF-26901460FB0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9175-2856-754F-8EFE-F8A81FD6472D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86E01-2FCB-394F-A0AB-0781811B09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83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ockworks.eu/cz/5-nejdulezitejsich-principu-grafickeho-design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ockworks.eu/cz/5-nejdulezitejsich-principu-grafickeho-design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ockworks.eu/cz/5-nejdulezitejsich-principu-grafickeho-design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ockworks.eu/cz/5-nejdulezitejsich-principu-grafickeho-design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shockworks.eu/cz/5-nejdulezitejsich-principu-grafickeho-design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ockworks.eu/cz/5-nejdulezitejsich-principu-grafickeho-design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ockworks.eu/cz/5-nejdulezitejsich-principu-grafickeho-design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randmark.io/" TargetMode="Externa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atchful.shopify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tailorbrands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huemin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researchgate.net/publication/257619416_To_be_or_not_to_be_different_Exploration_of_norms_and_benefits_of_color_differentiation_in_the_marketplac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fontjoy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hockworks.eu/cz/5-nejdulezitejsich-principu-grafickeho-designu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ockworks.eu/cz/5-nejdulezitejsich-principu-grafickeho-design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ockworks.eu/cz/5-nejdulezitejsich-principu-grafickeho-design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shockworks.eu/cz/5-nejdulezitejsich-principu-grafickeho-design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404446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709604" y="2354683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cap="all" dirty="0" err="1">
                <a:cs typeface="Aharoni" panose="02010803020104030203" pitchFamily="2" charset="-79"/>
              </a:rPr>
              <a:t>Principy</a:t>
            </a:r>
            <a:r>
              <a:rPr lang="pl-PL" sz="3200" b="1" cap="all" dirty="0">
                <a:cs typeface="Aharoni" panose="02010803020104030203" pitchFamily="2" charset="-79"/>
              </a:rPr>
              <a:t> </a:t>
            </a:r>
            <a:r>
              <a:rPr lang="pl-PL" sz="3200" b="1" cap="all" dirty="0" err="1">
                <a:cs typeface="Aharoni" panose="02010803020104030203" pitchFamily="2" charset="-79"/>
              </a:rPr>
              <a:t>grafického</a:t>
            </a:r>
            <a:r>
              <a:rPr lang="pl-PL" sz="3200" b="1" cap="all" dirty="0">
                <a:cs typeface="Aharoni" panose="02010803020104030203" pitchFamily="2" charset="-79"/>
              </a:rPr>
              <a:t> designu</a:t>
            </a:r>
            <a:endParaRPr lang="cs-CZ" sz="3200" b="1" cap="all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Doc. Ing. Martin </a:t>
            </a:r>
            <a:r>
              <a:rPr lang="cs-CZ" altLang="cs-CZ" sz="1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Klepek</a:t>
            </a:r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Ph.D.</a:t>
            </a:r>
            <a:endParaRPr lang="cs-CZ" altLang="cs-CZ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11559" y="363820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Mediální marketing – přednáška 1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64512-832F-3F3C-A4C2-27FB4E688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73079C3-0D70-B180-E13C-11B417A9B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9D06FB7-E735-D77E-9CF8-60666397B77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A3EA4FC-19AD-B9E4-844F-85421094B1D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99208EB-D9BF-BFAB-43C4-2C21E86A2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B170EC9-0D65-27DB-EB5C-7EA08041A7E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735BE-5E66-4003-D878-8549F5B02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You will read this first - Graphic Design - Graphic Design Forum">
            <a:extLst>
              <a:ext uri="{FF2B5EF4-FFF2-40B4-BE49-F238E27FC236}">
                <a16:creationId xmlns:a16="http://schemas.microsoft.com/office/drawing/2014/main" id="{20855FF8-5268-0307-55E0-3330427D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48" y="-11723"/>
            <a:ext cx="5155223" cy="51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2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FC13B-C88F-019F-C5E7-2D14A8F32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3B22E000-EAD6-65B8-AECF-F16F31239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971A057-34BA-5FE4-A784-E61FC397E8D1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proximita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A1277B5-4519-9759-4735-8944AB2A5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Tato zásada říká, že související prvky by měly být seskupeny tak, aby byly vnímány jako skupina, a ne jako několik nesouvisejících prvků. </a:t>
            </a:r>
          </a:p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Publikum bude předpokládat, že položky, které nejsou v designu blízko sebe, spolu úzce nesouvisí. Publikum bude mít přirozeně tendenci seskupovat podobné položky, které jsou blízko sebe, do jednoho celku.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35109DF-AF4F-249F-8806-87FA11B3CB6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A0721FB-69F3-DC12-ECC9-85136725BDB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B488F55C-E389-1BA9-33F5-7FB0F80D29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7A873FE-2693-45EB-FFDD-48F6AFE0296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189F5F64-5C23-86F2-1B37-BDC157ACF88C}"/>
              </a:ext>
            </a:extLst>
          </p:cNvPr>
          <p:cNvSpPr txBox="1"/>
          <p:nvPr/>
        </p:nvSpPr>
        <p:spPr>
          <a:xfrm>
            <a:off x="709604" y="4186828"/>
            <a:ext cx="793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případovky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https://www.shockworks.eu/cz/5-nejdulezitejsich-principu-grafickeho-designu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70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7A52-9381-5F74-98E2-6F1277CC3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70CE9101-9CA6-43D9-FFC4-D709E9753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A503F86-3B1B-0018-9EA6-C9CB3FA8816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proximita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3B79EF0-6ED4-7DA5-0B56-3B1D9CDA7292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5A6DAF9-8155-632D-4759-46AB12FF0A5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B20E839-2B37-3D31-77D1-FEA0A13DF9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FF2363C-99AA-E339-7900-1FE8A45EB9B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CF2F6C-FB07-0FCC-7E39-BAEF6D013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lustrace_01">
            <a:extLst>
              <a:ext uri="{FF2B5EF4-FFF2-40B4-BE49-F238E27FC236}">
                <a16:creationId xmlns:a16="http://schemas.microsoft.com/office/drawing/2014/main" id="{BB71217D-C46E-927D-8E75-EBE59916D0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" y="1156581"/>
            <a:ext cx="9066834" cy="31596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E240154-1C98-04C6-9007-1F3B35A2A948}"/>
              </a:ext>
            </a:extLst>
          </p:cNvPr>
          <p:cNvSpPr txBox="1"/>
          <p:nvPr/>
        </p:nvSpPr>
        <p:spPr>
          <a:xfrm>
            <a:off x="709604" y="4186828"/>
            <a:ext cx="793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případovky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https://www.shockworks.eu/cz/5-nejdulezitejsich-principu-grafickeho-designu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54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6892-13BF-F983-9139-3614D2F5C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8A46B4F-9F7F-AB9B-F085-FC2EB6667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89034B1-6D63-3CF5-DDA7-3D6D92F9DC6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proximita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0A5A345-E3BF-41B8-5B9D-BA3F1F761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300" b="1" dirty="0">
                <a:latin typeface="+mj-lt"/>
              </a:rPr>
              <a:t>Vizitka vlevo má mnoho čistého prostoru – její elementy jsou organizované a můžeme říct, že vizitka není „přeplácaná“. Prvky na ní však nejsou seskupeny logicky, takže konečný efekt je velmi slabý. Čtenář je nucen vizitku přezkoumat vícekrát. </a:t>
            </a:r>
          </a:p>
          <a:p>
            <a:pPr>
              <a:buBlip>
                <a:blip r:embed="rId3"/>
              </a:buBlip>
            </a:pPr>
            <a:r>
              <a:rPr lang="cs-CZ" sz="2300" b="1" dirty="0">
                <a:latin typeface="+mj-lt"/>
              </a:rPr>
              <a:t>Oproti tomu má karta napravo mnohem příjemnější provedení. Čtenář letmým pohledem získá veškeré informace. Seskupení elementů na pravé vizitce je logičtější a přehlednější.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2A6F49A-9713-9593-768E-D825FF15B03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D1989E2-F216-394E-98FE-DFCB24531A5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9602E21-515C-A81B-E605-1FCE3916A5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18444C1-A5FA-90EB-1DCC-CD8F03CAD85F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13816907-9945-8F73-ABDD-C7921534CAFD}"/>
              </a:ext>
            </a:extLst>
          </p:cNvPr>
          <p:cNvSpPr txBox="1"/>
          <p:nvPr/>
        </p:nvSpPr>
        <p:spPr>
          <a:xfrm>
            <a:off x="709604" y="4186828"/>
            <a:ext cx="793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případovky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https://www.shockworks.eu/cz/5-nejdulezitejsich-principu-grafickeho-designu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48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3D7C5-AD17-B799-E68B-F338A88A1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67F22AA3-3A0F-5338-93DF-D8B8ED039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FA49577-CE84-641B-5569-2415DCA6E1F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Proximita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8BD34AE-E968-5163-141A-270919C26E6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4D89B3D-90BA-57AB-0F25-4505581A389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282A261-3B40-5EF0-9A64-1B0A27E9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1B7BD82-28AA-9352-42B0-00DF7ECC756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 descr="Obsah obrázku text, snímek obrazovky, vizitka, Písmo&#10;&#10;Popis byl vytvořen automaticky">
            <a:extLst>
              <a:ext uri="{FF2B5EF4-FFF2-40B4-BE49-F238E27FC236}">
                <a16:creationId xmlns:a16="http://schemas.microsoft.com/office/drawing/2014/main" id="{317CA4DF-4382-E4DA-7246-C32846535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7" y="1583748"/>
            <a:ext cx="3670289" cy="206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A09AC038-06E7-1A05-EB9D-8F0ACDC2D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24" y="1583748"/>
            <a:ext cx="3670289" cy="2064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Šipka vpravo 1">
            <a:extLst>
              <a:ext uri="{FF2B5EF4-FFF2-40B4-BE49-F238E27FC236}">
                <a16:creationId xmlns:a16="http://schemas.microsoft.com/office/drawing/2014/main" id="{B64940FA-0609-1DC2-87BD-48EF86BB511E}"/>
              </a:ext>
            </a:extLst>
          </p:cNvPr>
          <p:cNvSpPr/>
          <p:nvPr/>
        </p:nvSpPr>
        <p:spPr>
          <a:xfrm>
            <a:off x="4210626" y="2410760"/>
            <a:ext cx="721414" cy="321979"/>
          </a:xfrm>
          <a:prstGeom prst="rightArrow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637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25515-FCD0-79DA-4B95-5B0D6B70E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B95E512-0370-519E-5ECE-E8F522E20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9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5CED45F-44A5-9443-B142-B2C816A2443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proximita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13BA198-AFFF-4300-8092-6EB3F822820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0140193-30D0-9487-5133-F3BE3CC1386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961A98C-A91D-64E3-46C3-1BAEE386B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3AE589C-60EE-B37C-E282-21480F4D4D8E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 descr="An example of the proximity principle in Unilever's logo">
            <a:extLst>
              <a:ext uri="{FF2B5EF4-FFF2-40B4-BE49-F238E27FC236}">
                <a16:creationId xmlns:a16="http://schemas.microsoft.com/office/drawing/2014/main" id="{19A373A7-D759-82A5-C1CF-0E80C1A58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35469"/>
          <a:stretch/>
        </p:blipFill>
        <p:spPr bwMode="auto">
          <a:xfrm>
            <a:off x="1873613" y="955450"/>
            <a:ext cx="5396767" cy="221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70FBC39-6231-BCD5-7330-9CE2CE0CD738}"/>
              </a:ext>
            </a:extLst>
          </p:cNvPr>
          <p:cNvSpPr txBox="1"/>
          <p:nvPr/>
        </p:nvSpPr>
        <p:spPr>
          <a:xfrm>
            <a:off x="927584" y="3216203"/>
            <a:ext cx="728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Logo </a:t>
            </a:r>
            <a:r>
              <a:rPr lang="cs-CZ" dirty="0" err="1"/>
              <a:t>Unilever</a:t>
            </a:r>
            <a:r>
              <a:rPr lang="cs-CZ" dirty="0"/>
              <a:t> je dobrý příklad </a:t>
            </a:r>
            <a:r>
              <a:rPr lang="cs-CZ" dirty="0" err="1"/>
              <a:t>proximity</a:t>
            </a:r>
            <a:r>
              <a:rPr lang="cs-CZ" dirty="0"/>
              <a:t>. Logo vnímáme jako celek ne jako jednotlivé individuální tvary.</a:t>
            </a:r>
          </a:p>
        </p:txBody>
      </p:sp>
    </p:spTree>
    <p:extLst>
      <p:ext uri="{BB962C8B-B14F-4D97-AF65-F5344CB8AC3E}">
        <p14:creationId xmlns:p14="http://schemas.microsoft.com/office/powerpoint/2010/main" val="269649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70C02-30FC-9535-B98C-8CA4F02EB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FD638D7-7632-E861-0DAC-277C7A5B2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0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2F2F67F-6374-CC27-1DFA-75589D99421E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proximita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66DA2B9-BE11-A410-43FF-3FB91FAE96D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3534702-64D3-AE4C-0E15-035BECE2EF8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62F3A221-1299-5EAD-1054-88A4977EB7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5A01A19-971A-F0F3-C9C4-63265428F36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4D081288-27D1-1BDE-8C77-00E9A3ABDE64}"/>
              </a:ext>
            </a:extLst>
          </p:cNvPr>
          <p:cNvSpPr txBox="1"/>
          <p:nvPr/>
        </p:nvSpPr>
        <p:spPr>
          <a:xfrm>
            <a:off x="927587" y="4083660"/>
            <a:ext cx="728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Naše mysl zároveň velmi ráda sleduje určité vzory (</a:t>
            </a:r>
            <a:r>
              <a:rPr lang="cs-CZ" dirty="0" err="1"/>
              <a:t>patterny</a:t>
            </a:r>
            <a:r>
              <a:rPr lang="cs-CZ" dirty="0"/>
              <a:t>) které v našem okolí vidíme.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C1AB756-4D15-D249-6E46-0CA9197FD7F0}"/>
              </a:ext>
            </a:extLst>
          </p:cNvPr>
          <p:cNvSpPr/>
          <p:nvPr/>
        </p:nvSpPr>
        <p:spPr>
          <a:xfrm>
            <a:off x="2186870" y="2362363"/>
            <a:ext cx="360000" cy="360000"/>
          </a:xfrm>
          <a:prstGeom prst="ellipse">
            <a:avLst/>
          </a:prstGeom>
          <a:solidFill>
            <a:srgbClr val="307871"/>
          </a:solidFill>
          <a:ln w="5715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2D34065C-BD4B-8E62-457C-7A0124332632}"/>
              </a:ext>
            </a:extLst>
          </p:cNvPr>
          <p:cNvSpPr/>
          <p:nvPr/>
        </p:nvSpPr>
        <p:spPr>
          <a:xfrm>
            <a:off x="2725379" y="2362362"/>
            <a:ext cx="360000" cy="360000"/>
          </a:xfrm>
          <a:prstGeom prst="ellipse">
            <a:avLst/>
          </a:prstGeom>
          <a:solidFill>
            <a:srgbClr val="307871"/>
          </a:solidFill>
          <a:ln w="5715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B69164A-2490-953A-EBD4-D7F03416BCBB}"/>
              </a:ext>
            </a:extLst>
          </p:cNvPr>
          <p:cNvSpPr/>
          <p:nvPr/>
        </p:nvSpPr>
        <p:spPr>
          <a:xfrm>
            <a:off x="3263888" y="2376462"/>
            <a:ext cx="360000" cy="360000"/>
          </a:xfrm>
          <a:prstGeom prst="ellipse">
            <a:avLst/>
          </a:prstGeom>
          <a:solidFill>
            <a:srgbClr val="307871"/>
          </a:solidFill>
          <a:ln w="5715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EA97492E-6497-94D0-CE10-54232FF028F6}"/>
              </a:ext>
            </a:extLst>
          </p:cNvPr>
          <p:cNvSpPr/>
          <p:nvPr/>
        </p:nvSpPr>
        <p:spPr>
          <a:xfrm>
            <a:off x="3802397" y="2376461"/>
            <a:ext cx="360000" cy="360000"/>
          </a:xfrm>
          <a:prstGeom prst="ellipse">
            <a:avLst/>
          </a:prstGeom>
          <a:solidFill>
            <a:srgbClr val="307871"/>
          </a:solidFill>
          <a:ln w="5715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EA183495-A3A7-0D41-83EF-67EAA6BF52AE}"/>
              </a:ext>
            </a:extLst>
          </p:cNvPr>
          <p:cNvSpPr/>
          <p:nvPr/>
        </p:nvSpPr>
        <p:spPr>
          <a:xfrm>
            <a:off x="4901605" y="2362845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716DBA96-D880-6A06-FA8A-3477CF0C2B92}"/>
              </a:ext>
            </a:extLst>
          </p:cNvPr>
          <p:cNvSpPr/>
          <p:nvPr/>
        </p:nvSpPr>
        <p:spPr>
          <a:xfrm>
            <a:off x="5440114" y="2376945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5FE7D785-C84B-0461-7481-DD3F153084F3}"/>
              </a:ext>
            </a:extLst>
          </p:cNvPr>
          <p:cNvSpPr/>
          <p:nvPr/>
        </p:nvSpPr>
        <p:spPr>
          <a:xfrm>
            <a:off x="5978623" y="2376944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E5A1ED5A-B48D-40F3-A95B-E1A475E745F8}"/>
              </a:ext>
            </a:extLst>
          </p:cNvPr>
          <p:cNvSpPr/>
          <p:nvPr/>
        </p:nvSpPr>
        <p:spPr>
          <a:xfrm>
            <a:off x="6517135" y="2367613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294A21FE-B271-8620-9FE4-495F0E077327}"/>
              </a:ext>
            </a:extLst>
          </p:cNvPr>
          <p:cNvSpPr/>
          <p:nvPr/>
        </p:nvSpPr>
        <p:spPr>
          <a:xfrm>
            <a:off x="4460410" y="2177549"/>
            <a:ext cx="360000" cy="360000"/>
          </a:xfrm>
          <a:prstGeom prst="ellipse">
            <a:avLst/>
          </a:prstGeom>
          <a:solidFill>
            <a:srgbClr val="307871"/>
          </a:solidFill>
          <a:ln w="5715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E9FDC261-5AE9-028A-51FF-BB2CEFAB205F}"/>
              </a:ext>
            </a:extLst>
          </p:cNvPr>
          <p:cNvSpPr/>
          <p:nvPr/>
        </p:nvSpPr>
        <p:spPr>
          <a:xfrm>
            <a:off x="4238495" y="2646610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2571F6E2-8CE2-43CD-8F34-F556CF23E935}"/>
              </a:ext>
            </a:extLst>
          </p:cNvPr>
          <p:cNvSpPr/>
          <p:nvPr/>
        </p:nvSpPr>
        <p:spPr>
          <a:xfrm>
            <a:off x="3824587" y="3085399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2DE98E9E-8A3E-DF0A-8169-EF8D91D63141}"/>
              </a:ext>
            </a:extLst>
          </p:cNvPr>
          <p:cNvSpPr/>
          <p:nvPr/>
        </p:nvSpPr>
        <p:spPr>
          <a:xfrm>
            <a:off x="3310062" y="3387070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32A808E0-3C43-E56F-9615-E122EE4C06C8}"/>
              </a:ext>
            </a:extLst>
          </p:cNvPr>
          <p:cNvSpPr/>
          <p:nvPr/>
        </p:nvSpPr>
        <p:spPr>
          <a:xfrm>
            <a:off x="2738266" y="3479836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3AC4FCCE-BFED-33B6-660C-96D84758B2C7}"/>
              </a:ext>
            </a:extLst>
          </p:cNvPr>
          <p:cNvSpPr/>
          <p:nvPr/>
        </p:nvSpPr>
        <p:spPr>
          <a:xfrm>
            <a:off x="4788656" y="1720563"/>
            <a:ext cx="360000" cy="360000"/>
          </a:xfrm>
          <a:prstGeom prst="ellipse">
            <a:avLst/>
          </a:prstGeom>
          <a:solidFill>
            <a:srgbClr val="307871"/>
          </a:solidFill>
          <a:ln w="5715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4AB4095F-F272-FE7A-4D51-43866F05514D}"/>
              </a:ext>
            </a:extLst>
          </p:cNvPr>
          <p:cNvSpPr/>
          <p:nvPr/>
        </p:nvSpPr>
        <p:spPr>
          <a:xfrm>
            <a:off x="5206463" y="1328299"/>
            <a:ext cx="360000" cy="360000"/>
          </a:xfrm>
          <a:prstGeom prst="ellipse">
            <a:avLst/>
          </a:prstGeom>
          <a:solidFill>
            <a:srgbClr val="307871"/>
          </a:solidFill>
          <a:ln w="5715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2377C5B2-94B7-3D8F-85FC-F3697E6D03F7}"/>
              </a:ext>
            </a:extLst>
          </p:cNvPr>
          <p:cNvSpPr/>
          <p:nvPr/>
        </p:nvSpPr>
        <p:spPr>
          <a:xfrm>
            <a:off x="5737929" y="1055358"/>
            <a:ext cx="360000" cy="360000"/>
          </a:xfrm>
          <a:prstGeom prst="ellipse">
            <a:avLst/>
          </a:prstGeom>
          <a:solidFill>
            <a:srgbClr val="307871"/>
          </a:solidFill>
          <a:ln w="5715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F6557036-42D3-CED6-1468-7D5EFE157780}"/>
              </a:ext>
            </a:extLst>
          </p:cNvPr>
          <p:cNvSpPr/>
          <p:nvPr/>
        </p:nvSpPr>
        <p:spPr>
          <a:xfrm>
            <a:off x="6316652" y="1001677"/>
            <a:ext cx="360000" cy="360000"/>
          </a:xfrm>
          <a:prstGeom prst="ellipse">
            <a:avLst/>
          </a:prstGeom>
          <a:solidFill>
            <a:srgbClr val="307871"/>
          </a:solidFill>
          <a:ln w="5715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438FB907-0306-3625-3BCD-C920D9599BA9}"/>
              </a:ext>
            </a:extLst>
          </p:cNvPr>
          <p:cNvSpPr/>
          <p:nvPr/>
        </p:nvSpPr>
        <p:spPr>
          <a:xfrm>
            <a:off x="2166470" y="3486528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3078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826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ADFA0-6F98-5867-E48B-726F34DD9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4F201BE-1F9A-0605-ACF9-745D6D9EF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B8A16A0-239B-D022-03C5-BC520FE90CD4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proximita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727B118-9C97-B862-6C82-6863948AD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Využití prázdného místa (tzv. </a:t>
            </a:r>
            <a:r>
              <a:rPr lang="cs-CZ" sz="2000" b="1" dirty="0" err="1">
                <a:latin typeface="+mj-lt"/>
              </a:rPr>
              <a:t>White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Space</a:t>
            </a:r>
            <a:r>
              <a:rPr lang="cs-CZ" sz="2000" b="1" dirty="0">
                <a:latin typeface="+mj-lt"/>
              </a:rPr>
              <a:t>) bývá často silnou designérskou zbraní. </a:t>
            </a:r>
          </a:p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Záleží samozřejmě vždy na formě prezentace. Všeobecně ale platí, že pokud chceme vytvořit jednoduché, přímé sdělení, je vhodné odlišit se nějakým způsobem od standardu. </a:t>
            </a:r>
          </a:p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V záplavě informací, které můžeme v řadě grafických návrhů v současné době nalézt, je čistý prostor přesně to, co dělá prezentovanou zprávu jasnější a srozumitelnější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64BFD7F-23E8-6AF2-858C-0FA9B6EDFA6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25F82A8-4320-8206-B099-5A7441A096C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6CAB19F-F231-4BD1-1081-EAD0211923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0CDBCC5-B8AF-0DC3-3763-D5655D73941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2CD8B17E-43D7-7C6E-7B51-1E5EB299BDDE}"/>
              </a:ext>
            </a:extLst>
          </p:cNvPr>
          <p:cNvSpPr txBox="1"/>
          <p:nvPr/>
        </p:nvSpPr>
        <p:spPr>
          <a:xfrm>
            <a:off x="709604" y="4186828"/>
            <a:ext cx="793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případovky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https://www.shockworks.eu/cz/5-nejdulezitejsich-principu-grafickeho-designu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41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6FC54-9850-4C44-ADC7-3515EDD29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38D55E46-2BD1-1943-0C78-1E764EE033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C491FCE-DE2E-55C0-691C-790BBD52945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proximita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31AE8A3-9370-4A0C-D439-E4B9E6B61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4092415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Prázdný prostor poskytuje místo písmu nadpisu, grafickým prvkům i seskupenému textu. </a:t>
            </a:r>
          </a:p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Navíc může být také velmi dobrou formou kontrastu. Jednoduchý závěr zní: Nebojte se prázdného místa ve svém designu.</a:t>
            </a: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EDBAC7F-8D44-036C-2D18-05CBD7BD03D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01AA8AB-F113-B1F9-AF21-1FAB2AD1BF6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22E7B08-0019-B3F5-93BE-9B29498899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E86A088-6B35-578A-DBA4-525CBEB857F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4D42E312-CBBF-8511-E064-EFB14EAF9F5D}"/>
              </a:ext>
            </a:extLst>
          </p:cNvPr>
          <p:cNvSpPr txBox="1"/>
          <p:nvPr/>
        </p:nvSpPr>
        <p:spPr>
          <a:xfrm>
            <a:off x="709604" y="4186828"/>
            <a:ext cx="793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případovky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https://www.shockworks.eu/cz/5-nejdulezitejsich-principu-grafickeho-designu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E8B335-E228-A886-9ACC-61944EFF4B42}"/>
              </a:ext>
            </a:extLst>
          </p:cNvPr>
          <p:cNvPicPr/>
          <p:nvPr/>
        </p:nvPicPr>
        <p:blipFill>
          <a:blip r:embed="rId5"/>
          <a:srcRect l="20671" r="20637"/>
          <a:stretch/>
        </p:blipFill>
        <p:spPr>
          <a:xfrm>
            <a:off x="5111921" y="732023"/>
            <a:ext cx="2291615" cy="32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35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76F7B-0F6B-092A-59AA-2C1389D64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6036F65A-7394-5267-5890-C64DE7CE8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0220B19-3324-CEED-5DF8-10CF31E617D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Princip opakování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D900445-C33A-C343-3131-12904EB1A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Stejně jako použití opakujících se slok v písni, tak i opakující se prvky v grafickém designu jsou přirozeně přitažlivé. </a:t>
            </a:r>
          </a:p>
          <a:p>
            <a:pPr>
              <a:buBlip>
                <a:blip r:embed="rId3"/>
              </a:buBlip>
            </a:pPr>
            <a:endParaRPr lang="cs-CZ" sz="2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U příkladu níže je použit jak běžný odrážkový seznam, tak i prvek zaobleného čtverce opakující se napříč designem celého letáku.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C608B70-B862-BB73-1860-2036F5889FF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12FC6A5-738A-A3BB-FE86-3BFECEFF328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993E2F7-04BE-46A1-8DC9-A34A1BD2F0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69E02AA-00B6-6084-47C4-D9C9EFF0C04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F0A52F1A-3715-3D20-FC80-4A30872BB5D5}"/>
              </a:ext>
            </a:extLst>
          </p:cNvPr>
          <p:cNvSpPr txBox="1"/>
          <p:nvPr/>
        </p:nvSpPr>
        <p:spPr>
          <a:xfrm>
            <a:off x="709604" y="4186828"/>
            <a:ext cx="793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případovky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https://www.shockworks.eu/cz/5-nejdulezitejsich-principu-grafickeho-designu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90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32C20-D7D5-3335-1C0F-82A3A4B03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8D602BE-8302-C30F-70FF-CAA53FC2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35E4341-6A84-7AC5-1C81-F880488A7B4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PROč</a:t>
            </a:r>
            <a:r>
              <a:rPr lang="cs-CZ" sz="3200" b="1" cap="all" dirty="0">
                <a:solidFill>
                  <a:srgbClr val="307871"/>
                </a:solidFill>
              </a:rPr>
              <a:t> se věnovat této oblasti?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85D2D7F-0A2B-E2B5-558C-7DB3E8003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031278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800" dirty="0">
                <a:latin typeface="+mj-lt"/>
              </a:rPr>
              <a:t>V dnešní době existuje mnoho nástrojů pro tvorbu vizuální komunikace značek, které nahrazují činnosti, jež jsme před několika málo lety museli zadávat grafikům. </a:t>
            </a:r>
          </a:p>
          <a:p>
            <a:pPr>
              <a:buBlip>
                <a:blip r:embed="rId3"/>
              </a:buBlip>
            </a:pPr>
            <a:r>
              <a:rPr lang="cs-CZ" sz="1800" dirty="0">
                <a:latin typeface="+mj-lt"/>
              </a:rPr>
              <a:t>Neznamená to, že by práce profesionálního grafika ztratila hodnotu, nebo že bychom se bez jeho pomoci obešli. Ba naopak. Posun v odvětví umožňuje profesionálům řešit smysluplné projekty s vysokou přidanou hodnotou. </a:t>
            </a:r>
          </a:p>
          <a:p>
            <a:pPr>
              <a:buBlip>
                <a:blip r:embed="rId3"/>
              </a:buBlip>
            </a:pPr>
            <a:r>
              <a:rPr lang="cs-CZ" sz="1800" dirty="0">
                <a:latin typeface="+mj-lt"/>
              </a:rPr>
              <a:t>Zpracovat leták na propagační akci, připravit příspěvek na Instagram nebo vytvořit banner pro online reklamní kampaně by si měl každý marketér vyzkoušet aby porozuměl práci grafika.</a:t>
            </a:r>
          </a:p>
          <a:p>
            <a:pPr>
              <a:buBlip>
                <a:blip r:embed="rId3"/>
              </a:buBlip>
            </a:pPr>
            <a:endParaRPr lang="cs-CZ" sz="1800" b="1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35F10F1-D951-2539-8215-FC844E55CBD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E4EFEFA-3B40-A8AE-1C24-EC4A43ED6FE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5135650-A7DB-DA14-FD17-D65C1D2671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633F56A-ABC4-A559-A0C8-AC90D2C4EB3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919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ECA40-56F7-BEED-ED1A-97E86FE08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8A58154-69B8-A611-DBF9-9A7CE998C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9EC573F-8867-FFAA-FA65-235A7779F23D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Princip opakování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A132DBE-0332-CF69-3697-1ED1FD52625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2302A5C-3FCB-3C65-0A39-926DD9B0F2A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20A796D-DB78-FC57-8E55-6AF6A185D0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98B8DB0-B144-B394-F196-11AD552D27F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Obrázek 3" descr="ilustrace_05">
            <a:extLst>
              <a:ext uri="{FF2B5EF4-FFF2-40B4-BE49-F238E27FC236}">
                <a16:creationId xmlns:a16="http://schemas.microsoft.com/office/drawing/2014/main" id="{6D965E54-FB99-439B-BC97-ED3B58C535E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0"/>
          <a:stretch/>
        </p:blipFill>
        <p:spPr bwMode="auto">
          <a:xfrm>
            <a:off x="1917536" y="983256"/>
            <a:ext cx="5308928" cy="3502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5305A63-862B-BA37-FCE7-209747FE6B00}"/>
              </a:ext>
            </a:extLst>
          </p:cNvPr>
          <p:cNvSpPr txBox="1"/>
          <p:nvPr/>
        </p:nvSpPr>
        <p:spPr>
          <a:xfrm>
            <a:off x="709604" y="4825745"/>
            <a:ext cx="793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případovky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https://www.shockworks.eu/cz/5-nejdulezitejsich-principu-grafickeho-designu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9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122F0-CF6E-BB62-67EC-634A7B5CA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E32ADD2-9B0C-5F8E-4175-82B8F8217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200B33E-45BB-2986-CB4D-96DABE8266D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Princip opakování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0E9CE6E-7F96-D029-FE60-5F065000B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Opakování těchto geometrických elementů vytváří odvážnější projev. </a:t>
            </a:r>
          </a:p>
          <a:p>
            <a:pPr>
              <a:buBlip>
                <a:blip r:embed="rId3"/>
              </a:buBlip>
            </a:pPr>
            <a:endParaRPr lang="cs-CZ" sz="2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Obecně se tedy dá říci, že opakování dodává konkrétním prvkům v designu důraz a přitahuje na ně čtenářovu pozornost.</a:t>
            </a:r>
          </a:p>
          <a:p>
            <a:pPr>
              <a:buBlip>
                <a:blip r:embed="rId3"/>
              </a:buBlip>
            </a:pPr>
            <a:endParaRPr lang="cs-CZ" sz="2400" b="1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59AA438-91FA-9453-B49F-40F859C0F9C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E3C5088-F906-9879-F26A-BE3E0C1CF62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0166F01-3E8E-1452-993C-5511FF23AD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8A14101-C817-F942-ED64-EBCDFCE9DF9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317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9634A-AC74-8A99-1C93-EF6BD1591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BDFB1075-6377-11D0-38D7-971664417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9BFB340-36BB-AA81-28D6-66B715F2703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Vizuální identita značky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661E25D-7DD0-C7A9-CF3C-AA35F77D2A4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15FF0A3-B643-874E-644B-8B701837CE9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C98914C-A980-359A-BD79-699CB3BF48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98D9F70-33EE-98AD-D280-DB925A0C5CAF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7088FF8-E379-9E2C-3BB2-E4E3B512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4139549" cy="336597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Prvkem bez kterého se žádná značka neobejde je vizuální identita.</a:t>
            </a:r>
          </a:p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Firma musí rozhodnout jaké logo, barvy, obrázky, tvary, písmo, ikony, ilustrace a jiné bude používat při marketingové komunikaci se zákazníkem.</a:t>
            </a:r>
          </a:p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Vizuální identita je jednou ze složek značky jako celku.</a:t>
            </a: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 err="1">
              <a:latin typeface="+mj-lt"/>
            </a:endParaRPr>
          </a:p>
        </p:txBody>
      </p:sp>
      <p:pic>
        <p:nvPicPr>
          <p:cNvPr id="1028" name="Picture 4" descr="Brand Identity Design - Leigh Williams Design">
            <a:extLst>
              <a:ext uri="{FF2B5EF4-FFF2-40B4-BE49-F238E27FC236}">
                <a16:creationId xmlns:a16="http://schemas.microsoft.com/office/drawing/2014/main" id="{62C8C969-6843-1CE5-5265-E65AA3C8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02" y="969836"/>
            <a:ext cx="3383637" cy="33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866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FA968-9BCB-2716-2993-8755CEEF6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16314A16-27AF-7EAF-CCB6-A06EA399E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B2928DB-893A-0111-AB85-46C9C695660B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Vizuální identita značky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CD4D05E-95B9-1E31-4D03-0CC2396D764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BD86F43-8577-E6BA-6FC0-B75AA6F614E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2AF2B97D-510A-2A2A-3C38-D87214C0C0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F86D2FF-AFA8-BAC9-A60F-A32BF74B728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8B3F918-C20B-6186-8B44-5A468C311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7495492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Součástí konceptu vizuální identity jsou také symboly značky, které usnadňují zákazníkům značku rychle a efektivně rozpoznat v konkurenci jiných vizuálních sdělení.</a:t>
            </a:r>
          </a:p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Symboly značky ovšem nejsou pouze grafické povahy.</a:t>
            </a:r>
          </a:p>
          <a:p>
            <a:pPr>
              <a:buBlip>
                <a:blip r:embed="rId3"/>
              </a:buBlip>
            </a:pPr>
            <a:endParaRPr lang="cs-CZ" sz="2400" b="1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511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B2B07-378C-597B-3ADF-B32EE12A9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1E4077DB-C263-4AFF-0327-FD0645ACF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B3E64DB-A7C6-B057-AB8F-BC0FAB30AED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Vizuální identita značky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3992060-BAE3-1ED0-8197-7B2799A99CB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D2B3886-AF79-E06E-55E8-199F1F1C7F8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3502647-70A1-4F83-451F-8F92A32014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A364ABF-1C98-FB95-F942-BEFDF08D97B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4D45A8-8CCF-C62D-2258-C0ADAC239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Obsah obrázku text, snímek obrazovky, Webové stránky, Webová stránka&#10;&#10;Popis byl vytvořen automaticky">
            <a:extLst>
              <a:ext uri="{FF2B5EF4-FFF2-40B4-BE49-F238E27FC236}">
                <a16:creationId xmlns:a16="http://schemas.microsoft.com/office/drawing/2014/main" id="{2810ADB8-6273-CCB2-C2F4-64C6563E1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8" y="-20389"/>
            <a:ext cx="9144000" cy="53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27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614B6-424C-3144-CE50-190C75723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38ED7E5-0191-CF0D-2CC5-8F62246B4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7529C84-7919-CF37-827F-4183A59E546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Symboly značky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4D22449-06F2-2502-6ACA-EDDA53987D17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025253C-8FB8-F813-EF94-4889262476D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DF27EB4-B86D-A097-2BF6-2FD10AF426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4C9540F-E90D-22F8-6339-8EBDBED4885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" name="Picture 2" descr="Symboly značky aneb společná řeč výzkumníka s grafikem | by Lumír Kajnar |  Medium">
            <a:extLst>
              <a:ext uri="{FF2B5EF4-FFF2-40B4-BE49-F238E27FC236}">
                <a16:creationId xmlns:a16="http://schemas.microsoft.com/office/drawing/2014/main" id="{2F4F920B-AE4F-37F1-16B5-9AAB5FDBDB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87" y="1200150"/>
            <a:ext cx="6045426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3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2F4EB-D272-CBEF-4D58-9869B13F7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BF19749-19C5-0531-7EC0-B815C37EC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CB106D9-86B6-0508-70BD-78F87FFC123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logo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DB81B21-6154-7FCC-2702-14C837AE3CB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7A9C8DE-DBCB-45A2-C080-F8031F123165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2E9EA9B-357E-E16F-033D-F7DAF8AB3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7FF47AB-3176-F949-165C-F0C0F5E34C65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0962A39-275B-179C-D0CA-57F120FCF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335822"/>
            <a:ext cx="5459302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Reprezentuje vizuální ztvárnění grafického prvku, který může obsahovat tvary, objekty, text nebo symboly. </a:t>
            </a:r>
          </a:p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Zásadní pro budování identity značky je rozpoznatelnost loga.</a:t>
            </a:r>
          </a:p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Dnes již existují webové stránky, kde tvorbu loga provede umělá inteligence za vás. Na základě parametrů, které zadáte vygeneruje během několika vteřin nové logo.</a:t>
            </a: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 marL="0" indent="0">
              <a:buNone/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 err="1"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7AB5ACE-4221-FCC1-014B-8A0D0671D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74" y="1804700"/>
            <a:ext cx="2349067" cy="233161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7E4D66C-337B-42E4-1C19-599E2C49FE4D}"/>
              </a:ext>
            </a:extLst>
          </p:cNvPr>
          <p:cNvSpPr txBox="1"/>
          <p:nvPr/>
        </p:nvSpPr>
        <p:spPr>
          <a:xfrm>
            <a:off x="6101418" y="1363593"/>
            <a:ext cx="2701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Inspirace a tip: </a:t>
            </a: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  <a:hlinkClick r:id="rId5"/>
              </a:rPr>
              <a:t>Brandmark</a:t>
            </a:r>
            <a:endParaRPr lang="cs-CZ" sz="1800" dirty="0">
              <a:solidFill>
                <a:srgbClr val="30787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87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A52B5-AB33-EA54-2D0D-BBBB3AAB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F2B5913-E8E3-161E-DC5A-0160696BC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0E9DE74-FC20-0F0E-6086-91FD503AF4E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logo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9002878-249F-C190-1A5C-E93994423C6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2D3BBAF-2933-AEF4-8379-85DA184653C3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07E8378-313B-C388-F2DA-C70A676D85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77ABE73-32A0-1A36-EF0E-12FC3D0B36C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C6CBF2-9367-0E3B-A83E-CD765F6EBBD2}"/>
              </a:ext>
            </a:extLst>
          </p:cNvPr>
          <p:cNvSpPr txBox="1"/>
          <p:nvPr/>
        </p:nvSpPr>
        <p:spPr>
          <a:xfrm>
            <a:off x="2467347" y="1195698"/>
            <a:ext cx="4929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Další inspirace a tip: </a:t>
            </a: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  <a:hlinkClick r:id="rId3"/>
              </a:rPr>
              <a:t>Hatchful</a:t>
            </a: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a </a:t>
            </a: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  <a:hlinkClick r:id="rId4"/>
              </a:rPr>
              <a:t>Tailorbrands</a:t>
            </a:r>
            <a:endParaRPr lang="cs-CZ" sz="1800" dirty="0">
              <a:solidFill>
                <a:srgbClr val="307871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6614A8B-FD60-5169-E5DF-772F7363B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13" y="1594945"/>
            <a:ext cx="2960811" cy="287342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31F1FB-3A5B-AC0D-0F0D-7A7592E2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65030"/>
            <a:ext cx="3068529" cy="28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48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7D02-3067-B726-BD92-9FBA2BF7E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ECBD72C-3F6E-ABC6-DF32-610DD5B5F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8C07E34-AE90-4BF7-52B7-CBB4E2F8E9BD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1778803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barvy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E6905B6-3141-AB73-E9B4-E815F603F89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138DC8C-9B1D-6AD5-2F2F-FE9364E4360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D495F26-978D-43EB-5A8B-F069D34DAB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5EA374F-28EB-AEAF-9771-528AFB361B8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4" name="Obdélník 3">
            <a:extLst>
              <a:ext uri="{FF2B5EF4-FFF2-40B4-BE49-F238E27FC236}">
                <a16:creationId xmlns:a16="http://schemas.microsoft.com/office/drawing/2014/main" id="{7726B7C6-9B7F-C5C7-8FD2-D14CE0D7B0E6}"/>
              </a:ext>
            </a:extLst>
          </p:cNvPr>
          <p:cNvSpPr/>
          <p:nvPr/>
        </p:nvSpPr>
        <p:spPr>
          <a:xfrm>
            <a:off x="2787858" y="4044642"/>
            <a:ext cx="5665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ea typeface="Calibri" panose="020F0502020204030204" pitchFamily="34" charset="0"/>
              </a:rPr>
              <a:t>Zdroj: https://www.ilincev.com/psychologie-barev-jak-spravne-vybrat-barvu-loga-tlacitka-nebo-reklamy</a:t>
            </a:r>
            <a:endParaRPr lang="en-US" sz="1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4F0995B-62F5-47D0-C9B5-19D1198D9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67" y="282204"/>
            <a:ext cx="5738383" cy="37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75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7814A-B0C8-A51A-BADA-84E1620CE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4432704-6609-6A18-6593-C7F2126A6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C06472D-0F0B-1C8B-AAE1-24ED0EBEDD79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barvy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E6DF672-9CA3-F7DF-8C18-F2A357FCB89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D435977-1B39-8461-6AAD-9786EF6E324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6BAD82A-6B42-6A9F-36C1-B82870B24D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4E98648-E232-FAA5-7485-4DE12D8C743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5173BE7-74F8-4A2B-FFC4-39E516703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335822"/>
            <a:ext cx="4053308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000" b="1" dirty="0"/>
              <a:t>Inspirace a tip: </a:t>
            </a:r>
            <a:r>
              <a:rPr lang="cs-CZ" sz="2000" b="1" dirty="0" err="1">
                <a:solidFill>
                  <a:srgbClr val="307871"/>
                </a:solidFill>
                <a:cs typeface="Times New Roman" panose="02020603050405020304" pitchFamily="18" charset="0"/>
                <a:hlinkClick r:id="rId4"/>
              </a:rPr>
              <a:t>Huemint</a:t>
            </a:r>
            <a:endParaRPr lang="cs-CZ" sz="2000" b="1" dirty="0"/>
          </a:p>
          <a:p>
            <a:pPr>
              <a:buBlip>
                <a:blip r:embed="rId3"/>
              </a:buBlip>
            </a:pPr>
            <a:r>
              <a:rPr lang="cs-CZ" sz="2000" b="1" dirty="0" err="1"/>
              <a:t>Huemint</a:t>
            </a:r>
            <a:r>
              <a:rPr lang="cs-CZ" sz="2000" b="1" dirty="0"/>
              <a:t> je generátor barevných schémat, který využívá umělé inteligence. Stačí generovat a případně oblíbenou barvu uzamknout a hledat k ní další komplementární barvy.</a:t>
            </a: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 marL="0" indent="0">
              <a:buNone/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 err="1">
              <a:latin typeface="+mj-lt"/>
            </a:endParaRPr>
          </a:p>
        </p:txBody>
      </p:sp>
      <p:pic>
        <p:nvPicPr>
          <p:cNvPr id="10" name="Obrázek 9" descr="Obsah obrázku jídlo&#10;&#10;Obsah vygenerovaný umělou inteligencí může být nesprávný.">
            <a:extLst>
              <a:ext uri="{FF2B5EF4-FFF2-40B4-BE49-F238E27FC236}">
                <a16:creationId xmlns:a16="http://schemas.microsoft.com/office/drawing/2014/main" id="{401BBF8E-AEB6-DD64-2DFA-994440015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51295"/>
            <a:ext cx="3530876" cy="27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3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4232B-D433-5B1B-1EF4-AF9E604A1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FA43D70-4AB5-E782-4BBB-CA2BE0724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F180B37-A548-90AB-E2EE-DA2F4B80D09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Principy grafického designu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0F3A76E-87DD-E09C-8D02-8861A884B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281012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Kontrast</a:t>
            </a:r>
          </a:p>
          <a:p>
            <a:pPr marL="742950" indent="-742950">
              <a:buFont typeface="+mj-lt"/>
              <a:buAutoNum type="arabicPeriod"/>
            </a:pPr>
            <a:r>
              <a:rPr lang="cs-CZ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Opakování</a:t>
            </a:r>
          </a:p>
          <a:p>
            <a:pPr marL="742950" indent="-742950">
              <a:buFont typeface="+mj-lt"/>
              <a:buAutoNum type="arabicPeriod"/>
            </a:pPr>
            <a:r>
              <a:rPr lang="cs-CZ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Zarovnání</a:t>
            </a:r>
          </a:p>
          <a:p>
            <a:pPr marL="742950" indent="-742950">
              <a:buFont typeface="+mj-lt"/>
              <a:buAutoNum type="arabicPeriod"/>
            </a:pPr>
            <a:r>
              <a:rPr lang="cs-CZ" dirty="0" err="1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Proximita</a:t>
            </a:r>
            <a:endParaRPr lang="cs-CZ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cs-CZ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2D3BCD7-529E-6F43-9FA8-E04DDA76642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4E0D228-C89C-580D-A741-93411EBC9A9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B4098DF-143C-9759-5AC3-725FB03270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0226E49-C4BA-E308-CAF5-C483F365A93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074" name="Picture 2" descr="C-R-A-P stands for Contrast, Repetition, Alignment, and Proximity. Click here to learn more about CRAP">
            <a:extLst>
              <a:ext uri="{FF2B5EF4-FFF2-40B4-BE49-F238E27FC236}">
                <a16:creationId xmlns:a16="http://schemas.microsoft.com/office/drawing/2014/main" id="{52122D92-33FF-9E8C-7D71-86539E26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75" y="1848232"/>
            <a:ext cx="3929717" cy="14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93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CCAB3-A5A6-68B9-0B1F-A8E0E87BF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56B085F-B757-7C88-38A9-EEE81FE3F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7C796CD-9EAD-ACC0-82DF-872F8970A78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barvy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E1F26BC-F955-8E6F-EBBE-8B750F1D955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06AA0AC-4203-3303-D287-273715D383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0E4EA73-59E3-D59A-AB6B-3D05E64BCF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A6519F0F-3752-52AC-09A7-D499663FA2E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D6C9EF2-04C3-2E63-9FD7-0F70F0045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335822"/>
            <a:ext cx="4053308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000" b="1" dirty="0">
                <a:solidFill>
                  <a:srgbClr val="307871"/>
                </a:solidFill>
                <a:cs typeface="Times New Roman" panose="02020603050405020304" pitchFamily="18" charset="0"/>
                <a:hlinkClick r:id="rId4"/>
              </a:rPr>
              <a:t>Výzkum ukázal</a:t>
            </a:r>
            <a:r>
              <a:rPr lang="cs-CZ" sz="2000" b="1" dirty="0">
                <a:solidFill>
                  <a:srgbClr val="307871"/>
                </a:solidFill>
                <a:cs typeface="Times New Roman" panose="02020603050405020304" pitchFamily="18" charset="0"/>
              </a:rPr>
              <a:t>, </a:t>
            </a:r>
            <a:r>
              <a:rPr lang="cs-CZ" sz="2000" b="1" dirty="0"/>
              <a:t>že modrá se používá v logu více než 75% značek kreditních karet v logu 20% značek rychlého občerstvení.</a:t>
            </a:r>
          </a:p>
          <a:p>
            <a:pPr>
              <a:buBlip>
                <a:blip r:embed="rId3"/>
              </a:buBlip>
            </a:pPr>
            <a:r>
              <a:rPr lang="cs-CZ" sz="2000" b="1" dirty="0"/>
              <a:t>Mezi </a:t>
            </a:r>
            <a:r>
              <a:rPr lang="cs-CZ" sz="2000" b="1" dirty="0" err="1"/>
              <a:t>Fortune</a:t>
            </a:r>
            <a:r>
              <a:rPr lang="cs-CZ" sz="2000" b="1" dirty="0"/>
              <a:t> 500 společnostmi také dominuje modrá a na druhém místě je červená.</a:t>
            </a:r>
          </a:p>
          <a:p>
            <a:pPr>
              <a:buBlip>
                <a:blip r:embed="rId3"/>
              </a:buBlip>
            </a:pPr>
            <a:endParaRPr lang="cs-CZ" sz="2000" b="1" dirty="0"/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 marL="0" indent="0">
              <a:buNone/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 err="1">
              <a:latin typeface="+mj-lt"/>
            </a:endParaRPr>
          </a:p>
        </p:txBody>
      </p:sp>
      <p:pic>
        <p:nvPicPr>
          <p:cNvPr id="3" name="Obrázek 2" descr="Obsah obrázku text, snímek obrazovky, Barevnost, Písmo&#10;&#10;Obsah vygenerovaný umělou inteligencí může být nesprávný.">
            <a:extLst>
              <a:ext uri="{FF2B5EF4-FFF2-40B4-BE49-F238E27FC236}">
                <a16:creationId xmlns:a16="http://schemas.microsoft.com/office/drawing/2014/main" id="{85E61638-B6DF-D91D-CF8B-78243CA01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42" y="1274698"/>
            <a:ext cx="3226241" cy="30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90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8D355-E56D-5531-139A-CCED5C2C2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85D65A4-86D6-FCB5-92C6-FA94C8458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AA841CD-862F-A253-69F4-31564FCD284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písmo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4CB7DDF-A3B9-38F4-23C8-A97FE0C0D60B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A588C56-2B2B-FFE7-93BD-EBFBF14696C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4D44E69-8B43-C3D2-12FE-854C30BA95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3BDD929-33AC-0F49-F2C2-A2D460BEB8B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8E9673B-AD59-E255-D5A0-A358B6379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5817815" cy="3214745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000" b="1" dirty="0">
                <a:cs typeface="Times New Roman" panose="02020603050405020304" pitchFamily="18" charset="0"/>
              </a:rPr>
              <a:t>Písmo je dalším důležitým komponentem identity značky.</a:t>
            </a:r>
          </a:p>
          <a:p>
            <a:pPr>
              <a:buBlip>
                <a:blip r:embed="rId3"/>
              </a:buBlip>
            </a:pPr>
            <a:r>
              <a:rPr lang="cs-CZ" sz="2000" b="1" dirty="0">
                <a:cs typeface="Times New Roman" panose="02020603050405020304" pitchFamily="18" charset="0"/>
              </a:rPr>
              <a:t>Budete ho používat na webu, v reklamě, v prezentacích na vizitkách nebo ve výroční zprávě. Všude chcete být konzistentní a budovat jednotnou image značky.</a:t>
            </a:r>
          </a:p>
          <a:p>
            <a:pPr>
              <a:buBlip>
                <a:blip r:embed="rId3"/>
              </a:buBlip>
            </a:pPr>
            <a:r>
              <a:rPr lang="cs-CZ" sz="2000" b="1" dirty="0">
                <a:cs typeface="Times New Roman" panose="02020603050405020304" pitchFamily="18" charset="0"/>
              </a:rPr>
              <a:t>Rozhodnout se budete muset nad tím, zda chcete písmo patkové či bezpatkové.</a:t>
            </a:r>
          </a:p>
          <a:p>
            <a:pPr lvl="1">
              <a:buBlip>
                <a:blip r:embed="rId3"/>
              </a:buBlip>
            </a:pPr>
            <a:r>
              <a:rPr lang="cs-CZ" sz="1600" b="1" dirty="0">
                <a:cs typeface="Times New Roman" panose="02020603050405020304" pitchFamily="18" charset="0"/>
              </a:rPr>
              <a:t>Bezpatkové je vhodné pro nadpisy a slogany, patkové spíše do souvislého textu jako jsou knihy.</a:t>
            </a:r>
          </a:p>
          <a:p>
            <a:pPr marL="0" indent="0">
              <a:buNone/>
            </a:pPr>
            <a:endParaRPr lang="cs-CZ" sz="2000" b="1" dirty="0"/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 marL="0" indent="0">
              <a:buNone/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 err="1">
              <a:latin typeface="+mj-lt"/>
            </a:endParaRPr>
          </a:p>
        </p:txBody>
      </p:sp>
      <p:pic>
        <p:nvPicPr>
          <p:cNvPr id="2" name="Picture 2" descr="PÃ­sma - patkovÃ© vs bezpatkovÃ©">
            <a:extLst>
              <a:ext uri="{FF2B5EF4-FFF2-40B4-BE49-F238E27FC236}">
                <a16:creationId xmlns:a16="http://schemas.microsoft.com/office/drawing/2014/main" id="{0BD06A01-6745-8E46-E28A-50981FC23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73" y="1880923"/>
            <a:ext cx="2143957" cy="10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DFC2CFC0-B948-420C-DC2A-37EF1908F869}"/>
              </a:ext>
            </a:extLst>
          </p:cNvPr>
          <p:cNvSpPr/>
          <p:nvPr/>
        </p:nvSpPr>
        <p:spPr>
          <a:xfrm>
            <a:off x="6536587" y="2873447"/>
            <a:ext cx="25002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>
                <a:ea typeface="Calibri" panose="020F0502020204030204" pitchFamily="34" charset="0"/>
              </a:rPr>
              <a:t>Zdroj: http://blog.pari.cz/96/patkove-vs-bezpatkove-pismo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853627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62DF8-9B5D-ECC0-F27E-FEBCEC592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129487A-45B4-9BB2-F150-A5E2599D5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5E8E431-F7CF-5ACD-F101-F1DD4364193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PÍSMO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537F443-E615-167C-AAA6-0EB4EE1CF277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3745B3F-EF43-F710-3716-01FFC9A05543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4710983-37D5-225B-13E7-AAED1F93EF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8271C75-C310-4BC7-5452-554EA95C38C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A4B37DF-A31E-5B1B-3838-FF5F17DF2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335822"/>
            <a:ext cx="4053308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000" b="1" dirty="0">
                <a:cs typeface="Times New Roman" panose="02020603050405020304" pitchFamily="18" charset="0"/>
              </a:rPr>
              <a:t>Inspirace a tip: </a:t>
            </a:r>
            <a:r>
              <a:rPr lang="cs-CZ" sz="2000" b="1" dirty="0">
                <a:solidFill>
                  <a:srgbClr val="307871"/>
                </a:solidFill>
                <a:cs typeface="Times New Roman" panose="02020603050405020304" pitchFamily="18" charset="0"/>
                <a:hlinkClick r:id="rId4"/>
              </a:rPr>
              <a:t>Fontjoy</a:t>
            </a:r>
            <a:endParaRPr lang="cs-CZ" sz="2000" b="1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cs-CZ" sz="2000" b="1" dirty="0"/>
              <a:t>Webová stránka </a:t>
            </a:r>
            <a:r>
              <a:rPr lang="cs-CZ" sz="2000" b="1" dirty="0" err="1"/>
              <a:t>Fontjoy</a:t>
            </a:r>
            <a:r>
              <a:rPr lang="cs-CZ" sz="2000" b="1" dirty="0"/>
              <a:t> je dalším z řady generátorů, které mohou výrazně usnadnit práci při přípravě vizuální identity. </a:t>
            </a:r>
          </a:p>
          <a:p>
            <a:pPr>
              <a:buBlip>
                <a:blip r:embed="rId3"/>
              </a:buBlip>
            </a:pPr>
            <a:r>
              <a:rPr lang="cs-CZ" sz="2000" b="1" dirty="0"/>
              <a:t>Spojí k sobě tři typy písma pokud potřebujete pro nadpis, podnadpis i text různé fonty.</a:t>
            </a:r>
          </a:p>
          <a:p>
            <a:pPr>
              <a:buBlip>
                <a:blip r:embed="rId3"/>
              </a:buBlip>
            </a:pPr>
            <a:endParaRPr lang="cs-CZ" sz="2000" b="1" dirty="0"/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 marL="0" indent="0">
              <a:buNone/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 err="1"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61D997C-3B21-4A6D-F80F-7F95527FC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26" y="1399084"/>
            <a:ext cx="4077060" cy="19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97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06A09-4183-61EB-6F04-02F05A145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AC2B208-F57D-5A05-9872-7BBA0F325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6136832-1192-FEC8-48E1-0380AE9F8B0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shrnutí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6693E98-DCD3-AD1A-850D-614761A4AC8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35E4E2B-891D-5FD2-131A-A4B43E9B1F5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84ABA63-7497-6B4A-65C3-D83614395B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C3E6507-8504-C6F0-5C63-8B929A7F9E6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FE838CA-31F3-70ED-9E4D-8B1CCA021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335822"/>
            <a:ext cx="81538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000" b="1" dirty="0">
                <a:cs typeface="Times New Roman" panose="02020603050405020304" pitchFamily="18" charset="0"/>
              </a:rPr>
              <a:t>V přednášce jsme si představili základní principy grafického designu. Hovořili jsme o </a:t>
            </a:r>
            <a:r>
              <a:rPr lang="cs-CZ" sz="2000" b="1" dirty="0" err="1">
                <a:cs typeface="Times New Roman" panose="02020603050405020304" pitchFamily="18" charset="0"/>
              </a:rPr>
              <a:t>proximitě</a:t>
            </a:r>
            <a:r>
              <a:rPr lang="cs-CZ" sz="2000" b="1" dirty="0">
                <a:cs typeface="Times New Roman" panose="02020603050405020304" pitchFamily="18" charset="0"/>
              </a:rPr>
              <a:t>, tedy blízkosti jednotlivých prvků a jejich uspořádání. Dále o zarovnání, které může mít vliv na celkové vnímání vizuálu. Opakování byl další princip, kterým můžeme grafiku vylepšit a osvěžit své návrhy. Kontrast používáme pro zdůraznění hlavních prvků designu. Může to být odlišením velikosti nebo barvy prvku. </a:t>
            </a:r>
          </a:p>
          <a:p>
            <a:pPr>
              <a:buBlip>
                <a:blip r:embed="rId3"/>
              </a:buBlip>
            </a:pPr>
            <a:r>
              <a:rPr lang="cs-CZ" sz="2000" b="1" dirty="0">
                <a:cs typeface="Times New Roman" panose="02020603050405020304" pitchFamily="18" charset="0"/>
              </a:rPr>
              <a:t>Následně jsme si vysvětlili, co je vizuální identita značky a jak zapadá do celkové koncepce identity značky. Víme, že ji tvoří logo, písmo, barvy, tvary ale také název</a:t>
            </a:r>
            <a:r>
              <a:rPr lang="cs-CZ" sz="2000" b="1">
                <a:cs typeface="Times New Roman" panose="02020603050405020304" pitchFamily="18" charset="0"/>
              </a:rPr>
              <a:t>. </a:t>
            </a:r>
            <a:endParaRPr lang="cs-CZ" sz="2000" b="1" dirty="0">
              <a:latin typeface="+mj-lt"/>
            </a:endParaRPr>
          </a:p>
          <a:p>
            <a:pPr marL="0" indent="0">
              <a:buNone/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9904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DÍKY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C7235-AB5A-238F-FE9D-40C6A9094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FB02D63-957B-382D-7645-A2376070A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99D9C46-4407-85D4-CC91-8E30B34E4EDB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kontrast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ABD020-FF42-88D3-B35C-E604BE8490D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BB5904B-B9F8-4CFE-82C0-BABD146D999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9460E67-4151-6E8B-CB5A-E8C5812DD4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DE2B519-7FA1-3FDB-7AB2-CD9B2AD3D68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DB5A835F-5A62-1EC1-43E4-1EF11EE51079}"/>
              </a:ext>
            </a:extLst>
          </p:cNvPr>
          <p:cNvGrpSpPr/>
          <p:nvPr/>
        </p:nvGrpSpPr>
        <p:grpSpPr>
          <a:xfrm>
            <a:off x="826475" y="1797768"/>
            <a:ext cx="958363" cy="1422616"/>
            <a:chOff x="1441937" y="1578047"/>
            <a:chExt cx="958363" cy="1422616"/>
          </a:xfrm>
        </p:grpSpPr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78150EC5-E1DD-693C-26A4-7C007737CFB6}"/>
                </a:ext>
              </a:extLst>
            </p:cNvPr>
            <p:cNvGrpSpPr/>
            <p:nvPr/>
          </p:nvGrpSpPr>
          <p:grpSpPr>
            <a:xfrm>
              <a:off x="1474650" y="1578047"/>
              <a:ext cx="892937" cy="923439"/>
              <a:chOff x="1441937" y="1578047"/>
              <a:chExt cx="892937" cy="923439"/>
            </a:xfrm>
          </p:grpSpPr>
          <p:sp>
            <p:nvSpPr>
              <p:cNvPr id="4" name="Ovál 3">
                <a:extLst>
                  <a:ext uri="{FF2B5EF4-FFF2-40B4-BE49-F238E27FC236}">
                    <a16:creationId xmlns:a16="http://schemas.microsoft.com/office/drawing/2014/main" id="{9C71024C-C5E7-23F0-7677-5851BF5BF647}"/>
                  </a:ext>
                </a:extLst>
              </p:cNvPr>
              <p:cNvSpPr/>
              <p:nvPr/>
            </p:nvSpPr>
            <p:spPr>
              <a:xfrm>
                <a:off x="1441938" y="1578047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ABB922FD-0361-4283-DA6F-5A4CDF0498C1}"/>
                  </a:ext>
                </a:extLst>
              </p:cNvPr>
              <p:cNvSpPr/>
              <p:nvPr/>
            </p:nvSpPr>
            <p:spPr>
              <a:xfrm>
                <a:off x="1967709" y="1628689"/>
                <a:ext cx="316522" cy="316522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C8F7F9DF-77C6-07CF-7A8D-51C204FF68EA}"/>
                  </a:ext>
                </a:extLst>
              </p:cNvPr>
              <p:cNvSpPr/>
              <p:nvPr/>
            </p:nvSpPr>
            <p:spPr>
              <a:xfrm>
                <a:off x="1441937" y="2077009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Ovál 12">
                <a:extLst>
                  <a:ext uri="{FF2B5EF4-FFF2-40B4-BE49-F238E27FC236}">
                    <a16:creationId xmlns:a16="http://schemas.microsoft.com/office/drawing/2014/main" id="{73A70B45-9495-6B77-A329-C9EA6830260E}"/>
                  </a:ext>
                </a:extLst>
              </p:cNvPr>
              <p:cNvSpPr/>
              <p:nvPr/>
            </p:nvSpPr>
            <p:spPr>
              <a:xfrm>
                <a:off x="1917067" y="2083679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74CE502D-297D-E552-D0EC-533006D968AB}"/>
                </a:ext>
              </a:extLst>
            </p:cNvPr>
            <p:cNvSpPr txBox="1"/>
            <p:nvPr/>
          </p:nvSpPr>
          <p:spPr>
            <a:xfrm>
              <a:off x="1441937" y="2631331"/>
              <a:ext cx="958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307871"/>
                  </a:solidFill>
                </a:rPr>
                <a:t>Velikost</a:t>
              </a:r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9AA57293-704F-2C49-7749-C762B9C4BD51}"/>
              </a:ext>
            </a:extLst>
          </p:cNvPr>
          <p:cNvGrpSpPr/>
          <p:nvPr/>
        </p:nvGrpSpPr>
        <p:grpSpPr>
          <a:xfrm>
            <a:off x="2357841" y="1781346"/>
            <a:ext cx="958363" cy="1455461"/>
            <a:chOff x="3690312" y="1549617"/>
            <a:chExt cx="958363" cy="1455461"/>
          </a:xfrm>
        </p:grpSpPr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9B06153A-7286-A1B6-E5E9-3702B2EEFEB4}"/>
                </a:ext>
              </a:extLst>
            </p:cNvPr>
            <p:cNvGrpSpPr/>
            <p:nvPr/>
          </p:nvGrpSpPr>
          <p:grpSpPr>
            <a:xfrm>
              <a:off x="3708719" y="1549617"/>
              <a:ext cx="921549" cy="943246"/>
              <a:chOff x="3679063" y="1549617"/>
              <a:chExt cx="921549" cy="943246"/>
            </a:xfrm>
          </p:grpSpPr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0B73D1FA-53B3-86A7-7945-B9670349C8E8}"/>
                  </a:ext>
                </a:extLst>
              </p:cNvPr>
              <p:cNvSpPr/>
              <p:nvPr/>
            </p:nvSpPr>
            <p:spPr>
              <a:xfrm>
                <a:off x="3679064" y="1569424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Ovál 16">
                <a:extLst>
                  <a:ext uri="{FF2B5EF4-FFF2-40B4-BE49-F238E27FC236}">
                    <a16:creationId xmlns:a16="http://schemas.microsoft.com/office/drawing/2014/main" id="{D6EAF5AC-C15C-504C-94CD-7CBF6573AEE8}"/>
                  </a:ext>
                </a:extLst>
              </p:cNvPr>
              <p:cNvSpPr/>
              <p:nvPr/>
            </p:nvSpPr>
            <p:spPr>
              <a:xfrm>
                <a:off x="3679063" y="2068386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8" name="Ovál 17">
                <a:extLst>
                  <a:ext uri="{FF2B5EF4-FFF2-40B4-BE49-F238E27FC236}">
                    <a16:creationId xmlns:a16="http://schemas.microsoft.com/office/drawing/2014/main" id="{9651BA93-2305-8D9B-2F69-E61F436B70DC}"/>
                  </a:ext>
                </a:extLst>
              </p:cNvPr>
              <p:cNvSpPr/>
              <p:nvPr/>
            </p:nvSpPr>
            <p:spPr>
              <a:xfrm>
                <a:off x="4154193" y="2075056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Sedmicípá hvězda 32">
                <a:extLst>
                  <a:ext uri="{FF2B5EF4-FFF2-40B4-BE49-F238E27FC236}">
                    <a16:creationId xmlns:a16="http://schemas.microsoft.com/office/drawing/2014/main" id="{56747CE0-5F1F-9331-7353-43913482229D}"/>
                  </a:ext>
                </a:extLst>
              </p:cNvPr>
              <p:cNvSpPr/>
              <p:nvPr/>
            </p:nvSpPr>
            <p:spPr>
              <a:xfrm>
                <a:off x="4135064" y="1549617"/>
                <a:ext cx="465548" cy="465548"/>
              </a:xfrm>
              <a:prstGeom prst="star7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0BCBFD3E-EB6C-6316-3B49-180057E04DBB}"/>
                </a:ext>
              </a:extLst>
            </p:cNvPr>
            <p:cNvSpPr txBox="1"/>
            <p:nvPr/>
          </p:nvSpPr>
          <p:spPr>
            <a:xfrm>
              <a:off x="3690312" y="2635746"/>
              <a:ext cx="958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307871"/>
                  </a:solidFill>
                </a:rPr>
                <a:t>Tvar</a:t>
              </a:r>
            </a:p>
          </p:txBody>
        </p: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E229BFF7-AF9A-6950-5EF1-36E2403E5D54}"/>
              </a:ext>
            </a:extLst>
          </p:cNvPr>
          <p:cNvGrpSpPr/>
          <p:nvPr/>
        </p:nvGrpSpPr>
        <p:grpSpPr>
          <a:xfrm>
            <a:off x="3889207" y="1789145"/>
            <a:ext cx="958363" cy="1439863"/>
            <a:chOff x="5912137" y="1560800"/>
            <a:chExt cx="958363" cy="1439863"/>
          </a:xfrm>
        </p:grpSpPr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98FFB016-66DB-88F0-399B-EA229DD33D6A}"/>
                </a:ext>
              </a:extLst>
            </p:cNvPr>
            <p:cNvGrpSpPr/>
            <p:nvPr/>
          </p:nvGrpSpPr>
          <p:grpSpPr>
            <a:xfrm>
              <a:off x="5944850" y="1560800"/>
              <a:ext cx="892937" cy="923440"/>
              <a:chOff x="5916189" y="1560800"/>
              <a:chExt cx="892937" cy="923440"/>
            </a:xfrm>
          </p:grpSpPr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993985FB-13AF-17A9-A534-4DD5683DF000}"/>
                  </a:ext>
                </a:extLst>
              </p:cNvPr>
              <p:cNvSpPr/>
              <p:nvPr/>
            </p:nvSpPr>
            <p:spPr>
              <a:xfrm>
                <a:off x="5916190" y="1560801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1AACF8C2-4586-59FB-13B3-06180132378F}"/>
                  </a:ext>
                </a:extLst>
              </p:cNvPr>
              <p:cNvSpPr/>
              <p:nvPr/>
            </p:nvSpPr>
            <p:spPr>
              <a:xfrm>
                <a:off x="6391319" y="1560800"/>
                <a:ext cx="417807" cy="417807"/>
              </a:xfrm>
              <a:prstGeom prst="ellipse">
                <a:avLst/>
              </a:prstGeom>
              <a:solidFill>
                <a:srgbClr val="55BBB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8678CF3C-9E9B-F95C-54EA-0B0E2C0BF3B0}"/>
                  </a:ext>
                </a:extLst>
              </p:cNvPr>
              <p:cNvSpPr/>
              <p:nvPr/>
            </p:nvSpPr>
            <p:spPr>
              <a:xfrm>
                <a:off x="5916189" y="2059763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49E8F6F5-4311-8166-7BF4-D2A3FB31489B}"/>
                  </a:ext>
                </a:extLst>
              </p:cNvPr>
              <p:cNvSpPr/>
              <p:nvPr/>
            </p:nvSpPr>
            <p:spPr>
              <a:xfrm>
                <a:off x="6391319" y="2066433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F1F533DA-4B70-BA54-28E1-6ECF38DF428E}"/>
                </a:ext>
              </a:extLst>
            </p:cNvPr>
            <p:cNvSpPr txBox="1"/>
            <p:nvPr/>
          </p:nvSpPr>
          <p:spPr>
            <a:xfrm>
              <a:off x="5912137" y="2631331"/>
              <a:ext cx="958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307871"/>
                  </a:solidFill>
                </a:rPr>
                <a:t>Odstín</a:t>
              </a:r>
            </a:p>
          </p:txBody>
        </p: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F3100EB7-A231-339F-D076-8514CE3F51D3}"/>
              </a:ext>
            </a:extLst>
          </p:cNvPr>
          <p:cNvGrpSpPr/>
          <p:nvPr/>
        </p:nvGrpSpPr>
        <p:grpSpPr>
          <a:xfrm>
            <a:off x="5420573" y="1825448"/>
            <a:ext cx="958363" cy="1367257"/>
            <a:chOff x="2531234" y="3084461"/>
            <a:chExt cx="958363" cy="1367257"/>
          </a:xfrm>
        </p:grpSpPr>
        <p:grpSp>
          <p:nvGrpSpPr>
            <p:cNvPr id="44" name="Skupina 43">
              <a:extLst>
                <a:ext uri="{FF2B5EF4-FFF2-40B4-BE49-F238E27FC236}">
                  <a16:creationId xmlns:a16="http://schemas.microsoft.com/office/drawing/2014/main" id="{22E04031-7FC2-A5A0-CA63-DBFC0003B97D}"/>
                </a:ext>
              </a:extLst>
            </p:cNvPr>
            <p:cNvGrpSpPr/>
            <p:nvPr/>
          </p:nvGrpSpPr>
          <p:grpSpPr>
            <a:xfrm>
              <a:off x="2563947" y="3084461"/>
              <a:ext cx="892937" cy="923440"/>
              <a:chOff x="2596660" y="3084461"/>
              <a:chExt cx="892937" cy="923440"/>
            </a:xfrm>
          </p:grpSpPr>
          <p:sp>
            <p:nvSpPr>
              <p:cNvPr id="23" name="Ovál 22">
                <a:extLst>
                  <a:ext uri="{FF2B5EF4-FFF2-40B4-BE49-F238E27FC236}">
                    <a16:creationId xmlns:a16="http://schemas.microsoft.com/office/drawing/2014/main" id="{E87416E0-9E23-29DD-480B-CF1F7486F7AA}"/>
                  </a:ext>
                </a:extLst>
              </p:cNvPr>
              <p:cNvSpPr/>
              <p:nvPr/>
            </p:nvSpPr>
            <p:spPr>
              <a:xfrm>
                <a:off x="2596661" y="3084462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vál 23">
                <a:extLst>
                  <a:ext uri="{FF2B5EF4-FFF2-40B4-BE49-F238E27FC236}">
                    <a16:creationId xmlns:a16="http://schemas.microsoft.com/office/drawing/2014/main" id="{8BC51930-3D1C-AAD9-098A-FD03EBF18E10}"/>
                  </a:ext>
                </a:extLst>
              </p:cNvPr>
              <p:cNvSpPr/>
              <p:nvPr/>
            </p:nvSpPr>
            <p:spPr>
              <a:xfrm>
                <a:off x="3071790" y="3084461"/>
                <a:ext cx="417807" cy="41780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vál 24">
                <a:extLst>
                  <a:ext uri="{FF2B5EF4-FFF2-40B4-BE49-F238E27FC236}">
                    <a16:creationId xmlns:a16="http://schemas.microsoft.com/office/drawing/2014/main" id="{966CAD25-A4A3-1149-FC34-341691049F1F}"/>
                  </a:ext>
                </a:extLst>
              </p:cNvPr>
              <p:cNvSpPr/>
              <p:nvPr/>
            </p:nvSpPr>
            <p:spPr>
              <a:xfrm>
                <a:off x="2596660" y="3583424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vál 25">
                <a:extLst>
                  <a:ext uri="{FF2B5EF4-FFF2-40B4-BE49-F238E27FC236}">
                    <a16:creationId xmlns:a16="http://schemas.microsoft.com/office/drawing/2014/main" id="{B7C5149B-0101-0D94-EA83-D796678FEB89}"/>
                  </a:ext>
                </a:extLst>
              </p:cNvPr>
              <p:cNvSpPr/>
              <p:nvPr/>
            </p:nvSpPr>
            <p:spPr>
              <a:xfrm>
                <a:off x="3071790" y="3590094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80C334FA-FEFD-CB17-9543-5F39495FE7E3}"/>
                </a:ext>
              </a:extLst>
            </p:cNvPr>
            <p:cNvSpPr txBox="1"/>
            <p:nvPr/>
          </p:nvSpPr>
          <p:spPr>
            <a:xfrm>
              <a:off x="2531234" y="4082386"/>
              <a:ext cx="958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307871"/>
                  </a:solidFill>
                </a:rPr>
                <a:t>Barva</a:t>
              </a:r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7CE78F25-A43B-3FB2-64BD-E30B0677439F}"/>
              </a:ext>
            </a:extLst>
          </p:cNvPr>
          <p:cNvGrpSpPr/>
          <p:nvPr/>
        </p:nvGrpSpPr>
        <p:grpSpPr>
          <a:xfrm>
            <a:off x="6951938" y="1805233"/>
            <a:ext cx="1158796" cy="1407686"/>
            <a:chOff x="4696439" y="3049665"/>
            <a:chExt cx="1158796" cy="1407686"/>
          </a:xfrm>
        </p:grpSpPr>
        <p:sp>
          <p:nvSpPr>
            <p:cNvPr id="28" name="Ovál 27">
              <a:extLst>
                <a:ext uri="{FF2B5EF4-FFF2-40B4-BE49-F238E27FC236}">
                  <a16:creationId xmlns:a16="http://schemas.microsoft.com/office/drawing/2014/main" id="{20E4763F-D004-9B7F-50F4-DDDDA260A4CC}"/>
                </a:ext>
              </a:extLst>
            </p:cNvPr>
            <p:cNvSpPr/>
            <p:nvPr/>
          </p:nvSpPr>
          <p:spPr>
            <a:xfrm>
              <a:off x="5437428" y="3049665"/>
              <a:ext cx="417807" cy="417807"/>
            </a:xfrm>
            <a:prstGeom prst="ellipse">
              <a:avLst/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73973A05-6891-0956-CA7D-3890773DD1D1}"/>
                </a:ext>
              </a:extLst>
            </p:cNvPr>
            <p:cNvGrpSpPr/>
            <p:nvPr/>
          </p:nvGrpSpPr>
          <p:grpSpPr>
            <a:xfrm>
              <a:off x="4829369" y="3131617"/>
              <a:ext cx="892937" cy="923439"/>
              <a:chOff x="4761468" y="3131617"/>
              <a:chExt cx="892937" cy="923439"/>
            </a:xfrm>
          </p:grpSpPr>
          <p:sp>
            <p:nvSpPr>
              <p:cNvPr id="27" name="Ovál 26">
                <a:extLst>
                  <a:ext uri="{FF2B5EF4-FFF2-40B4-BE49-F238E27FC236}">
                    <a16:creationId xmlns:a16="http://schemas.microsoft.com/office/drawing/2014/main" id="{70CAC761-D454-16C7-EFBF-4D899582241C}"/>
                  </a:ext>
                </a:extLst>
              </p:cNvPr>
              <p:cNvSpPr/>
              <p:nvPr/>
            </p:nvSpPr>
            <p:spPr>
              <a:xfrm>
                <a:off x="4761469" y="3131617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Ovál 28">
                <a:extLst>
                  <a:ext uri="{FF2B5EF4-FFF2-40B4-BE49-F238E27FC236}">
                    <a16:creationId xmlns:a16="http://schemas.microsoft.com/office/drawing/2014/main" id="{C2C17B30-A1E6-3B42-F6E3-68565F498BB4}"/>
                  </a:ext>
                </a:extLst>
              </p:cNvPr>
              <p:cNvSpPr/>
              <p:nvPr/>
            </p:nvSpPr>
            <p:spPr>
              <a:xfrm>
                <a:off x="4761468" y="3630579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Ovál 29">
                <a:extLst>
                  <a:ext uri="{FF2B5EF4-FFF2-40B4-BE49-F238E27FC236}">
                    <a16:creationId xmlns:a16="http://schemas.microsoft.com/office/drawing/2014/main" id="{99E25263-4364-AB48-3173-0C434D00D712}"/>
                  </a:ext>
                </a:extLst>
              </p:cNvPr>
              <p:cNvSpPr/>
              <p:nvPr/>
            </p:nvSpPr>
            <p:spPr>
              <a:xfrm>
                <a:off x="5236598" y="3637249"/>
                <a:ext cx="417807" cy="417807"/>
              </a:xfrm>
              <a:prstGeom prst="ellipse">
                <a:avLst/>
              </a:prstGeom>
              <a:solidFill>
                <a:srgbClr val="30787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46E632E0-B436-27D4-A94B-E413A4EEE284}"/>
                </a:ext>
              </a:extLst>
            </p:cNvPr>
            <p:cNvSpPr txBox="1"/>
            <p:nvPr/>
          </p:nvSpPr>
          <p:spPr>
            <a:xfrm>
              <a:off x="4696439" y="4088019"/>
              <a:ext cx="1158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>
                  <a:solidFill>
                    <a:srgbClr val="307871"/>
                  </a:solidFill>
                </a:rPr>
                <a:t>Proximita</a:t>
              </a:r>
              <a:endParaRPr lang="cs-CZ" dirty="0">
                <a:solidFill>
                  <a:srgbClr val="3078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255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B43AF-5A39-5643-D6D4-1493D41F0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B0C2A156-FA54-2869-FA95-739C610D6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ADF36F2-5352-E93F-AAD8-A89299BCE76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kontrast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DDE7449-1E3D-8054-7E39-48F5D2830B77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C7E8F3B-B76A-D966-4F68-C71C4BFF7F22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8D25D17-FAAD-4EFE-E1A0-DE4DA248CF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1F3D2F2-CBC4-FB9B-B4F4-5CACDE357CF5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Obrázek 1" descr="ilustrace_07">
            <a:extLst>
              <a:ext uri="{FF2B5EF4-FFF2-40B4-BE49-F238E27FC236}">
                <a16:creationId xmlns:a16="http://schemas.microsoft.com/office/drawing/2014/main" id="{EAC9F0EA-0493-A839-D504-A17C64FBBEB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9521" b="2830"/>
          <a:stretch/>
        </p:blipFill>
        <p:spPr bwMode="auto">
          <a:xfrm>
            <a:off x="216224" y="1010618"/>
            <a:ext cx="4355776" cy="3145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 descr="ilustrace_09">
            <a:extLst>
              <a:ext uri="{FF2B5EF4-FFF2-40B4-BE49-F238E27FC236}">
                <a16:creationId xmlns:a16="http://schemas.microsoft.com/office/drawing/2014/main" id="{A59C4D96-5A6B-68E5-7DC8-36734A9A663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r="10136" b="2690"/>
          <a:stretch/>
        </p:blipFill>
        <p:spPr bwMode="auto">
          <a:xfrm>
            <a:off x="4572000" y="1010619"/>
            <a:ext cx="4266692" cy="3122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8BDBD40-16A6-7D37-5A94-AFB0201A77BF}"/>
              </a:ext>
            </a:extLst>
          </p:cNvPr>
          <p:cNvSpPr txBox="1"/>
          <p:nvPr/>
        </p:nvSpPr>
        <p:spPr>
          <a:xfrm>
            <a:off x="709604" y="4186828"/>
            <a:ext cx="793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případovky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https://www.shockworks.eu/cz/5-nejdulezitejsich-principu-grafickeho-designu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44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C979F-C61D-207B-10DD-3C7E26CA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8ECF2A41-FBA3-B986-79D4-B5C6E47F9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A7A3946-A85F-7FDF-0BB9-4A3352089E4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kontrast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36F9525-7E7B-984F-67AF-26901460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Kontrast mezi jednotlivými elementy dává prezentaci vyniknout. K ukázce nám nejlépe poslouží opět příklad (předchozí snímek). Prvky na návrhu jsou pěkně seskupeny dohromady, zároveň jsou výrazně zarovnány a dobře použito je i šipek a odrážkového seznamu.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8F8A4F1-2E5C-AE31-E74F-AB61F92BBF97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1EFB083-FE58-BBE2-DEBB-0A00B5A46EE5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F06FA39-08D7-D0F7-8329-C4EDF54AB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8ABD594-CE80-6B27-F3E6-E9DC22D9311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64E34952-9B24-B6BA-3CA5-B7D027E5492E}"/>
              </a:ext>
            </a:extLst>
          </p:cNvPr>
          <p:cNvSpPr txBox="1"/>
          <p:nvPr/>
        </p:nvSpPr>
        <p:spPr>
          <a:xfrm>
            <a:off x="709604" y="4186828"/>
            <a:ext cx="793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případovky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https://www.shockworks.eu/cz/5-nejdulezitejsich-principu-grafickeho-designu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51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EDD2B-22D0-4E45-CF7C-45FBE81D6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3353FDAE-D5E1-51B2-8A7E-83B53C17B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B481C78-E32E-1232-6D5F-976408C516A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kontrast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58050717-6E12-6D40-BF59-8CE040869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Ačkoliv vidíme dobrou práci s typografií a zajímavého kontrastu máme již docíleno efektivní prací s velikostmi a řezy písma, pro některé účely by mohl být takovýto design poněkud plochý. Přidáním barevného kontrastu učiníme návrh výraznějším a upozorníme na důležité části prezentace.</a:t>
            </a:r>
          </a:p>
          <a:p>
            <a:pPr>
              <a:buBlip>
                <a:blip r:embed="rId3"/>
              </a:buBlip>
            </a:pPr>
            <a:endParaRPr lang="cs-CZ" sz="24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400" b="1" dirty="0" err="1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02545E6-13E4-AC2B-462F-92E34C3B483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7620ACE-AC1C-850E-955B-F011AB09382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95C451D-6FBF-3F5B-0746-847EE2B4B8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6B1F867-EF9F-4BD4-B469-4470AF6C749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E007E039-E018-0ADA-95B3-C320CFEB1DA6}"/>
              </a:ext>
            </a:extLst>
          </p:cNvPr>
          <p:cNvSpPr txBox="1"/>
          <p:nvPr/>
        </p:nvSpPr>
        <p:spPr>
          <a:xfrm>
            <a:off x="709604" y="4186828"/>
            <a:ext cx="793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případovky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https://www.shockworks.eu/cz/5-nejdulezitejsich-principu-grafickeho-designu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02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C72FF-955B-57DF-A925-1D1B88381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818B9EB-217F-5AFD-7D64-A603DA30E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7CF0D89-3258-2372-6CAD-1D3C1B7547C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kontrast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F4826271-2451-7095-B6F7-1A92E4FE0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4139549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Všimněme si ještě dalšího kontrastu: obě šipky v návrhu směřují k symbolu potvrzení v kruhu, který nám zasílá jednoznačnou vizuální zprávu. Pro přidání ještě většího kontrastu je ideální, aby barva těchto prvků byla také změněna.</a:t>
            </a:r>
          </a:p>
          <a:p>
            <a:pPr>
              <a:buBlip>
                <a:blip r:embed="rId3"/>
              </a:buBlip>
            </a:pPr>
            <a:endParaRPr lang="cs-CZ" sz="20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2000" b="1" dirty="0" err="1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F135508-8889-FB19-40CC-C5E1B0FA410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B7BE6A5-F2ED-1108-3A34-7169455382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B752F23-67F0-908F-5BF2-1C0FF663C7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366CE13-07AE-67B9-FA3F-BC36DFE4EA3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C0FE7475-E6CB-CBFA-4640-D09C62D0D555}"/>
              </a:ext>
            </a:extLst>
          </p:cNvPr>
          <p:cNvSpPr txBox="1"/>
          <p:nvPr/>
        </p:nvSpPr>
        <p:spPr>
          <a:xfrm>
            <a:off x="709604" y="4186828"/>
            <a:ext cx="793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případovky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https://www.shockworks.eu/cz/5-nejdulezitejsich-principu-grafickeho-designu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 descr="ilustrace_11">
            <a:extLst>
              <a:ext uri="{FF2B5EF4-FFF2-40B4-BE49-F238E27FC236}">
                <a16:creationId xmlns:a16="http://schemas.microsoft.com/office/drawing/2014/main" id="{37BA8BF7-3126-63C4-A74B-1029824625A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2116" r="9511" b="3058"/>
          <a:stretch/>
        </p:blipFill>
        <p:spPr bwMode="auto">
          <a:xfrm>
            <a:off x="4751109" y="1243945"/>
            <a:ext cx="3890835" cy="274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624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447CF-AE4E-F6EE-B76C-E52A7CECC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07CDEF6-52C4-E0C3-7C55-05E7B23ED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F84FDA1-02BF-5DA4-2B79-533B96F3BB5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proximita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75EEA07-B27C-2183-306B-7E5E358D7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400" b="1" dirty="0" err="1">
                <a:latin typeface="+mj-lt"/>
              </a:rPr>
              <a:t>Proximita</a:t>
            </a:r>
            <a:r>
              <a:rPr lang="cs-CZ" sz="2400" b="1" dirty="0">
                <a:latin typeface="+mj-lt"/>
              </a:rPr>
              <a:t>, neboli blízkost, znamená seskupování elementů dohromady tak, aby vedly čtenáře k různým aspektům vizuálního sdělení. </a:t>
            </a:r>
          </a:p>
          <a:p>
            <a:pPr>
              <a:buBlip>
                <a:blip r:embed="rId3"/>
              </a:buBlip>
            </a:pPr>
            <a:endParaRPr lang="cs-CZ" sz="2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Grafický design může mít mnoho čistého prostoru, avšak když prvky nejsou seskupeny správně, čistý prostor bude mít minimální efekt.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E56EF1E-CF98-4640-CAD0-044E907880F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96C1457-96FD-EAD5-5236-97A5B4C8408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44F286D-6DD5-6F5F-8290-D4D5FD727D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BD4F154-F993-EE75-0E67-F04699FDE3BF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7596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3937F9-AC47-4E01-87E2-698E64500E49}">
  <ds:schemaRefs>
    <ds:schemaRef ds:uri="869f6d21-e2a1-4499-937e-7cd117887e1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648d1b4a-c446-40a4-8600-633a74140010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47EE3C-3A83-476D-8D23-7355ACE3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f6d21-e2a1-4499-937e-7cd117887e17"/>
    <ds:schemaRef ds:uri="648d1b4a-c446-40a4-8600-633a74140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1365</Words>
  <Application>Microsoft Macintosh PowerPoint</Application>
  <PresentationFormat>Předvádění na obrazovce (16:9)</PresentationFormat>
  <Paragraphs>157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Aharoni</vt:lpstr>
      <vt:lpstr>Aptos</vt:lpstr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Martin Klepek</cp:lastModifiedBy>
  <cp:revision>67</cp:revision>
  <dcterms:created xsi:type="dcterms:W3CDTF">2016-07-06T15:42:34Z</dcterms:created>
  <dcterms:modified xsi:type="dcterms:W3CDTF">2025-03-07T09:42:01Z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