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62" r:id="rId5"/>
    <p:sldId id="268" r:id="rId6"/>
    <p:sldId id="310" r:id="rId7"/>
    <p:sldId id="311" r:id="rId8"/>
    <p:sldId id="306" r:id="rId9"/>
    <p:sldId id="307" r:id="rId10"/>
    <p:sldId id="308" r:id="rId11"/>
    <p:sldId id="312" r:id="rId12"/>
    <p:sldId id="313" r:id="rId13"/>
    <p:sldId id="314" r:id="rId14"/>
    <p:sldId id="329" r:id="rId15"/>
    <p:sldId id="328" r:id="rId16"/>
    <p:sldId id="330" r:id="rId17"/>
    <p:sldId id="331" r:id="rId18"/>
    <p:sldId id="332" r:id="rId19"/>
    <p:sldId id="333" r:id="rId20"/>
    <p:sldId id="334" r:id="rId21"/>
    <p:sldId id="335" r:id="rId22"/>
    <p:sldId id="337" r:id="rId23"/>
    <p:sldId id="336" r:id="rId24"/>
    <p:sldId id="338" r:id="rId25"/>
    <p:sldId id="339" r:id="rId26"/>
    <p:sldId id="340" r:id="rId27"/>
    <p:sldId id="327" r:id="rId28"/>
    <p:sldId id="315" r:id="rId29"/>
    <p:sldId id="319" r:id="rId30"/>
    <p:sldId id="320" r:id="rId31"/>
    <p:sldId id="317" r:id="rId32"/>
    <p:sldId id="318" r:id="rId33"/>
    <p:sldId id="321" r:id="rId34"/>
    <p:sldId id="322" r:id="rId35"/>
    <p:sldId id="324" r:id="rId36"/>
    <p:sldId id="325" r:id="rId37"/>
    <p:sldId id="323" r:id="rId38"/>
    <p:sldId id="326" r:id="rId39"/>
    <p:sldId id="294" r:id="rId40"/>
    <p:sldId id="266" r:id="rId41"/>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6" userDrawn="1">
          <p15:clr>
            <a:srgbClr val="A4A3A4"/>
          </p15:clr>
        </p15:guide>
        <p15:guide id="2" pos="43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55BBB1"/>
    <a:srgbClr val="ACDED9"/>
    <a:srgbClr val="1B4541"/>
    <a:srgbClr val="839ECF"/>
    <a:srgbClr val="B1C2E1"/>
    <a:srgbClr val="385890"/>
    <a:srgbClr val="6587C3"/>
    <a:srgbClr val="223558"/>
    <a:srgbClr val="F5D3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0DBB93-87BE-2C40-BA4E-63EAC3315B9E}" v="206" dt="2025-03-09T07:24:14.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880"/>
    <p:restoredTop sz="94553"/>
  </p:normalViewPr>
  <p:slideViewPr>
    <p:cSldViewPr snapToGrid="0">
      <p:cViewPr varScale="1">
        <p:scale>
          <a:sx n="184" d="100"/>
          <a:sy n="184" d="100"/>
        </p:scale>
        <p:origin x="184" y="1296"/>
      </p:cViewPr>
      <p:guideLst>
        <p:guide orient="horz" pos="3026"/>
        <p:guide pos="431"/>
      </p:guideLst>
    </p:cSldViewPr>
  </p:slideViewPr>
  <p:notesTextViewPr>
    <p:cViewPr>
      <p:scale>
        <a:sx n="1" d="1"/>
        <a:sy n="1" d="1"/>
      </p:scale>
      <p:origin x="0" y="0"/>
    </p:cViewPr>
  </p:notesTextViewPr>
  <p:notesViewPr>
    <p:cSldViewPr snapToGrid="0" showGuides="1">
      <p:cViewPr varScale="1">
        <p:scale>
          <a:sx n="87" d="100"/>
          <a:sy n="87" d="100"/>
        </p:scale>
        <p:origin x="309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lepek" userId="feb729e6-0e74-477c-a0ae-c9b68d8ac753" providerId="ADAL" clId="{5B0DBB93-87BE-2C40-BA4E-63EAC3315B9E}"/>
    <pc:docChg chg="undo custSel addSld delSld modSld sldOrd">
      <pc:chgData name="Martin Klepek" userId="feb729e6-0e74-477c-a0ae-c9b68d8ac753" providerId="ADAL" clId="{5B0DBB93-87BE-2C40-BA4E-63EAC3315B9E}" dt="2025-03-09T07:24:14.561" v="1711"/>
      <pc:docMkLst>
        <pc:docMk/>
      </pc:docMkLst>
      <pc:sldChg chg="modSp mod">
        <pc:chgData name="Martin Klepek" userId="feb729e6-0e74-477c-a0ae-c9b68d8ac753" providerId="ADAL" clId="{5B0DBB93-87BE-2C40-BA4E-63EAC3315B9E}" dt="2025-03-08T07:56:20.181" v="291" actId="1076"/>
        <pc:sldMkLst>
          <pc:docMk/>
          <pc:sldMk cId="1338063626" sldId="262"/>
        </pc:sldMkLst>
        <pc:spChg chg="mod">
          <ac:chgData name="Martin Klepek" userId="feb729e6-0e74-477c-a0ae-c9b68d8ac753" providerId="ADAL" clId="{5B0DBB93-87BE-2C40-BA4E-63EAC3315B9E}" dt="2025-03-08T07:48:35.672" v="28" actId="20577"/>
          <ac:spMkLst>
            <pc:docMk/>
            <pc:sldMk cId="1338063626" sldId="262"/>
            <ac:spMk id="9" creationId="{687E8438-E225-4B7F-A764-FEFBC2D78C02}"/>
          </ac:spMkLst>
        </pc:spChg>
        <pc:spChg chg="mod">
          <ac:chgData name="Martin Klepek" userId="feb729e6-0e74-477c-a0ae-c9b68d8ac753" providerId="ADAL" clId="{5B0DBB93-87BE-2C40-BA4E-63EAC3315B9E}" dt="2025-03-08T07:48:39.263" v="30" actId="20577"/>
          <ac:spMkLst>
            <pc:docMk/>
            <pc:sldMk cId="1338063626" sldId="262"/>
            <ac:spMk id="12" creationId="{78A62DA0-465C-4E19-B567-BEF2445B33A3}"/>
          </ac:spMkLst>
        </pc:spChg>
        <pc:grpChg chg="mod">
          <ac:chgData name="Martin Klepek" userId="feb729e6-0e74-477c-a0ae-c9b68d8ac753" providerId="ADAL" clId="{5B0DBB93-87BE-2C40-BA4E-63EAC3315B9E}" dt="2025-03-08T07:56:20.181" v="291" actId="1076"/>
          <ac:grpSpMkLst>
            <pc:docMk/>
            <pc:sldMk cId="1338063626" sldId="262"/>
            <ac:grpSpMk id="4" creationId="{CF937454-C819-4C95-813A-73E6A1E76613}"/>
          </ac:grpSpMkLst>
        </pc:grpChg>
      </pc:sldChg>
      <pc:sldChg chg="addSp delSp modSp mod">
        <pc:chgData name="Martin Klepek" userId="feb729e6-0e74-477c-a0ae-c9b68d8ac753" providerId="ADAL" clId="{5B0DBB93-87BE-2C40-BA4E-63EAC3315B9E}" dt="2025-03-08T13:01:16.133" v="1246" actId="14100"/>
        <pc:sldMkLst>
          <pc:docMk/>
          <pc:sldMk cId="648919818" sldId="268"/>
        </pc:sldMkLst>
        <pc:spChg chg="add mod">
          <ac:chgData name="Martin Klepek" userId="feb729e6-0e74-477c-a0ae-c9b68d8ac753" providerId="ADAL" clId="{5B0DBB93-87BE-2C40-BA4E-63EAC3315B9E}" dt="2025-03-08T07:49:40.134" v="68" actId="1076"/>
          <ac:spMkLst>
            <pc:docMk/>
            <pc:sldMk cId="648919818" sldId="268"/>
            <ac:spMk id="3" creationId="{25A0F179-A5FD-1198-F439-A2DB5C605B87}"/>
          </ac:spMkLst>
        </pc:spChg>
        <pc:spChg chg="mod">
          <ac:chgData name="Martin Klepek" userId="feb729e6-0e74-477c-a0ae-c9b68d8ac753" providerId="ADAL" clId="{5B0DBB93-87BE-2C40-BA4E-63EAC3315B9E}" dt="2025-03-08T07:49:03.887" v="53" actId="20577"/>
          <ac:spMkLst>
            <pc:docMk/>
            <pc:sldMk cId="648919818" sldId="268"/>
            <ac:spMk id="9" creationId="{035E4341-6A84-7AC5-1C81-F880488A7B47}"/>
          </ac:spMkLst>
        </pc:spChg>
        <pc:spChg chg="mod">
          <ac:chgData name="Martin Klepek" userId="feb729e6-0e74-477c-a0ae-c9b68d8ac753" providerId="ADAL" clId="{5B0DBB93-87BE-2C40-BA4E-63EAC3315B9E}" dt="2025-03-08T13:01:16.133" v="1246" actId="14100"/>
          <ac:spMkLst>
            <pc:docMk/>
            <pc:sldMk cId="648919818" sldId="268"/>
            <ac:spMk id="11" creationId="{285D2D7F-0A2B-E2B5-558C-7DB3E8003BF5}"/>
          </ac:spMkLst>
        </pc:spChg>
        <pc:picChg chg="add mod">
          <ac:chgData name="Martin Klepek" userId="feb729e6-0e74-477c-a0ae-c9b68d8ac753" providerId="ADAL" clId="{5B0DBB93-87BE-2C40-BA4E-63EAC3315B9E}" dt="2025-03-08T07:49:21.683" v="59" actId="14100"/>
          <ac:picMkLst>
            <pc:docMk/>
            <pc:sldMk cId="648919818" sldId="268"/>
            <ac:picMk id="2" creationId="{099708C2-2002-7084-DFCF-FD446F3F5476}"/>
          </ac:picMkLst>
        </pc:picChg>
        <pc:picChg chg="add mod">
          <ac:chgData name="Martin Klepek" userId="feb729e6-0e74-477c-a0ae-c9b68d8ac753" providerId="ADAL" clId="{5B0DBB93-87BE-2C40-BA4E-63EAC3315B9E}" dt="2025-03-08T08:22:18.068" v="854" actId="167"/>
          <ac:picMkLst>
            <pc:docMk/>
            <pc:sldMk cId="648919818" sldId="268"/>
            <ac:picMk id="4" creationId="{00738071-3CF2-674A-1907-84326417CC6A}"/>
          </ac:picMkLst>
        </pc:picChg>
        <pc:picChg chg="del">
          <ac:chgData name="Martin Klepek" userId="feb729e6-0e74-477c-a0ae-c9b68d8ac753" providerId="ADAL" clId="{5B0DBB93-87BE-2C40-BA4E-63EAC3315B9E}" dt="2025-03-08T07:49:42.668" v="69" actId="478"/>
          <ac:picMkLst>
            <pc:docMk/>
            <pc:sldMk cId="648919818" sldId="268"/>
            <ac:picMk id="14" creationId="{98D602BE-8302-C30F-70FF-CAA53FC267BA}"/>
          </ac:picMkLst>
        </pc:picChg>
      </pc:sldChg>
      <pc:sldChg chg="del">
        <pc:chgData name="Martin Klepek" userId="feb729e6-0e74-477c-a0ae-c9b68d8ac753" providerId="ADAL" clId="{5B0DBB93-87BE-2C40-BA4E-63EAC3315B9E}" dt="2025-03-08T07:55:18.434" v="280" actId="2696"/>
        <pc:sldMkLst>
          <pc:docMk/>
          <pc:sldMk cId="2810960381" sldId="269"/>
        </pc:sldMkLst>
      </pc:sldChg>
      <pc:sldChg chg="del">
        <pc:chgData name="Martin Klepek" userId="feb729e6-0e74-477c-a0ae-c9b68d8ac753" providerId="ADAL" clId="{5B0DBB93-87BE-2C40-BA4E-63EAC3315B9E}" dt="2025-03-08T07:55:18.434" v="280" actId="2696"/>
        <pc:sldMkLst>
          <pc:docMk/>
          <pc:sldMk cId="4085866626" sldId="271"/>
        </pc:sldMkLst>
      </pc:sldChg>
      <pc:sldChg chg="del">
        <pc:chgData name="Martin Klepek" userId="feb729e6-0e74-477c-a0ae-c9b68d8ac753" providerId="ADAL" clId="{5B0DBB93-87BE-2C40-BA4E-63EAC3315B9E}" dt="2025-03-08T07:55:18.434" v="280" actId="2696"/>
        <pc:sldMkLst>
          <pc:docMk/>
          <pc:sldMk cId="165602402" sldId="272"/>
        </pc:sldMkLst>
      </pc:sldChg>
      <pc:sldChg chg="del">
        <pc:chgData name="Martin Klepek" userId="feb729e6-0e74-477c-a0ae-c9b68d8ac753" providerId="ADAL" clId="{5B0DBB93-87BE-2C40-BA4E-63EAC3315B9E}" dt="2025-03-08T07:55:18.434" v="280" actId="2696"/>
        <pc:sldMkLst>
          <pc:docMk/>
          <pc:sldMk cId="3783486189" sldId="273"/>
        </pc:sldMkLst>
      </pc:sldChg>
      <pc:sldChg chg="del">
        <pc:chgData name="Martin Klepek" userId="feb729e6-0e74-477c-a0ae-c9b68d8ac753" providerId="ADAL" clId="{5B0DBB93-87BE-2C40-BA4E-63EAC3315B9E}" dt="2025-03-08T07:55:18.434" v="280" actId="2696"/>
        <pc:sldMkLst>
          <pc:docMk/>
          <pc:sldMk cId="3912538366" sldId="274"/>
        </pc:sldMkLst>
      </pc:sldChg>
      <pc:sldChg chg="del">
        <pc:chgData name="Martin Klepek" userId="feb729e6-0e74-477c-a0ae-c9b68d8ac753" providerId="ADAL" clId="{5B0DBB93-87BE-2C40-BA4E-63EAC3315B9E}" dt="2025-03-08T07:55:18.434" v="280" actId="2696"/>
        <pc:sldMkLst>
          <pc:docMk/>
          <pc:sldMk cId="1407520580" sldId="275"/>
        </pc:sldMkLst>
      </pc:sldChg>
      <pc:sldChg chg="del">
        <pc:chgData name="Martin Klepek" userId="feb729e6-0e74-477c-a0ae-c9b68d8ac753" providerId="ADAL" clId="{5B0DBB93-87BE-2C40-BA4E-63EAC3315B9E}" dt="2025-03-08T07:55:18.434" v="280" actId="2696"/>
        <pc:sldMkLst>
          <pc:docMk/>
          <pc:sldMk cId="3904803884" sldId="276"/>
        </pc:sldMkLst>
      </pc:sldChg>
      <pc:sldChg chg="del">
        <pc:chgData name="Martin Klepek" userId="feb729e6-0e74-477c-a0ae-c9b68d8ac753" providerId="ADAL" clId="{5B0DBB93-87BE-2C40-BA4E-63EAC3315B9E}" dt="2025-03-08T07:55:18.434" v="280" actId="2696"/>
        <pc:sldMkLst>
          <pc:docMk/>
          <pc:sldMk cId="3730205134" sldId="277"/>
        </pc:sldMkLst>
      </pc:sldChg>
      <pc:sldChg chg="del">
        <pc:chgData name="Martin Klepek" userId="feb729e6-0e74-477c-a0ae-c9b68d8ac753" providerId="ADAL" clId="{5B0DBB93-87BE-2C40-BA4E-63EAC3315B9E}" dt="2025-03-08T07:55:18.434" v="280" actId="2696"/>
        <pc:sldMkLst>
          <pc:docMk/>
          <pc:sldMk cId="4272045418" sldId="278"/>
        </pc:sldMkLst>
      </pc:sldChg>
      <pc:sldChg chg="del">
        <pc:chgData name="Martin Klepek" userId="feb729e6-0e74-477c-a0ae-c9b68d8ac753" providerId="ADAL" clId="{5B0DBB93-87BE-2C40-BA4E-63EAC3315B9E}" dt="2025-03-08T07:55:18.434" v="280" actId="2696"/>
        <pc:sldMkLst>
          <pc:docMk/>
          <pc:sldMk cId="130014448" sldId="279"/>
        </pc:sldMkLst>
      </pc:sldChg>
      <pc:sldChg chg="del">
        <pc:chgData name="Martin Klepek" userId="feb729e6-0e74-477c-a0ae-c9b68d8ac753" providerId="ADAL" clId="{5B0DBB93-87BE-2C40-BA4E-63EAC3315B9E}" dt="2025-03-08T07:55:18.434" v="280" actId="2696"/>
        <pc:sldMkLst>
          <pc:docMk/>
          <pc:sldMk cId="3842872365" sldId="280"/>
        </pc:sldMkLst>
      </pc:sldChg>
      <pc:sldChg chg="del">
        <pc:chgData name="Martin Klepek" userId="feb729e6-0e74-477c-a0ae-c9b68d8ac753" providerId="ADAL" clId="{5B0DBB93-87BE-2C40-BA4E-63EAC3315B9E}" dt="2025-03-08T07:55:18.434" v="280" actId="2696"/>
        <pc:sldMkLst>
          <pc:docMk/>
          <pc:sldMk cId="2005933174" sldId="281"/>
        </pc:sldMkLst>
      </pc:sldChg>
      <pc:sldChg chg="del">
        <pc:chgData name="Martin Klepek" userId="feb729e6-0e74-477c-a0ae-c9b68d8ac753" providerId="ADAL" clId="{5B0DBB93-87BE-2C40-BA4E-63EAC3315B9E}" dt="2025-03-08T07:48:55.480" v="31" actId="2696"/>
        <pc:sldMkLst>
          <pc:docMk/>
          <pc:sldMk cId="3904053128" sldId="282"/>
        </pc:sldMkLst>
      </pc:sldChg>
      <pc:sldChg chg="del">
        <pc:chgData name="Martin Klepek" userId="feb729e6-0e74-477c-a0ae-c9b68d8ac753" providerId="ADAL" clId="{5B0DBB93-87BE-2C40-BA4E-63EAC3315B9E}" dt="2025-03-08T07:55:18.434" v="280" actId="2696"/>
        <pc:sldMkLst>
          <pc:docMk/>
          <pc:sldMk cId="1292307677" sldId="285"/>
        </pc:sldMkLst>
      </pc:sldChg>
      <pc:sldChg chg="del">
        <pc:chgData name="Martin Klepek" userId="feb729e6-0e74-477c-a0ae-c9b68d8ac753" providerId="ADAL" clId="{5B0DBB93-87BE-2C40-BA4E-63EAC3315B9E}" dt="2025-03-08T07:55:18.434" v="280" actId="2696"/>
        <pc:sldMkLst>
          <pc:docMk/>
          <pc:sldMk cId="1239524251" sldId="287"/>
        </pc:sldMkLst>
      </pc:sldChg>
      <pc:sldChg chg="del">
        <pc:chgData name="Martin Klepek" userId="feb729e6-0e74-477c-a0ae-c9b68d8ac753" providerId="ADAL" clId="{5B0DBB93-87BE-2C40-BA4E-63EAC3315B9E}" dt="2025-03-08T07:55:18.434" v="280" actId="2696"/>
        <pc:sldMkLst>
          <pc:docMk/>
          <pc:sldMk cId="2263564602" sldId="288"/>
        </pc:sldMkLst>
      </pc:sldChg>
      <pc:sldChg chg="del">
        <pc:chgData name="Martin Klepek" userId="feb729e6-0e74-477c-a0ae-c9b68d8ac753" providerId="ADAL" clId="{5B0DBB93-87BE-2C40-BA4E-63EAC3315B9E}" dt="2025-03-08T07:55:18.434" v="280" actId="2696"/>
        <pc:sldMkLst>
          <pc:docMk/>
          <pc:sldMk cId="1549139335" sldId="289"/>
        </pc:sldMkLst>
      </pc:sldChg>
      <pc:sldChg chg="del">
        <pc:chgData name="Martin Klepek" userId="feb729e6-0e74-477c-a0ae-c9b68d8ac753" providerId="ADAL" clId="{5B0DBB93-87BE-2C40-BA4E-63EAC3315B9E}" dt="2025-03-08T07:55:18.434" v="280" actId="2696"/>
        <pc:sldMkLst>
          <pc:docMk/>
          <pc:sldMk cId="2675069600" sldId="290"/>
        </pc:sldMkLst>
      </pc:sldChg>
      <pc:sldChg chg="del">
        <pc:chgData name="Martin Klepek" userId="feb729e6-0e74-477c-a0ae-c9b68d8ac753" providerId="ADAL" clId="{5B0DBB93-87BE-2C40-BA4E-63EAC3315B9E}" dt="2025-03-08T07:55:18.434" v="280" actId="2696"/>
        <pc:sldMkLst>
          <pc:docMk/>
          <pc:sldMk cId="87084554" sldId="291"/>
        </pc:sldMkLst>
      </pc:sldChg>
      <pc:sldChg chg="del">
        <pc:chgData name="Martin Klepek" userId="feb729e6-0e74-477c-a0ae-c9b68d8ac753" providerId="ADAL" clId="{5B0DBB93-87BE-2C40-BA4E-63EAC3315B9E}" dt="2025-03-08T07:55:18.434" v="280" actId="2696"/>
        <pc:sldMkLst>
          <pc:docMk/>
          <pc:sldMk cId="1132681729" sldId="292"/>
        </pc:sldMkLst>
      </pc:sldChg>
      <pc:sldChg chg="del">
        <pc:chgData name="Martin Klepek" userId="feb729e6-0e74-477c-a0ae-c9b68d8ac753" providerId="ADAL" clId="{5B0DBB93-87BE-2C40-BA4E-63EAC3315B9E}" dt="2025-03-08T07:55:18.434" v="280" actId="2696"/>
        <pc:sldMkLst>
          <pc:docMk/>
          <pc:sldMk cId="3676863528" sldId="293"/>
        </pc:sldMkLst>
      </pc:sldChg>
      <pc:sldChg chg="modSp mod">
        <pc:chgData name="Martin Klepek" userId="feb729e6-0e74-477c-a0ae-c9b68d8ac753" providerId="ADAL" clId="{5B0DBB93-87BE-2C40-BA4E-63EAC3315B9E}" dt="2025-03-08T13:23:42.437" v="1668" actId="20577"/>
        <pc:sldMkLst>
          <pc:docMk/>
          <pc:sldMk cId="2286649143" sldId="294"/>
        </pc:sldMkLst>
        <pc:spChg chg="mod">
          <ac:chgData name="Martin Klepek" userId="feb729e6-0e74-477c-a0ae-c9b68d8ac753" providerId="ADAL" clId="{5B0DBB93-87BE-2C40-BA4E-63EAC3315B9E}" dt="2025-03-08T13:23:42.437" v="1668" actId="20577"/>
          <ac:spMkLst>
            <pc:docMk/>
            <pc:sldMk cId="2286649143" sldId="294"/>
            <ac:spMk id="2" creationId="{9BDA34BD-97F9-ADB3-DEEB-D31CBF76B148}"/>
          </ac:spMkLst>
        </pc:spChg>
        <pc:spChg chg="mod">
          <ac:chgData name="Martin Klepek" userId="feb729e6-0e74-477c-a0ae-c9b68d8ac753" providerId="ADAL" clId="{5B0DBB93-87BE-2C40-BA4E-63EAC3315B9E}" dt="2025-03-08T07:55:22.255" v="289" actId="20577"/>
          <ac:spMkLst>
            <pc:docMk/>
            <pc:sldMk cId="2286649143" sldId="294"/>
            <ac:spMk id="9" creationId="{79BB36DD-4D7C-C302-84F6-D67F7E0EB4B0}"/>
          </ac:spMkLst>
        </pc:spChg>
      </pc:sldChg>
      <pc:sldChg chg="del">
        <pc:chgData name="Martin Klepek" userId="feb729e6-0e74-477c-a0ae-c9b68d8ac753" providerId="ADAL" clId="{5B0DBB93-87BE-2C40-BA4E-63EAC3315B9E}" dt="2025-03-08T07:55:18.434" v="280" actId="2696"/>
        <pc:sldMkLst>
          <pc:docMk/>
          <pc:sldMk cId="2705300610" sldId="295"/>
        </pc:sldMkLst>
      </pc:sldChg>
      <pc:sldChg chg="del">
        <pc:chgData name="Martin Klepek" userId="feb729e6-0e74-477c-a0ae-c9b68d8ac753" providerId="ADAL" clId="{5B0DBB93-87BE-2C40-BA4E-63EAC3315B9E}" dt="2025-03-08T07:55:18.434" v="280" actId="2696"/>
        <pc:sldMkLst>
          <pc:docMk/>
          <pc:sldMk cId="705153152" sldId="296"/>
        </pc:sldMkLst>
      </pc:sldChg>
      <pc:sldChg chg="del">
        <pc:chgData name="Martin Klepek" userId="feb729e6-0e74-477c-a0ae-c9b68d8ac753" providerId="ADAL" clId="{5B0DBB93-87BE-2C40-BA4E-63EAC3315B9E}" dt="2025-03-08T07:55:18.434" v="280" actId="2696"/>
        <pc:sldMkLst>
          <pc:docMk/>
          <pc:sldMk cId="2365563667" sldId="297"/>
        </pc:sldMkLst>
      </pc:sldChg>
      <pc:sldChg chg="del">
        <pc:chgData name="Martin Klepek" userId="feb729e6-0e74-477c-a0ae-c9b68d8ac753" providerId="ADAL" clId="{5B0DBB93-87BE-2C40-BA4E-63EAC3315B9E}" dt="2025-03-08T07:55:18.434" v="280" actId="2696"/>
        <pc:sldMkLst>
          <pc:docMk/>
          <pc:sldMk cId="2484515748" sldId="298"/>
        </pc:sldMkLst>
      </pc:sldChg>
      <pc:sldChg chg="del">
        <pc:chgData name="Martin Klepek" userId="feb729e6-0e74-477c-a0ae-c9b68d8ac753" providerId="ADAL" clId="{5B0DBB93-87BE-2C40-BA4E-63EAC3315B9E}" dt="2025-03-08T07:55:18.434" v="280" actId="2696"/>
        <pc:sldMkLst>
          <pc:docMk/>
          <pc:sldMk cId="1598255909" sldId="299"/>
        </pc:sldMkLst>
      </pc:sldChg>
      <pc:sldChg chg="del">
        <pc:chgData name="Martin Klepek" userId="feb729e6-0e74-477c-a0ae-c9b68d8ac753" providerId="ADAL" clId="{5B0DBB93-87BE-2C40-BA4E-63EAC3315B9E}" dt="2025-03-08T07:55:18.434" v="280" actId="2696"/>
        <pc:sldMkLst>
          <pc:docMk/>
          <pc:sldMk cId="4235902693" sldId="300"/>
        </pc:sldMkLst>
      </pc:sldChg>
      <pc:sldChg chg="del">
        <pc:chgData name="Martin Klepek" userId="feb729e6-0e74-477c-a0ae-c9b68d8ac753" providerId="ADAL" clId="{5B0DBB93-87BE-2C40-BA4E-63EAC3315B9E}" dt="2025-03-08T07:55:18.434" v="280" actId="2696"/>
        <pc:sldMkLst>
          <pc:docMk/>
          <pc:sldMk cId="1999597943" sldId="301"/>
        </pc:sldMkLst>
      </pc:sldChg>
      <pc:sldChg chg="del">
        <pc:chgData name="Martin Klepek" userId="feb729e6-0e74-477c-a0ae-c9b68d8ac753" providerId="ADAL" clId="{5B0DBB93-87BE-2C40-BA4E-63EAC3315B9E}" dt="2025-03-08T07:55:18.434" v="280" actId="2696"/>
        <pc:sldMkLst>
          <pc:docMk/>
          <pc:sldMk cId="2803621782" sldId="302"/>
        </pc:sldMkLst>
      </pc:sldChg>
      <pc:sldChg chg="del">
        <pc:chgData name="Martin Klepek" userId="feb729e6-0e74-477c-a0ae-c9b68d8ac753" providerId="ADAL" clId="{5B0DBB93-87BE-2C40-BA4E-63EAC3315B9E}" dt="2025-03-08T07:55:18.434" v="280" actId="2696"/>
        <pc:sldMkLst>
          <pc:docMk/>
          <pc:sldMk cId="4150392050" sldId="303"/>
        </pc:sldMkLst>
      </pc:sldChg>
      <pc:sldChg chg="del">
        <pc:chgData name="Martin Klepek" userId="feb729e6-0e74-477c-a0ae-c9b68d8ac753" providerId="ADAL" clId="{5B0DBB93-87BE-2C40-BA4E-63EAC3315B9E}" dt="2025-03-08T07:55:18.434" v="280" actId="2696"/>
        <pc:sldMkLst>
          <pc:docMk/>
          <pc:sldMk cId="1938749763" sldId="304"/>
        </pc:sldMkLst>
      </pc:sldChg>
      <pc:sldChg chg="del">
        <pc:chgData name="Martin Klepek" userId="feb729e6-0e74-477c-a0ae-c9b68d8ac753" providerId="ADAL" clId="{5B0DBB93-87BE-2C40-BA4E-63EAC3315B9E}" dt="2025-03-08T07:55:18.434" v="280" actId="2696"/>
        <pc:sldMkLst>
          <pc:docMk/>
          <pc:sldMk cId="291760801" sldId="305"/>
        </pc:sldMkLst>
      </pc:sldChg>
      <pc:sldChg chg="addSp delSp modSp add mod">
        <pc:chgData name="Martin Klepek" userId="feb729e6-0e74-477c-a0ae-c9b68d8ac753" providerId="ADAL" clId="{5B0DBB93-87BE-2C40-BA4E-63EAC3315B9E}" dt="2025-03-08T13:04:05.530" v="1354" actId="20577"/>
        <pc:sldMkLst>
          <pc:docMk/>
          <pc:sldMk cId="2627299197" sldId="306"/>
        </pc:sldMkLst>
        <pc:spChg chg="mod">
          <ac:chgData name="Martin Klepek" userId="feb729e6-0e74-477c-a0ae-c9b68d8ac753" providerId="ADAL" clId="{5B0DBB93-87BE-2C40-BA4E-63EAC3315B9E}" dt="2025-03-08T07:50:32.233" v="87" actId="20577"/>
          <ac:spMkLst>
            <pc:docMk/>
            <pc:sldMk cId="2627299197" sldId="306"/>
            <ac:spMk id="9" creationId="{73F9D5C1-8F63-8491-A17F-5188E57012AA}"/>
          </ac:spMkLst>
        </pc:spChg>
        <pc:spChg chg="mod">
          <ac:chgData name="Martin Klepek" userId="feb729e6-0e74-477c-a0ae-c9b68d8ac753" providerId="ADAL" clId="{5B0DBB93-87BE-2C40-BA4E-63EAC3315B9E}" dt="2025-03-08T13:04:05.530" v="1354" actId="20577"/>
          <ac:spMkLst>
            <pc:docMk/>
            <pc:sldMk cId="2627299197" sldId="306"/>
            <ac:spMk id="11" creationId="{993402E0-834E-7A01-3FAD-1061AE6E2D2E}"/>
          </ac:spMkLst>
        </pc:spChg>
        <pc:picChg chg="del">
          <ac:chgData name="Martin Klepek" userId="feb729e6-0e74-477c-a0ae-c9b68d8ac753" providerId="ADAL" clId="{5B0DBB93-87BE-2C40-BA4E-63EAC3315B9E}" dt="2025-03-08T07:50:43.448" v="88" actId="478"/>
          <ac:picMkLst>
            <pc:docMk/>
            <pc:sldMk cId="2627299197" sldId="306"/>
            <ac:picMk id="2" creationId="{54BF3010-08F0-763B-D520-E6AB5AA61E48}"/>
          </ac:picMkLst>
        </pc:picChg>
        <pc:picChg chg="add del mod">
          <ac:chgData name="Martin Klepek" userId="feb729e6-0e74-477c-a0ae-c9b68d8ac753" providerId="ADAL" clId="{5B0DBB93-87BE-2C40-BA4E-63EAC3315B9E}" dt="2025-03-08T07:50:51.874" v="92" actId="478"/>
          <ac:picMkLst>
            <pc:docMk/>
            <pc:sldMk cId="2627299197" sldId="306"/>
            <ac:picMk id="1026" creationId="{4F2E1BD7-7F86-ED3B-1508-A60E3573B1A7}"/>
          </ac:picMkLst>
        </pc:picChg>
        <pc:picChg chg="add mod">
          <ac:chgData name="Martin Klepek" userId="feb729e6-0e74-477c-a0ae-c9b68d8ac753" providerId="ADAL" clId="{5B0DBB93-87BE-2C40-BA4E-63EAC3315B9E}" dt="2025-03-08T07:51:23.970" v="95" actId="1076"/>
          <ac:picMkLst>
            <pc:docMk/>
            <pc:sldMk cId="2627299197" sldId="306"/>
            <ac:picMk id="1028" creationId="{3EB8F752-D75C-24A9-D279-C400C51CFE82}"/>
          </ac:picMkLst>
        </pc:picChg>
      </pc:sldChg>
      <pc:sldChg chg="addSp delSp modSp add mod modAnim">
        <pc:chgData name="Martin Klepek" userId="feb729e6-0e74-477c-a0ae-c9b68d8ac753" providerId="ADAL" clId="{5B0DBB93-87BE-2C40-BA4E-63EAC3315B9E}" dt="2025-03-08T08:22:33.400" v="856" actId="167"/>
        <pc:sldMkLst>
          <pc:docMk/>
          <pc:sldMk cId="3400509743" sldId="307"/>
        </pc:sldMkLst>
        <pc:spChg chg="del mod">
          <ac:chgData name="Martin Klepek" userId="feb729e6-0e74-477c-a0ae-c9b68d8ac753" providerId="ADAL" clId="{5B0DBB93-87BE-2C40-BA4E-63EAC3315B9E}" dt="2025-03-08T07:59:02.967" v="318" actId="478"/>
          <ac:spMkLst>
            <pc:docMk/>
            <pc:sldMk cId="3400509743" sldId="307"/>
            <ac:spMk id="3" creationId="{48106FB5-5A71-1D4A-85E7-D941A298A99B}"/>
          </ac:spMkLst>
        </pc:spChg>
        <pc:spChg chg="mod">
          <ac:chgData name="Martin Klepek" userId="feb729e6-0e74-477c-a0ae-c9b68d8ac753" providerId="ADAL" clId="{5B0DBB93-87BE-2C40-BA4E-63EAC3315B9E}" dt="2025-03-08T07:57:48.762" v="314" actId="20577"/>
          <ac:spMkLst>
            <pc:docMk/>
            <pc:sldMk cId="3400509743" sldId="307"/>
            <ac:spMk id="9" creationId="{F21CCEB4-9032-49DF-9CEC-064EAC86BEEA}"/>
          </ac:spMkLst>
        </pc:spChg>
        <pc:spChg chg="mod">
          <ac:chgData name="Martin Klepek" userId="feb729e6-0e74-477c-a0ae-c9b68d8ac753" providerId="ADAL" clId="{5B0DBB93-87BE-2C40-BA4E-63EAC3315B9E}" dt="2025-03-08T07:59:06.092" v="319"/>
          <ac:spMkLst>
            <pc:docMk/>
            <pc:sldMk cId="3400509743" sldId="307"/>
            <ac:spMk id="11" creationId="{0950995B-B129-E0AB-A3BC-786F82784BB7}"/>
          </ac:spMkLst>
        </pc:spChg>
        <pc:picChg chg="add mod">
          <ac:chgData name="Martin Klepek" userId="feb729e6-0e74-477c-a0ae-c9b68d8ac753" providerId="ADAL" clId="{5B0DBB93-87BE-2C40-BA4E-63EAC3315B9E}" dt="2025-03-08T08:22:33.400" v="856" actId="167"/>
          <ac:picMkLst>
            <pc:docMk/>
            <pc:sldMk cId="3400509743" sldId="307"/>
            <ac:picMk id="2" creationId="{7156228A-B5C6-C039-E8F9-7DD6300B4738}"/>
          </ac:picMkLst>
        </pc:picChg>
        <pc:picChg chg="del">
          <ac:chgData name="Martin Klepek" userId="feb729e6-0e74-477c-a0ae-c9b68d8ac753" providerId="ADAL" clId="{5B0DBB93-87BE-2C40-BA4E-63EAC3315B9E}" dt="2025-03-08T07:58:56.602" v="315" actId="478"/>
          <ac:picMkLst>
            <pc:docMk/>
            <pc:sldMk cId="3400509743" sldId="307"/>
            <ac:picMk id="1028" creationId="{933D7313-97BA-0294-8CB1-6E640FF6A65C}"/>
          </ac:picMkLst>
        </pc:picChg>
      </pc:sldChg>
      <pc:sldChg chg="addSp delSp modSp add mod modAnim">
        <pc:chgData name="Martin Klepek" userId="feb729e6-0e74-477c-a0ae-c9b68d8ac753" providerId="ADAL" clId="{5B0DBB93-87BE-2C40-BA4E-63EAC3315B9E}" dt="2025-03-08T08:22:43.941" v="858" actId="167"/>
        <pc:sldMkLst>
          <pc:docMk/>
          <pc:sldMk cId="2925390365" sldId="308"/>
        </pc:sldMkLst>
        <pc:spChg chg="mod">
          <ac:chgData name="Martin Klepek" userId="feb729e6-0e74-477c-a0ae-c9b68d8ac753" providerId="ADAL" clId="{5B0DBB93-87BE-2C40-BA4E-63EAC3315B9E}" dt="2025-03-08T08:04:37.936" v="348" actId="20577"/>
          <ac:spMkLst>
            <pc:docMk/>
            <pc:sldMk cId="2925390365" sldId="308"/>
            <ac:spMk id="9" creationId="{6D6D31A8-E990-7E27-6162-B8D5E0E80FB3}"/>
          </ac:spMkLst>
        </pc:spChg>
        <pc:spChg chg="mod">
          <ac:chgData name="Martin Klepek" userId="feb729e6-0e74-477c-a0ae-c9b68d8ac753" providerId="ADAL" clId="{5B0DBB93-87BE-2C40-BA4E-63EAC3315B9E}" dt="2025-03-08T08:06:37.238" v="361" actId="14100"/>
          <ac:spMkLst>
            <pc:docMk/>
            <pc:sldMk cId="2925390365" sldId="308"/>
            <ac:spMk id="11" creationId="{0329FF77-FF21-DB58-6E2E-52B121E992F8}"/>
          </ac:spMkLst>
        </pc:spChg>
        <pc:picChg chg="add mod">
          <ac:chgData name="Martin Klepek" userId="feb729e6-0e74-477c-a0ae-c9b68d8ac753" providerId="ADAL" clId="{5B0DBB93-87BE-2C40-BA4E-63EAC3315B9E}" dt="2025-03-08T08:04:27.990" v="341"/>
          <ac:picMkLst>
            <pc:docMk/>
            <pc:sldMk cId="2925390365" sldId="308"/>
            <ac:picMk id="2" creationId="{32307FCB-34EA-80DE-AFA3-8A68349F8876}"/>
          </ac:picMkLst>
        </pc:picChg>
        <pc:picChg chg="add mod">
          <ac:chgData name="Martin Klepek" userId="feb729e6-0e74-477c-a0ae-c9b68d8ac753" providerId="ADAL" clId="{5B0DBB93-87BE-2C40-BA4E-63EAC3315B9E}" dt="2025-03-08T08:06:39.813" v="362" actId="1076"/>
          <ac:picMkLst>
            <pc:docMk/>
            <pc:sldMk cId="2925390365" sldId="308"/>
            <ac:picMk id="3" creationId="{7CC99BF4-D10B-1A2B-D36C-75DA02B563D4}"/>
          </ac:picMkLst>
        </pc:picChg>
        <pc:picChg chg="add mod">
          <ac:chgData name="Martin Klepek" userId="feb729e6-0e74-477c-a0ae-c9b68d8ac753" providerId="ADAL" clId="{5B0DBB93-87BE-2C40-BA4E-63EAC3315B9E}" dt="2025-03-08T08:22:43.941" v="858" actId="167"/>
          <ac:picMkLst>
            <pc:docMk/>
            <pc:sldMk cId="2925390365" sldId="308"/>
            <ac:picMk id="4" creationId="{ABBB42F3-1C7F-B1B1-ABFE-8609930CAD1B}"/>
          </ac:picMkLst>
        </pc:picChg>
        <pc:picChg chg="add del mod">
          <ac:chgData name="Martin Klepek" userId="feb729e6-0e74-477c-a0ae-c9b68d8ac753" providerId="ADAL" clId="{5B0DBB93-87BE-2C40-BA4E-63EAC3315B9E}" dt="2025-03-08T08:02:06.937" v="338" actId="478"/>
          <ac:picMkLst>
            <pc:docMk/>
            <pc:sldMk cId="2925390365" sldId="308"/>
            <ac:picMk id="3074" creationId="{2EEC89FA-88BD-7FC2-B6F2-9F2F800FAFC0}"/>
          </ac:picMkLst>
        </pc:picChg>
        <pc:picChg chg="add">
          <ac:chgData name="Martin Klepek" userId="feb729e6-0e74-477c-a0ae-c9b68d8ac753" providerId="ADAL" clId="{5B0DBB93-87BE-2C40-BA4E-63EAC3315B9E}" dt="2025-03-08T08:04:23.396" v="339"/>
          <ac:picMkLst>
            <pc:docMk/>
            <pc:sldMk cId="2925390365" sldId="308"/>
            <ac:picMk id="3076" creationId="{6FC2FC5A-362C-88F8-2363-DC7C268E8BBB}"/>
          </ac:picMkLst>
        </pc:picChg>
      </pc:sldChg>
      <pc:sldChg chg="addSp delSp modSp add del mod delAnim">
        <pc:chgData name="Martin Klepek" userId="feb729e6-0e74-477c-a0ae-c9b68d8ac753" providerId="ADAL" clId="{5B0DBB93-87BE-2C40-BA4E-63EAC3315B9E}" dt="2025-03-08T08:13:14.492" v="618" actId="2696"/>
        <pc:sldMkLst>
          <pc:docMk/>
          <pc:sldMk cId="457196640" sldId="309"/>
        </pc:sldMkLst>
        <pc:spChg chg="add mod">
          <ac:chgData name="Martin Klepek" userId="feb729e6-0e74-477c-a0ae-c9b68d8ac753" providerId="ADAL" clId="{5B0DBB93-87BE-2C40-BA4E-63EAC3315B9E}" dt="2025-03-08T08:04:46.468" v="350" actId="478"/>
          <ac:spMkLst>
            <pc:docMk/>
            <pc:sldMk cId="457196640" sldId="309"/>
            <ac:spMk id="3" creationId="{77EBDF51-B100-6FDB-F9E8-429888A5FC6D}"/>
          </ac:spMkLst>
        </pc:spChg>
        <pc:spChg chg="mod">
          <ac:chgData name="Martin Klepek" userId="feb729e6-0e74-477c-a0ae-c9b68d8ac753" providerId="ADAL" clId="{5B0DBB93-87BE-2C40-BA4E-63EAC3315B9E}" dt="2025-03-08T08:13:01.332" v="615" actId="20577"/>
          <ac:spMkLst>
            <pc:docMk/>
            <pc:sldMk cId="457196640" sldId="309"/>
            <ac:spMk id="9" creationId="{FD9B8918-3DDA-3045-E81A-1BD3610A8205}"/>
          </ac:spMkLst>
        </pc:spChg>
        <pc:spChg chg="del">
          <ac:chgData name="Martin Klepek" userId="feb729e6-0e74-477c-a0ae-c9b68d8ac753" providerId="ADAL" clId="{5B0DBB93-87BE-2C40-BA4E-63EAC3315B9E}" dt="2025-03-08T08:04:46.468" v="350" actId="478"/>
          <ac:spMkLst>
            <pc:docMk/>
            <pc:sldMk cId="457196640" sldId="309"/>
            <ac:spMk id="11" creationId="{109F4ABC-668F-2932-9CC1-7E25AB4BAE95}"/>
          </ac:spMkLst>
        </pc:spChg>
        <pc:picChg chg="add del">
          <ac:chgData name="Martin Klepek" userId="feb729e6-0e74-477c-a0ae-c9b68d8ac753" providerId="ADAL" clId="{5B0DBB93-87BE-2C40-BA4E-63EAC3315B9E}" dt="2025-03-08T08:06:14.954" v="352" actId="478"/>
          <ac:picMkLst>
            <pc:docMk/>
            <pc:sldMk cId="457196640" sldId="309"/>
            <ac:picMk id="5122" creationId="{A168808F-F856-E5EF-8579-C01499E07B3B}"/>
          </ac:picMkLst>
        </pc:picChg>
        <pc:picChg chg="add del mod">
          <ac:chgData name="Martin Klepek" userId="feb729e6-0e74-477c-a0ae-c9b68d8ac753" providerId="ADAL" clId="{5B0DBB93-87BE-2C40-BA4E-63EAC3315B9E}" dt="2025-03-08T08:06:28.421" v="355" actId="21"/>
          <ac:picMkLst>
            <pc:docMk/>
            <pc:sldMk cId="457196640" sldId="309"/>
            <ac:picMk id="5124" creationId="{8D6ED67D-F87B-1001-7282-85B7D880E436}"/>
          </ac:picMkLst>
        </pc:picChg>
      </pc:sldChg>
      <pc:sldChg chg="addSp delSp modSp add mod">
        <pc:chgData name="Martin Klepek" userId="feb729e6-0e74-477c-a0ae-c9b68d8ac753" providerId="ADAL" clId="{5B0DBB93-87BE-2C40-BA4E-63EAC3315B9E}" dt="2025-03-08T13:01:53.484" v="1279" actId="14100"/>
        <pc:sldMkLst>
          <pc:docMk/>
          <pc:sldMk cId="628426464" sldId="310"/>
        </pc:sldMkLst>
        <pc:spChg chg="mod">
          <ac:chgData name="Martin Klepek" userId="feb729e6-0e74-477c-a0ae-c9b68d8ac753" providerId="ADAL" clId="{5B0DBB93-87BE-2C40-BA4E-63EAC3315B9E}" dt="2025-03-08T08:09:28.799" v="415" actId="1076"/>
          <ac:spMkLst>
            <pc:docMk/>
            <pc:sldMk cId="628426464" sldId="310"/>
            <ac:spMk id="3" creationId="{082E9119-047A-FC47-2F4E-E4B1DFAAC489}"/>
          </ac:spMkLst>
        </pc:spChg>
        <pc:spChg chg="mod">
          <ac:chgData name="Martin Klepek" userId="feb729e6-0e74-477c-a0ae-c9b68d8ac753" providerId="ADAL" clId="{5B0DBB93-87BE-2C40-BA4E-63EAC3315B9E}" dt="2025-03-08T08:08:14.313" v="376" actId="20577"/>
          <ac:spMkLst>
            <pc:docMk/>
            <pc:sldMk cId="628426464" sldId="310"/>
            <ac:spMk id="9" creationId="{715953B3-7718-5F76-0483-95528770DA7F}"/>
          </ac:spMkLst>
        </pc:spChg>
        <pc:spChg chg="mod">
          <ac:chgData name="Martin Klepek" userId="feb729e6-0e74-477c-a0ae-c9b68d8ac753" providerId="ADAL" clId="{5B0DBB93-87BE-2C40-BA4E-63EAC3315B9E}" dt="2025-03-08T13:01:42.492" v="1278" actId="14100"/>
          <ac:spMkLst>
            <pc:docMk/>
            <pc:sldMk cId="628426464" sldId="310"/>
            <ac:spMk id="11" creationId="{397CD189-61E1-D7F8-5EB4-957B17561407}"/>
          </ac:spMkLst>
        </pc:spChg>
        <pc:picChg chg="del">
          <ac:chgData name="Martin Klepek" userId="feb729e6-0e74-477c-a0ae-c9b68d8ac753" providerId="ADAL" clId="{5B0DBB93-87BE-2C40-BA4E-63EAC3315B9E}" dt="2025-03-08T08:08:16.463" v="377" actId="478"/>
          <ac:picMkLst>
            <pc:docMk/>
            <pc:sldMk cId="628426464" sldId="310"/>
            <ac:picMk id="2" creationId="{5288F452-2678-1C8D-343A-979BFFA31900}"/>
          </ac:picMkLst>
        </pc:picChg>
        <pc:picChg chg="add mod">
          <ac:chgData name="Martin Klepek" userId="feb729e6-0e74-477c-a0ae-c9b68d8ac753" providerId="ADAL" clId="{5B0DBB93-87BE-2C40-BA4E-63EAC3315B9E}" dt="2025-03-08T13:01:53.484" v="1279" actId="14100"/>
          <ac:picMkLst>
            <pc:docMk/>
            <pc:sldMk cId="628426464" sldId="310"/>
            <ac:picMk id="6146" creationId="{C02D63A4-E66C-46B6-6592-0BADA7255E19}"/>
          </ac:picMkLst>
        </pc:picChg>
      </pc:sldChg>
      <pc:sldChg chg="addSp delSp modSp add mod">
        <pc:chgData name="Martin Klepek" userId="feb729e6-0e74-477c-a0ae-c9b68d8ac753" providerId="ADAL" clId="{5B0DBB93-87BE-2C40-BA4E-63EAC3315B9E}" dt="2025-03-08T08:12:23.133" v="599" actId="1076"/>
        <pc:sldMkLst>
          <pc:docMk/>
          <pc:sldMk cId="2801022682" sldId="311"/>
        </pc:sldMkLst>
        <pc:spChg chg="del">
          <ac:chgData name="Martin Klepek" userId="feb729e6-0e74-477c-a0ae-c9b68d8ac753" providerId="ADAL" clId="{5B0DBB93-87BE-2C40-BA4E-63EAC3315B9E}" dt="2025-03-08T08:12:04.790" v="590" actId="478"/>
          <ac:spMkLst>
            <pc:docMk/>
            <pc:sldMk cId="2801022682" sldId="311"/>
            <ac:spMk id="3" creationId="{FFB88D6B-B60A-4BDB-53CB-B01A0883C35A}"/>
          </ac:spMkLst>
        </pc:spChg>
        <pc:spChg chg="add del mod">
          <ac:chgData name="Martin Klepek" userId="feb729e6-0e74-477c-a0ae-c9b68d8ac753" providerId="ADAL" clId="{5B0DBB93-87BE-2C40-BA4E-63EAC3315B9E}" dt="2025-03-08T08:12:02.562" v="588" actId="478"/>
          <ac:spMkLst>
            <pc:docMk/>
            <pc:sldMk cId="2801022682" sldId="311"/>
            <ac:spMk id="4" creationId="{7739A58C-809D-5A73-59F5-50414107D85E}"/>
          </ac:spMkLst>
        </pc:spChg>
        <pc:spChg chg="mod">
          <ac:chgData name="Martin Klepek" userId="feb729e6-0e74-477c-a0ae-c9b68d8ac753" providerId="ADAL" clId="{5B0DBB93-87BE-2C40-BA4E-63EAC3315B9E}" dt="2025-03-08T08:12:07.029" v="592" actId="20577"/>
          <ac:spMkLst>
            <pc:docMk/>
            <pc:sldMk cId="2801022682" sldId="311"/>
            <ac:spMk id="7" creationId="{F1EA4FEB-0C26-54A0-32B6-A968C2B3A593}"/>
          </ac:spMkLst>
        </pc:spChg>
        <pc:spChg chg="del">
          <ac:chgData name="Martin Klepek" userId="feb729e6-0e74-477c-a0ae-c9b68d8ac753" providerId="ADAL" clId="{5B0DBB93-87BE-2C40-BA4E-63EAC3315B9E}" dt="2025-03-08T08:12:00.481" v="586" actId="478"/>
          <ac:spMkLst>
            <pc:docMk/>
            <pc:sldMk cId="2801022682" sldId="311"/>
            <ac:spMk id="9" creationId="{6336B64E-5809-962D-1E95-C1EF326158DB}"/>
          </ac:spMkLst>
        </pc:spChg>
        <pc:spChg chg="del">
          <ac:chgData name="Martin Klepek" userId="feb729e6-0e74-477c-a0ae-c9b68d8ac753" providerId="ADAL" clId="{5B0DBB93-87BE-2C40-BA4E-63EAC3315B9E}" dt="2025-03-08T08:11:59.325" v="585" actId="478"/>
          <ac:spMkLst>
            <pc:docMk/>
            <pc:sldMk cId="2801022682" sldId="311"/>
            <ac:spMk id="11" creationId="{FD21916B-88A1-FBFE-FBDE-1786CE97D162}"/>
          </ac:spMkLst>
        </pc:spChg>
        <pc:grpChg chg="del">
          <ac:chgData name="Martin Klepek" userId="feb729e6-0e74-477c-a0ae-c9b68d8ac753" providerId="ADAL" clId="{5B0DBB93-87BE-2C40-BA4E-63EAC3315B9E}" dt="2025-03-08T08:12:08.255" v="593" actId="478"/>
          <ac:grpSpMkLst>
            <pc:docMk/>
            <pc:sldMk cId="2801022682" sldId="311"/>
            <ac:grpSpMk id="5" creationId="{3D321D0F-EF1F-1E1C-885D-8D52AA1B421A}"/>
          </ac:grpSpMkLst>
        </pc:grpChg>
        <pc:picChg chg="del">
          <ac:chgData name="Martin Klepek" userId="feb729e6-0e74-477c-a0ae-c9b68d8ac753" providerId="ADAL" clId="{5B0DBB93-87BE-2C40-BA4E-63EAC3315B9E}" dt="2025-03-08T08:12:03.079" v="589" actId="478"/>
          <ac:picMkLst>
            <pc:docMk/>
            <pc:sldMk cId="2801022682" sldId="311"/>
            <ac:picMk id="6146" creationId="{D934B7FB-FB1B-1EAB-2E91-FACFA2CC9684}"/>
          </ac:picMkLst>
        </pc:picChg>
        <pc:picChg chg="add mod">
          <ac:chgData name="Martin Klepek" userId="feb729e6-0e74-477c-a0ae-c9b68d8ac753" providerId="ADAL" clId="{5B0DBB93-87BE-2C40-BA4E-63EAC3315B9E}" dt="2025-03-08T08:12:23.133" v="599" actId="1076"/>
          <ac:picMkLst>
            <pc:docMk/>
            <pc:sldMk cId="2801022682" sldId="311"/>
            <ac:picMk id="8194" creationId="{969986C1-64FF-F153-A1D2-BF4910D99FE2}"/>
          </ac:picMkLst>
        </pc:picChg>
        <pc:cxnChg chg="del">
          <ac:chgData name="Martin Klepek" userId="feb729e6-0e74-477c-a0ae-c9b68d8ac753" providerId="ADAL" clId="{5B0DBB93-87BE-2C40-BA4E-63EAC3315B9E}" dt="2025-03-08T08:12:09.582" v="594" actId="478"/>
          <ac:cxnSpMkLst>
            <pc:docMk/>
            <pc:sldMk cId="2801022682" sldId="311"/>
            <ac:cxnSpMk id="12" creationId="{33558484-484D-8EDA-0D26-851BBFB1EA2D}"/>
          </ac:cxnSpMkLst>
        </pc:cxnChg>
      </pc:sldChg>
      <pc:sldChg chg="addSp modSp add mod ord modAnim">
        <pc:chgData name="Martin Klepek" userId="feb729e6-0e74-477c-a0ae-c9b68d8ac753" providerId="ADAL" clId="{5B0DBB93-87BE-2C40-BA4E-63EAC3315B9E}" dt="2025-03-08T08:22:50.464" v="860" actId="167"/>
        <pc:sldMkLst>
          <pc:docMk/>
          <pc:sldMk cId="4260948689" sldId="312"/>
        </pc:sldMkLst>
        <pc:spChg chg="mod">
          <ac:chgData name="Martin Klepek" userId="feb729e6-0e74-477c-a0ae-c9b68d8ac753" providerId="ADAL" clId="{5B0DBB93-87BE-2C40-BA4E-63EAC3315B9E}" dt="2025-03-08T08:13:19.407" v="635" actId="20577"/>
          <ac:spMkLst>
            <pc:docMk/>
            <pc:sldMk cId="4260948689" sldId="312"/>
            <ac:spMk id="9" creationId="{2B9252EC-9A1B-D037-BF4E-83789839F6B2}"/>
          </ac:spMkLst>
        </pc:spChg>
        <pc:spChg chg="mod">
          <ac:chgData name="Martin Klepek" userId="feb729e6-0e74-477c-a0ae-c9b68d8ac753" providerId="ADAL" clId="{5B0DBB93-87BE-2C40-BA4E-63EAC3315B9E}" dt="2025-03-08T08:13:33.933" v="649" actId="113"/>
          <ac:spMkLst>
            <pc:docMk/>
            <pc:sldMk cId="4260948689" sldId="312"/>
            <ac:spMk id="11" creationId="{C36987DC-92FC-43D7-7340-EF2EF6058919}"/>
          </ac:spMkLst>
        </pc:spChg>
        <pc:picChg chg="add mod">
          <ac:chgData name="Martin Klepek" userId="feb729e6-0e74-477c-a0ae-c9b68d8ac753" providerId="ADAL" clId="{5B0DBB93-87BE-2C40-BA4E-63EAC3315B9E}" dt="2025-03-08T08:14:28.095" v="667" actId="1076"/>
          <ac:picMkLst>
            <pc:docMk/>
            <pc:sldMk cId="4260948689" sldId="312"/>
            <ac:picMk id="2" creationId="{0CF75E37-7994-2671-DEB8-7A7F326EB631}"/>
          </ac:picMkLst>
        </pc:picChg>
        <pc:picChg chg="add mod">
          <ac:chgData name="Martin Klepek" userId="feb729e6-0e74-477c-a0ae-c9b68d8ac753" providerId="ADAL" clId="{5B0DBB93-87BE-2C40-BA4E-63EAC3315B9E}" dt="2025-03-08T08:22:50.464" v="860" actId="167"/>
          <ac:picMkLst>
            <pc:docMk/>
            <pc:sldMk cId="4260948689" sldId="312"/>
            <ac:picMk id="3" creationId="{76248C25-9BEB-0683-EBC1-BB90748DA561}"/>
          </ac:picMkLst>
        </pc:picChg>
      </pc:sldChg>
      <pc:sldChg chg="addSp modSp add modAnim">
        <pc:chgData name="Martin Klepek" userId="feb729e6-0e74-477c-a0ae-c9b68d8ac753" providerId="ADAL" clId="{5B0DBB93-87BE-2C40-BA4E-63EAC3315B9E}" dt="2025-03-08T08:22:57.947" v="862" actId="167"/>
        <pc:sldMkLst>
          <pc:docMk/>
          <pc:sldMk cId="1281798359" sldId="313"/>
        </pc:sldMkLst>
        <pc:spChg chg="mod">
          <ac:chgData name="Martin Klepek" userId="feb729e6-0e74-477c-a0ae-c9b68d8ac753" providerId="ADAL" clId="{5B0DBB93-87BE-2C40-BA4E-63EAC3315B9E}" dt="2025-03-08T08:14:04.091" v="658" actId="113"/>
          <ac:spMkLst>
            <pc:docMk/>
            <pc:sldMk cId="1281798359" sldId="313"/>
            <ac:spMk id="11" creationId="{0FBF5643-8847-3722-BD0D-B784733F1F5A}"/>
          </ac:spMkLst>
        </pc:spChg>
        <pc:picChg chg="add mod">
          <ac:chgData name="Martin Klepek" userId="feb729e6-0e74-477c-a0ae-c9b68d8ac753" providerId="ADAL" clId="{5B0DBB93-87BE-2C40-BA4E-63EAC3315B9E}" dt="2025-03-08T08:14:30.464" v="668"/>
          <ac:picMkLst>
            <pc:docMk/>
            <pc:sldMk cId="1281798359" sldId="313"/>
            <ac:picMk id="2" creationId="{E69CEDD0-0A81-9A5C-67B1-551B12DA7C19}"/>
          </ac:picMkLst>
        </pc:picChg>
        <pc:picChg chg="add mod">
          <ac:chgData name="Martin Klepek" userId="feb729e6-0e74-477c-a0ae-c9b68d8ac753" providerId="ADAL" clId="{5B0DBB93-87BE-2C40-BA4E-63EAC3315B9E}" dt="2025-03-08T08:22:57.947" v="862" actId="167"/>
          <ac:picMkLst>
            <pc:docMk/>
            <pc:sldMk cId="1281798359" sldId="313"/>
            <ac:picMk id="3" creationId="{7CF99C64-2317-29DB-7ABB-DF808C1F029B}"/>
          </ac:picMkLst>
        </pc:picChg>
      </pc:sldChg>
      <pc:sldChg chg="addSp delSp modSp add mod">
        <pc:chgData name="Martin Klepek" userId="feb729e6-0e74-477c-a0ae-c9b68d8ac753" providerId="ADAL" clId="{5B0DBB93-87BE-2C40-BA4E-63EAC3315B9E}" dt="2025-03-08T08:45:40.593" v="1093" actId="14100"/>
        <pc:sldMkLst>
          <pc:docMk/>
          <pc:sldMk cId="4275298057" sldId="314"/>
        </pc:sldMkLst>
        <pc:spChg chg="mod">
          <ac:chgData name="Martin Klepek" userId="feb729e6-0e74-477c-a0ae-c9b68d8ac753" providerId="ADAL" clId="{5B0DBB93-87BE-2C40-BA4E-63EAC3315B9E}" dt="2025-03-08T08:45:01.222" v="1082" actId="27636"/>
          <ac:spMkLst>
            <pc:docMk/>
            <pc:sldMk cId="4275298057" sldId="314"/>
            <ac:spMk id="9" creationId="{7140C28D-B45D-E131-4627-A1C61C1DC716}"/>
          </ac:spMkLst>
        </pc:spChg>
        <pc:spChg chg="mod">
          <ac:chgData name="Martin Klepek" userId="feb729e6-0e74-477c-a0ae-c9b68d8ac753" providerId="ADAL" clId="{5B0DBB93-87BE-2C40-BA4E-63EAC3315B9E}" dt="2025-03-08T08:45:40.593" v="1093" actId="14100"/>
          <ac:spMkLst>
            <pc:docMk/>
            <pc:sldMk cId="4275298057" sldId="314"/>
            <ac:spMk id="11" creationId="{2B934390-0ED6-CE1E-9C57-65C68009EF47}"/>
          </ac:spMkLst>
        </pc:spChg>
        <pc:picChg chg="del">
          <ac:chgData name="Martin Klepek" userId="feb729e6-0e74-477c-a0ae-c9b68d8ac753" providerId="ADAL" clId="{5B0DBB93-87BE-2C40-BA4E-63EAC3315B9E}" dt="2025-03-08T08:14:48.847" v="676" actId="478"/>
          <ac:picMkLst>
            <pc:docMk/>
            <pc:sldMk cId="4275298057" sldId="314"/>
            <ac:picMk id="2" creationId="{51E4CAAF-5FBF-D88E-3DD0-C31DC6E07F22}"/>
          </ac:picMkLst>
        </pc:picChg>
        <pc:picChg chg="add mod">
          <ac:chgData name="Martin Klepek" userId="feb729e6-0e74-477c-a0ae-c9b68d8ac753" providerId="ADAL" clId="{5B0DBB93-87BE-2C40-BA4E-63EAC3315B9E}" dt="2025-03-08T08:23:04.888" v="864" actId="167"/>
          <ac:picMkLst>
            <pc:docMk/>
            <pc:sldMk cId="4275298057" sldId="314"/>
            <ac:picMk id="3" creationId="{72614501-20D4-1D42-7A1A-023E7794C409}"/>
          </ac:picMkLst>
        </pc:picChg>
      </pc:sldChg>
      <pc:sldChg chg="addSp delSp modSp add mod">
        <pc:chgData name="Martin Klepek" userId="feb729e6-0e74-477c-a0ae-c9b68d8ac753" providerId="ADAL" clId="{5B0DBB93-87BE-2C40-BA4E-63EAC3315B9E}" dt="2025-03-08T08:23:09.874" v="866" actId="167"/>
        <pc:sldMkLst>
          <pc:docMk/>
          <pc:sldMk cId="2764199325" sldId="315"/>
        </pc:sldMkLst>
        <pc:spChg chg="add del mod">
          <ac:chgData name="Martin Klepek" userId="feb729e6-0e74-477c-a0ae-c9b68d8ac753" providerId="ADAL" clId="{5B0DBB93-87BE-2C40-BA4E-63EAC3315B9E}" dt="2025-03-08T08:17:40.981" v="793" actId="478"/>
          <ac:spMkLst>
            <pc:docMk/>
            <pc:sldMk cId="2764199325" sldId="315"/>
            <ac:spMk id="3" creationId="{CCF45B2D-2883-C681-0569-B475135F45D9}"/>
          </ac:spMkLst>
        </pc:spChg>
        <pc:spChg chg="del">
          <ac:chgData name="Martin Klepek" userId="feb729e6-0e74-477c-a0ae-c9b68d8ac753" providerId="ADAL" clId="{5B0DBB93-87BE-2C40-BA4E-63EAC3315B9E}" dt="2025-03-08T08:17:33.057" v="792" actId="478"/>
          <ac:spMkLst>
            <pc:docMk/>
            <pc:sldMk cId="2764199325" sldId="315"/>
            <ac:spMk id="11" creationId="{17EB1DC0-0A2C-F48F-A96A-29CFE5407DA0}"/>
          </ac:spMkLst>
        </pc:spChg>
        <pc:picChg chg="add mod">
          <ac:chgData name="Martin Klepek" userId="feb729e6-0e74-477c-a0ae-c9b68d8ac753" providerId="ADAL" clId="{5B0DBB93-87BE-2C40-BA4E-63EAC3315B9E}" dt="2025-03-08T08:17:54.190" v="804" actId="1076"/>
          <ac:picMkLst>
            <pc:docMk/>
            <pc:sldMk cId="2764199325" sldId="315"/>
            <ac:picMk id="4" creationId="{AF012DB5-63E8-6947-1D3F-136D689BA31C}"/>
          </ac:picMkLst>
        </pc:picChg>
        <pc:picChg chg="add mod">
          <ac:chgData name="Martin Klepek" userId="feb729e6-0e74-477c-a0ae-c9b68d8ac753" providerId="ADAL" clId="{5B0DBB93-87BE-2C40-BA4E-63EAC3315B9E}" dt="2025-03-08T08:17:52.581" v="802" actId="1076"/>
          <ac:picMkLst>
            <pc:docMk/>
            <pc:sldMk cId="2764199325" sldId="315"/>
            <ac:picMk id="8" creationId="{40122606-DDD7-BB1E-1431-4E1CE2202DF3}"/>
          </ac:picMkLst>
        </pc:picChg>
        <pc:picChg chg="add mod">
          <ac:chgData name="Martin Klepek" userId="feb729e6-0e74-477c-a0ae-c9b68d8ac753" providerId="ADAL" clId="{5B0DBB93-87BE-2C40-BA4E-63EAC3315B9E}" dt="2025-03-08T08:17:49.825" v="799" actId="1076"/>
          <ac:picMkLst>
            <pc:docMk/>
            <pc:sldMk cId="2764199325" sldId="315"/>
            <ac:picMk id="10" creationId="{FF75CF00-14CD-98B6-7878-8E0EA7DE6B6A}"/>
          </ac:picMkLst>
        </pc:picChg>
        <pc:picChg chg="add mod">
          <ac:chgData name="Martin Klepek" userId="feb729e6-0e74-477c-a0ae-c9b68d8ac753" providerId="ADAL" clId="{5B0DBB93-87BE-2C40-BA4E-63EAC3315B9E}" dt="2025-03-08T08:17:53.222" v="803" actId="1076"/>
          <ac:picMkLst>
            <pc:docMk/>
            <pc:sldMk cId="2764199325" sldId="315"/>
            <ac:picMk id="13" creationId="{B1734EBB-65C2-FBF6-639B-D64B99FAB2D9}"/>
          </ac:picMkLst>
        </pc:picChg>
        <pc:picChg chg="add mod">
          <ac:chgData name="Martin Klepek" userId="feb729e6-0e74-477c-a0ae-c9b68d8ac753" providerId="ADAL" clId="{5B0DBB93-87BE-2C40-BA4E-63EAC3315B9E}" dt="2025-03-08T08:23:09.874" v="866" actId="167"/>
          <ac:picMkLst>
            <pc:docMk/>
            <pc:sldMk cId="2764199325" sldId="315"/>
            <ac:picMk id="14" creationId="{7ED96D68-74BB-1EC2-8765-259D4BBF6691}"/>
          </ac:picMkLst>
        </pc:picChg>
      </pc:sldChg>
      <pc:sldChg chg="modSp add del mod">
        <pc:chgData name="Martin Klepek" userId="feb729e6-0e74-477c-a0ae-c9b68d8ac753" providerId="ADAL" clId="{5B0DBB93-87BE-2C40-BA4E-63EAC3315B9E}" dt="2025-03-08T08:18:21.886" v="834" actId="2696"/>
        <pc:sldMkLst>
          <pc:docMk/>
          <pc:sldMk cId="1106204417" sldId="316"/>
        </pc:sldMkLst>
        <pc:spChg chg="mod">
          <ac:chgData name="Martin Klepek" userId="feb729e6-0e74-477c-a0ae-c9b68d8ac753" providerId="ADAL" clId="{5B0DBB93-87BE-2C40-BA4E-63EAC3315B9E}" dt="2025-03-08T08:18:08.860" v="818" actId="20577"/>
          <ac:spMkLst>
            <pc:docMk/>
            <pc:sldMk cId="1106204417" sldId="316"/>
            <ac:spMk id="9" creationId="{F38B060B-ADEE-E3A0-1AEF-28BCAD058AD5}"/>
          </ac:spMkLst>
        </pc:spChg>
      </pc:sldChg>
      <pc:sldChg chg="addSp modSp add mod ord">
        <pc:chgData name="Martin Klepek" userId="feb729e6-0e74-477c-a0ae-c9b68d8ac753" providerId="ADAL" clId="{5B0DBB93-87BE-2C40-BA4E-63EAC3315B9E}" dt="2025-03-08T08:23:44.331" v="883" actId="20577"/>
        <pc:sldMkLst>
          <pc:docMk/>
          <pc:sldMk cId="3982997098" sldId="317"/>
        </pc:sldMkLst>
        <pc:spChg chg="mod">
          <ac:chgData name="Martin Klepek" userId="feb729e6-0e74-477c-a0ae-c9b68d8ac753" providerId="ADAL" clId="{5B0DBB93-87BE-2C40-BA4E-63EAC3315B9E}" dt="2025-03-08T08:23:44.331" v="883" actId="20577"/>
          <ac:spMkLst>
            <pc:docMk/>
            <pc:sldMk cId="3982997098" sldId="317"/>
            <ac:spMk id="9" creationId="{AA59DD33-F3EB-08ED-59AA-A52BD23CF07C}"/>
          </ac:spMkLst>
        </pc:spChg>
        <pc:spChg chg="mod">
          <ac:chgData name="Martin Klepek" userId="feb729e6-0e74-477c-a0ae-c9b68d8ac753" providerId="ADAL" clId="{5B0DBB93-87BE-2C40-BA4E-63EAC3315B9E}" dt="2025-03-08T08:20:40.576" v="846" actId="14100"/>
          <ac:spMkLst>
            <pc:docMk/>
            <pc:sldMk cId="3982997098" sldId="317"/>
            <ac:spMk id="11" creationId="{5A7D4556-23DC-DC51-A9C4-16AA795D5793}"/>
          </ac:spMkLst>
        </pc:spChg>
        <pc:picChg chg="add mod">
          <ac:chgData name="Martin Klepek" userId="feb729e6-0e74-477c-a0ae-c9b68d8ac753" providerId="ADAL" clId="{5B0DBB93-87BE-2C40-BA4E-63EAC3315B9E}" dt="2025-03-08T08:23:14.563" v="868" actId="167"/>
          <ac:picMkLst>
            <pc:docMk/>
            <pc:sldMk cId="3982997098" sldId="317"/>
            <ac:picMk id="2" creationId="{AA7402A9-3744-4A90-C308-16F341389344}"/>
          </ac:picMkLst>
        </pc:picChg>
        <pc:picChg chg="add mod">
          <ac:chgData name="Martin Klepek" userId="feb729e6-0e74-477c-a0ae-c9b68d8ac753" providerId="ADAL" clId="{5B0DBB93-87BE-2C40-BA4E-63EAC3315B9E}" dt="2025-03-08T08:23:34.453" v="875" actId="1076"/>
          <ac:picMkLst>
            <pc:docMk/>
            <pc:sldMk cId="3982997098" sldId="317"/>
            <ac:picMk id="10242" creationId="{21290103-B3BF-96A2-FF69-5AE38D364FF9}"/>
          </ac:picMkLst>
        </pc:picChg>
      </pc:sldChg>
      <pc:sldChg chg="addSp delSp modSp add mod">
        <pc:chgData name="Martin Klepek" userId="feb729e6-0e74-477c-a0ae-c9b68d8ac753" providerId="ADAL" clId="{5B0DBB93-87BE-2C40-BA4E-63EAC3315B9E}" dt="2025-03-08T08:25:41.454" v="897" actId="478"/>
        <pc:sldMkLst>
          <pc:docMk/>
          <pc:sldMk cId="3202949463" sldId="318"/>
        </pc:sldMkLst>
        <pc:spChg chg="add del mod">
          <ac:chgData name="Martin Klepek" userId="feb729e6-0e74-477c-a0ae-c9b68d8ac753" providerId="ADAL" clId="{5B0DBB93-87BE-2C40-BA4E-63EAC3315B9E}" dt="2025-03-08T08:25:41.454" v="897" actId="478"/>
          <ac:spMkLst>
            <pc:docMk/>
            <pc:sldMk cId="3202949463" sldId="318"/>
            <ac:spMk id="3" creationId="{D7F1BB44-FD0F-F993-E83B-0479D232832B}"/>
          </ac:spMkLst>
        </pc:spChg>
        <pc:spChg chg="mod">
          <ac:chgData name="Martin Klepek" userId="feb729e6-0e74-477c-a0ae-c9b68d8ac753" providerId="ADAL" clId="{5B0DBB93-87BE-2C40-BA4E-63EAC3315B9E}" dt="2025-03-08T08:23:49.832" v="896" actId="20577"/>
          <ac:spMkLst>
            <pc:docMk/>
            <pc:sldMk cId="3202949463" sldId="318"/>
            <ac:spMk id="9" creationId="{2E8BFEB0-6F7D-81E3-0A8B-C0388F3A7FFB}"/>
          </ac:spMkLst>
        </pc:spChg>
        <pc:spChg chg="del">
          <ac:chgData name="Martin Klepek" userId="feb729e6-0e74-477c-a0ae-c9b68d8ac753" providerId="ADAL" clId="{5B0DBB93-87BE-2C40-BA4E-63EAC3315B9E}" dt="2025-03-08T08:20:27.752" v="841" actId="478"/>
          <ac:spMkLst>
            <pc:docMk/>
            <pc:sldMk cId="3202949463" sldId="318"/>
            <ac:spMk id="11" creationId="{40EDA62A-220C-BE11-54FD-16FCA47134F3}"/>
          </ac:spMkLst>
        </pc:spChg>
        <pc:picChg chg="add mod">
          <ac:chgData name="Martin Klepek" userId="feb729e6-0e74-477c-a0ae-c9b68d8ac753" providerId="ADAL" clId="{5B0DBB93-87BE-2C40-BA4E-63EAC3315B9E}" dt="2025-03-08T08:20:56.437" v="848" actId="1076"/>
          <ac:picMkLst>
            <pc:docMk/>
            <pc:sldMk cId="3202949463" sldId="318"/>
            <ac:picMk id="4" creationId="{4B6AE408-67A4-B091-0C9E-24761617544F}"/>
          </ac:picMkLst>
        </pc:picChg>
        <pc:picChg chg="add mod">
          <ac:chgData name="Martin Klepek" userId="feb729e6-0e74-477c-a0ae-c9b68d8ac753" providerId="ADAL" clId="{5B0DBB93-87BE-2C40-BA4E-63EAC3315B9E}" dt="2025-03-08T08:21:02.758" v="851" actId="1076"/>
          <ac:picMkLst>
            <pc:docMk/>
            <pc:sldMk cId="3202949463" sldId="318"/>
            <ac:picMk id="8" creationId="{F053F7D6-FD36-3127-CF7E-D7E10D86489E}"/>
          </ac:picMkLst>
        </pc:picChg>
        <pc:picChg chg="add mod">
          <ac:chgData name="Martin Klepek" userId="feb729e6-0e74-477c-a0ae-c9b68d8ac753" providerId="ADAL" clId="{5B0DBB93-87BE-2C40-BA4E-63EAC3315B9E}" dt="2025-03-08T08:21:00.161" v="850" actId="1076"/>
          <ac:picMkLst>
            <pc:docMk/>
            <pc:sldMk cId="3202949463" sldId="318"/>
            <ac:picMk id="10" creationId="{CA27090E-4D66-8690-32E6-C9F16C68E15F}"/>
          </ac:picMkLst>
        </pc:picChg>
        <pc:picChg chg="add mod">
          <ac:chgData name="Martin Klepek" userId="feb729e6-0e74-477c-a0ae-c9b68d8ac753" providerId="ADAL" clId="{5B0DBB93-87BE-2C40-BA4E-63EAC3315B9E}" dt="2025-03-08T08:23:25.008" v="872" actId="108"/>
          <ac:picMkLst>
            <pc:docMk/>
            <pc:sldMk cId="3202949463" sldId="318"/>
            <ac:picMk id="13" creationId="{82E51595-D11A-6C03-C6E1-0ADA7D1B5CBA}"/>
          </ac:picMkLst>
        </pc:picChg>
        <pc:picChg chg="add mod">
          <ac:chgData name="Martin Klepek" userId="feb729e6-0e74-477c-a0ae-c9b68d8ac753" providerId="ADAL" clId="{5B0DBB93-87BE-2C40-BA4E-63EAC3315B9E}" dt="2025-03-08T08:20:31.857" v="844" actId="1076"/>
          <ac:picMkLst>
            <pc:docMk/>
            <pc:sldMk cId="3202949463" sldId="318"/>
            <ac:picMk id="9218" creationId="{3270BEFF-2FD4-A0EC-E44E-2F1402A7571F}"/>
          </ac:picMkLst>
        </pc:picChg>
      </pc:sldChg>
      <pc:sldChg chg="addSp delSp modSp add mod ord">
        <pc:chgData name="Martin Klepek" userId="feb729e6-0e74-477c-a0ae-c9b68d8ac753" providerId="ADAL" clId="{5B0DBB93-87BE-2C40-BA4E-63EAC3315B9E}" dt="2025-03-08T08:30:55.875" v="942" actId="1076"/>
        <pc:sldMkLst>
          <pc:docMk/>
          <pc:sldMk cId="3431676753" sldId="319"/>
        </pc:sldMkLst>
        <pc:spChg chg="mod">
          <ac:chgData name="Martin Klepek" userId="feb729e6-0e74-477c-a0ae-c9b68d8ac753" providerId="ADAL" clId="{5B0DBB93-87BE-2C40-BA4E-63EAC3315B9E}" dt="2025-03-08T08:26:06.293" v="913" actId="20577"/>
          <ac:spMkLst>
            <pc:docMk/>
            <pc:sldMk cId="3431676753" sldId="319"/>
            <ac:spMk id="9" creationId="{E3F7D267-F5F0-4B45-6687-30EAA7112056}"/>
          </ac:spMkLst>
        </pc:spChg>
        <pc:spChg chg="mod">
          <ac:chgData name="Martin Klepek" userId="feb729e6-0e74-477c-a0ae-c9b68d8ac753" providerId="ADAL" clId="{5B0DBB93-87BE-2C40-BA4E-63EAC3315B9E}" dt="2025-03-08T08:30:48.613" v="939" actId="255"/>
          <ac:spMkLst>
            <pc:docMk/>
            <pc:sldMk cId="3431676753" sldId="319"/>
            <ac:spMk id="11" creationId="{425604D7-559A-31F5-F959-C53963F42BFD}"/>
          </ac:spMkLst>
        </pc:spChg>
        <pc:picChg chg="add mod">
          <ac:chgData name="Martin Klepek" userId="feb729e6-0e74-477c-a0ae-c9b68d8ac753" providerId="ADAL" clId="{5B0DBB93-87BE-2C40-BA4E-63EAC3315B9E}" dt="2025-03-08T08:30:55.875" v="942" actId="1076"/>
          <ac:picMkLst>
            <pc:docMk/>
            <pc:sldMk cId="3431676753" sldId="319"/>
            <ac:picMk id="4" creationId="{1F4CBEC7-9537-EF3F-C714-F723DCD8128A}"/>
          </ac:picMkLst>
        </pc:picChg>
        <pc:picChg chg="del mod">
          <ac:chgData name="Martin Klepek" userId="feb729e6-0e74-477c-a0ae-c9b68d8ac753" providerId="ADAL" clId="{5B0DBB93-87BE-2C40-BA4E-63EAC3315B9E}" dt="2025-03-08T08:30:33.443" v="932" actId="478"/>
          <ac:picMkLst>
            <pc:docMk/>
            <pc:sldMk cId="3431676753" sldId="319"/>
            <ac:picMk id="10242" creationId="{82D5A447-6695-C7F2-8D03-8328E852C72C}"/>
          </ac:picMkLst>
        </pc:picChg>
      </pc:sldChg>
      <pc:sldChg chg="addSp delSp modSp new mod">
        <pc:chgData name="Martin Klepek" userId="feb729e6-0e74-477c-a0ae-c9b68d8ac753" providerId="ADAL" clId="{5B0DBB93-87BE-2C40-BA4E-63EAC3315B9E}" dt="2025-03-08T08:32:11.699" v="945" actId="26606"/>
        <pc:sldMkLst>
          <pc:docMk/>
          <pc:sldMk cId="1701560522" sldId="320"/>
        </pc:sldMkLst>
        <pc:spChg chg="del">
          <ac:chgData name="Martin Klepek" userId="feb729e6-0e74-477c-a0ae-c9b68d8ac753" providerId="ADAL" clId="{5B0DBB93-87BE-2C40-BA4E-63EAC3315B9E}" dt="2025-03-08T08:32:11.699" v="945" actId="26606"/>
          <ac:spMkLst>
            <pc:docMk/>
            <pc:sldMk cId="1701560522" sldId="320"/>
            <ac:spMk id="2" creationId="{A9FABFF0-B520-756A-126D-580D2F288457}"/>
          </ac:spMkLst>
        </pc:spChg>
        <pc:spChg chg="del">
          <ac:chgData name="Martin Klepek" userId="feb729e6-0e74-477c-a0ae-c9b68d8ac753" providerId="ADAL" clId="{5B0DBB93-87BE-2C40-BA4E-63EAC3315B9E}" dt="2025-03-08T08:32:11.699" v="945" actId="26606"/>
          <ac:spMkLst>
            <pc:docMk/>
            <pc:sldMk cId="1701560522" sldId="320"/>
            <ac:spMk id="3" creationId="{1F40FD62-0633-9969-CC6B-08116A4B00A2}"/>
          </ac:spMkLst>
        </pc:spChg>
        <pc:picChg chg="add mod">
          <ac:chgData name="Martin Klepek" userId="feb729e6-0e74-477c-a0ae-c9b68d8ac753" providerId="ADAL" clId="{5B0DBB93-87BE-2C40-BA4E-63EAC3315B9E}" dt="2025-03-08T08:32:11.699" v="945" actId="26606"/>
          <ac:picMkLst>
            <pc:docMk/>
            <pc:sldMk cId="1701560522" sldId="320"/>
            <ac:picMk id="12290" creationId="{8C991A1C-B13D-A204-5A5D-AA35E686B986}"/>
          </ac:picMkLst>
        </pc:picChg>
      </pc:sldChg>
      <pc:sldChg chg="addSp delSp modSp add mod ord">
        <pc:chgData name="Martin Klepek" userId="feb729e6-0e74-477c-a0ae-c9b68d8ac753" providerId="ADAL" clId="{5B0DBB93-87BE-2C40-BA4E-63EAC3315B9E}" dt="2025-03-08T08:37:25.116" v="979"/>
        <pc:sldMkLst>
          <pc:docMk/>
          <pc:sldMk cId="3707871654" sldId="321"/>
        </pc:sldMkLst>
        <pc:spChg chg="mod">
          <ac:chgData name="Martin Klepek" userId="feb729e6-0e74-477c-a0ae-c9b68d8ac753" providerId="ADAL" clId="{5B0DBB93-87BE-2C40-BA4E-63EAC3315B9E}" dt="2025-03-08T08:34:50.412" v="955" actId="20577"/>
          <ac:spMkLst>
            <pc:docMk/>
            <pc:sldMk cId="3707871654" sldId="321"/>
            <ac:spMk id="9" creationId="{73799CE0-434F-5F54-520B-0B05FF358BAD}"/>
          </ac:spMkLst>
        </pc:spChg>
        <pc:spChg chg="mod">
          <ac:chgData name="Martin Klepek" userId="feb729e6-0e74-477c-a0ae-c9b68d8ac753" providerId="ADAL" clId="{5B0DBB93-87BE-2C40-BA4E-63EAC3315B9E}" dt="2025-03-08T08:37:25.116" v="979"/>
          <ac:spMkLst>
            <pc:docMk/>
            <pc:sldMk cId="3707871654" sldId="321"/>
            <ac:spMk id="11" creationId="{43B5DB01-7AE3-8C20-E822-A0C906F6F6DF}"/>
          </ac:spMkLst>
        </pc:spChg>
        <pc:picChg chg="mod">
          <ac:chgData name="Martin Klepek" userId="feb729e6-0e74-477c-a0ae-c9b68d8ac753" providerId="ADAL" clId="{5B0DBB93-87BE-2C40-BA4E-63EAC3315B9E}" dt="2025-03-08T08:34:48.177" v="949" actId="1076"/>
          <ac:picMkLst>
            <pc:docMk/>
            <pc:sldMk cId="3707871654" sldId="321"/>
            <ac:picMk id="2" creationId="{22BD4AAE-DB6E-C220-7418-5D0DE0619F52}"/>
          </ac:picMkLst>
        </pc:picChg>
        <pc:picChg chg="del">
          <ac:chgData name="Martin Klepek" userId="feb729e6-0e74-477c-a0ae-c9b68d8ac753" providerId="ADAL" clId="{5B0DBB93-87BE-2C40-BA4E-63EAC3315B9E}" dt="2025-03-08T08:34:53.741" v="956" actId="478"/>
          <ac:picMkLst>
            <pc:docMk/>
            <pc:sldMk cId="3707871654" sldId="321"/>
            <ac:picMk id="10242" creationId="{B2DF0551-FF53-0093-66B3-085EB2ED7353}"/>
          </ac:picMkLst>
        </pc:picChg>
        <pc:picChg chg="add mod">
          <ac:chgData name="Martin Klepek" userId="feb729e6-0e74-477c-a0ae-c9b68d8ac753" providerId="ADAL" clId="{5B0DBB93-87BE-2C40-BA4E-63EAC3315B9E}" dt="2025-03-08T08:35:16.624" v="963" actId="1076"/>
          <ac:picMkLst>
            <pc:docMk/>
            <pc:sldMk cId="3707871654" sldId="321"/>
            <ac:picMk id="14338" creationId="{8D519C6B-A944-A7D3-5F6F-1430AA1B4E79}"/>
          </ac:picMkLst>
        </pc:picChg>
      </pc:sldChg>
      <pc:sldChg chg="addSp delSp modSp add mod modAnim">
        <pc:chgData name="Martin Klepek" userId="feb729e6-0e74-477c-a0ae-c9b68d8ac753" providerId="ADAL" clId="{5B0DBB93-87BE-2C40-BA4E-63EAC3315B9E}" dt="2025-03-09T07:24:14.561" v="1711"/>
        <pc:sldMkLst>
          <pc:docMk/>
          <pc:sldMk cId="3327637608" sldId="322"/>
        </pc:sldMkLst>
        <pc:spChg chg="add del mod">
          <ac:chgData name="Martin Klepek" userId="feb729e6-0e74-477c-a0ae-c9b68d8ac753" providerId="ADAL" clId="{5B0DBB93-87BE-2C40-BA4E-63EAC3315B9E}" dt="2025-03-08T08:35:37.032" v="968" actId="478"/>
          <ac:spMkLst>
            <pc:docMk/>
            <pc:sldMk cId="3327637608" sldId="322"/>
            <ac:spMk id="4" creationId="{042E1DE9-8D7E-FB9F-266C-452BE237546E}"/>
          </ac:spMkLst>
        </pc:spChg>
        <pc:spChg chg="del">
          <ac:chgData name="Martin Klepek" userId="feb729e6-0e74-477c-a0ae-c9b68d8ac753" providerId="ADAL" clId="{5B0DBB93-87BE-2C40-BA4E-63EAC3315B9E}" dt="2025-03-08T08:35:20.778" v="965" actId="478"/>
          <ac:spMkLst>
            <pc:docMk/>
            <pc:sldMk cId="3327637608" sldId="322"/>
            <ac:spMk id="11" creationId="{AD8D914A-792B-B5A0-EA70-1019E0A1BAF4}"/>
          </ac:spMkLst>
        </pc:spChg>
        <pc:picChg chg="add mod">
          <ac:chgData name="Martin Klepek" userId="feb729e6-0e74-477c-a0ae-c9b68d8ac753" providerId="ADAL" clId="{5B0DBB93-87BE-2C40-BA4E-63EAC3315B9E}" dt="2025-03-09T07:23:18.406" v="1703"/>
          <ac:picMkLst>
            <pc:docMk/>
            <pc:sldMk cId="3327637608" sldId="322"/>
            <ac:picMk id="8" creationId="{2B3F084D-2ABE-F4C5-8776-402D98E884E5}"/>
          </ac:picMkLst>
        </pc:picChg>
        <pc:picChg chg="add mod">
          <ac:chgData name="Martin Klepek" userId="feb729e6-0e74-477c-a0ae-c9b68d8ac753" providerId="ADAL" clId="{5B0DBB93-87BE-2C40-BA4E-63EAC3315B9E}" dt="2025-03-09T07:23:46.188" v="1709" actId="732"/>
          <ac:picMkLst>
            <pc:docMk/>
            <pc:sldMk cId="3327637608" sldId="322"/>
            <ac:picMk id="10" creationId="{8A396F54-71AC-5C99-1B87-5A9C67A66528}"/>
          </ac:picMkLst>
        </pc:picChg>
        <pc:picChg chg="del mod">
          <ac:chgData name="Martin Klepek" userId="feb729e6-0e74-477c-a0ae-c9b68d8ac753" providerId="ADAL" clId="{5B0DBB93-87BE-2C40-BA4E-63EAC3315B9E}" dt="2025-03-09T07:23:14.983" v="1701" actId="478"/>
          <ac:picMkLst>
            <pc:docMk/>
            <pc:sldMk cId="3327637608" sldId="322"/>
            <ac:picMk id="14338" creationId="{94AD5615-7913-2CF8-3FAB-98F49A7894E3}"/>
          </ac:picMkLst>
        </pc:picChg>
        <pc:picChg chg="add mod">
          <ac:chgData name="Martin Klepek" userId="feb729e6-0e74-477c-a0ae-c9b68d8ac753" providerId="ADAL" clId="{5B0DBB93-87BE-2C40-BA4E-63EAC3315B9E}" dt="2025-03-08T08:35:44.951" v="973" actId="1076"/>
          <ac:picMkLst>
            <pc:docMk/>
            <pc:sldMk cId="3327637608" sldId="322"/>
            <ac:picMk id="16386" creationId="{89530A49-C930-D490-5703-871D7344AC10}"/>
          </ac:picMkLst>
        </pc:picChg>
      </pc:sldChg>
      <pc:sldChg chg="addSp delSp modSp add mod ord">
        <pc:chgData name="Martin Klepek" userId="feb729e6-0e74-477c-a0ae-c9b68d8ac753" providerId="ADAL" clId="{5B0DBB93-87BE-2C40-BA4E-63EAC3315B9E}" dt="2025-03-08T08:40:58.502" v="1017" actId="14100"/>
        <pc:sldMkLst>
          <pc:docMk/>
          <pc:sldMk cId="2833713824" sldId="323"/>
        </pc:sldMkLst>
        <pc:spChg chg="mod">
          <ac:chgData name="Martin Klepek" userId="feb729e6-0e74-477c-a0ae-c9b68d8ac753" providerId="ADAL" clId="{5B0DBB93-87BE-2C40-BA4E-63EAC3315B9E}" dt="2025-03-08T08:39:56.706" v="1000" actId="20577"/>
          <ac:spMkLst>
            <pc:docMk/>
            <pc:sldMk cId="2833713824" sldId="323"/>
            <ac:spMk id="9" creationId="{C7A2E4A3-4D9E-AC49-0164-51ED63F18AC9}"/>
          </ac:spMkLst>
        </pc:spChg>
        <pc:spChg chg="mod">
          <ac:chgData name="Martin Klepek" userId="feb729e6-0e74-477c-a0ae-c9b68d8ac753" providerId="ADAL" clId="{5B0DBB93-87BE-2C40-BA4E-63EAC3315B9E}" dt="2025-03-08T08:40:58.502" v="1017" actId="14100"/>
          <ac:spMkLst>
            <pc:docMk/>
            <pc:sldMk cId="2833713824" sldId="323"/>
            <ac:spMk id="11" creationId="{581CBCA7-AD46-43EE-0D2E-6A308E8B7058}"/>
          </ac:spMkLst>
        </pc:spChg>
        <pc:picChg chg="add mod">
          <ac:chgData name="Martin Klepek" userId="feb729e6-0e74-477c-a0ae-c9b68d8ac753" providerId="ADAL" clId="{5B0DBB93-87BE-2C40-BA4E-63EAC3315B9E}" dt="2025-03-08T08:40:46.836" v="1015" actId="1076"/>
          <ac:picMkLst>
            <pc:docMk/>
            <pc:sldMk cId="2833713824" sldId="323"/>
            <ac:picMk id="3" creationId="{9ECE4101-5F50-B6A9-4908-D2240BFF83A9}"/>
          </ac:picMkLst>
        </pc:picChg>
        <pc:picChg chg="del">
          <ac:chgData name="Martin Klepek" userId="feb729e6-0e74-477c-a0ae-c9b68d8ac753" providerId="ADAL" clId="{5B0DBB93-87BE-2C40-BA4E-63EAC3315B9E}" dt="2025-03-08T08:39:58.630" v="1001" actId="478"/>
          <ac:picMkLst>
            <pc:docMk/>
            <pc:sldMk cId="2833713824" sldId="323"/>
            <ac:picMk id="14338" creationId="{60B4B3AA-2FDB-85C6-63BF-6F823B388719}"/>
          </ac:picMkLst>
        </pc:picChg>
      </pc:sldChg>
      <pc:sldChg chg="addSp delSp modSp add mod ord">
        <pc:chgData name="Martin Klepek" userId="feb729e6-0e74-477c-a0ae-c9b68d8ac753" providerId="ADAL" clId="{5B0DBB93-87BE-2C40-BA4E-63EAC3315B9E}" dt="2025-03-08T08:39:37.761" v="995" actId="1076"/>
        <pc:sldMkLst>
          <pc:docMk/>
          <pc:sldMk cId="3081228930" sldId="324"/>
        </pc:sldMkLst>
        <pc:spChg chg="add del mod">
          <ac:chgData name="Martin Klepek" userId="feb729e6-0e74-477c-a0ae-c9b68d8ac753" providerId="ADAL" clId="{5B0DBB93-87BE-2C40-BA4E-63EAC3315B9E}" dt="2025-03-08T08:38:37.435" v="983" actId="478"/>
          <ac:spMkLst>
            <pc:docMk/>
            <pc:sldMk cId="3081228930" sldId="324"/>
            <ac:spMk id="4" creationId="{F4D6A36B-0905-F863-54D4-B43458536759}"/>
          </ac:spMkLst>
        </pc:spChg>
        <pc:spChg chg="del">
          <ac:chgData name="Martin Klepek" userId="feb729e6-0e74-477c-a0ae-c9b68d8ac753" providerId="ADAL" clId="{5B0DBB93-87BE-2C40-BA4E-63EAC3315B9E}" dt="2025-03-08T08:38:35.569" v="982" actId="478"/>
          <ac:spMkLst>
            <pc:docMk/>
            <pc:sldMk cId="3081228930" sldId="324"/>
            <ac:spMk id="11" creationId="{761A9494-BFCF-419E-8A2B-6E51C12B587F}"/>
          </ac:spMkLst>
        </pc:spChg>
        <pc:picChg chg="del">
          <ac:chgData name="Martin Klepek" userId="feb729e6-0e74-477c-a0ae-c9b68d8ac753" providerId="ADAL" clId="{5B0DBB93-87BE-2C40-BA4E-63EAC3315B9E}" dt="2025-03-08T08:38:38.638" v="984" actId="478"/>
          <ac:picMkLst>
            <pc:docMk/>
            <pc:sldMk cId="3081228930" sldId="324"/>
            <ac:picMk id="14338" creationId="{28BE8450-C4DC-6BED-1951-C1DAC04CE58E}"/>
          </ac:picMkLst>
        </pc:picChg>
        <pc:picChg chg="add mod">
          <ac:chgData name="Martin Klepek" userId="feb729e6-0e74-477c-a0ae-c9b68d8ac753" providerId="ADAL" clId="{5B0DBB93-87BE-2C40-BA4E-63EAC3315B9E}" dt="2025-03-08T08:39:37.761" v="995" actId="1076"/>
          <ac:picMkLst>
            <pc:docMk/>
            <pc:sldMk cId="3081228930" sldId="324"/>
            <ac:picMk id="19458" creationId="{1EA92B3C-BEDD-2CF1-066E-23E095BCC285}"/>
          </ac:picMkLst>
        </pc:picChg>
      </pc:sldChg>
      <pc:sldChg chg="addSp delSp modSp add">
        <pc:chgData name="Martin Klepek" userId="feb729e6-0e74-477c-a0ae-c9b68d8ac753" providerId="ADAL" clId="{5B0DBB93-87BE-2C40-BA4E-63EAC3315B9E}" dt="2025-03-08T08:39:29.368" v="993" actId="1076"/>
        <pc:sldMkLst>
          <pc:docMk/>
          <pc:sldMk cId="2323349929" sldId="325"/>
        </pc:sldMkLst>
        <pc:picChg chg="del">
          <ac:chgData name="Martin Klepek" userId="feb729e6-0e74-477c-a0ae-c9b68d8ac753" providerId="ADAL" clId="{5B0DBB93-87BE-2C40-BA4E-63EAC3315B9E}" dt="2025-03-08T08:39:21.190" v="990" actId="478"/>
          <ac:picMkLst>
            <pc:docMk/>
            <pc:sldMk cId="2323349929" sldId="325"/>
            <ac:picMk id="19458" creationId="{EA055E80-8300-5827-172A-0EFD2DBE811C}"/>
          </ac:picMkLst>
        </pc:picChg>
        <pc:picChg chg="add mod">
          <ac:chgData name="Martin Klepek" userId="feb729e6-0e74-477c-a0ae-c9b68d8ac753" providerId="ADAL" clId="{5B0DBB93-87BE-2C40-BA4E-63EAC3315B9E}" dt="2025-03-08T08:39:29.368" v="993" actId="1076"/>
          <ac:picMkLst>
            <pc:docMk/>
            <pc:sldMk cId="2323349929" sldId="325"/>
            <ac:picMk id="21506" creationId="{51793F29-F0FA-62F7-0C0D-B1870BF598A7}"/>
          </ac:picMkLst>
        </pc:picChg>
      </pc:sldChg>
      <pc:sldChg chg="addSp delSp modSp add mod">
        <pc:chgData name="Martin Klepek" userId="feb729e6-0e74-477c-a0ae-c9b68d8ac753" providerId="ADAL" clId="{5B0DBB93-87BE-2C40-BA4E-63EAC3315B9E}" dt="2025-03-08T08:41:54.042" v="1027" actId="1076"/>
        <pc:sldMkLst>
          <pc:docMk/>
          <pc:sldMk cId="3765864828" sldId="326"/>
        </pc:sldMkLst>
        <pc:spChg chg="mod">
          <ac:chgData name="Martin Klepek" userId="feb729e6-0e74-477c-a0ae-c9b68d8ac753" providerId="ADAL" clId="{5B0DBB93-87BE-2C40-BA4E-63EAC3315B9E}" dt="2025-03-08T08:41:06.898" v="1021"/>
          <ac:spMkLst>
            <pc:docMk/>
            <pc:sldMk cId="3765864828" sldId="326"/>
            <ac:spMk id="11" creationId="{CB86FF75-58D9-AB6A-50D8-E73A4C6E9B14}"/>
          </ac:spMkLst>
        </pc:spChg>
        <pc:picChg chg="del">
          <ac:chgData name="Martin Klepek" userId="feb729e6-0e74-477c-a0ae-c9b68d8ac753" providerId="ADAL" clId="{5B0DBB93-87BE-2C40-BA4E-63EAC3315B9E}" dt="2025-03-08T08:41:44.676" v="1022" actId="478"/>
          <ac:picMkLst>
            <pc:docMk/>
            <pc:sldMk cId="3765864828" sldId="326"/>
            <ac:picMk id="3" creationId="{2D4C4186-810C-6B0B-6A9F-7A51E0460359}"/>
          </ac:picMkLst>
        </pc:picChg>
        <pc:picChg chg="add mod">
          <ac:chgData name="Martin Klepek" userId="feb729e6-0e74-477c-a0ae-c9b68d8ac753" providerId="ADAL" clId="{5B0DBB93-87BE-2C40-BA4E-63EAC3315B9E}" dt="2025-03-08T08:41:54.042" v="1027" actId="1076"/>
          <ac:picMkLst>
            <pc:docMk/>
            <pc:sldMk cId="3765864828" sldId="326"/>
            <ac:picMk id="22530" creationId="{1DDFCA6D-9487-30D3-BD3C-C8908EF38B47}"/>
          </ac:picMkLst>
        </pc:picChg>
      </pc:sldChg>
      <pc:sldChg chg="add ord">
        <pc:chgData name="Martin Klepek" userId="feb729e6-0e74-477c-a0ae-c9b68d8ac753" providerId="ADAL" clId="{5B0DBB93-87BE-2C40-BA4E-63EAC3315B9E}" dt="2025-03-08T13:05:56.167" v="1365" actId="20578"/>
        <pc:sldMkLst>
          <pc:docMk/>
          <pc:sldMk cId="3180456515" sldId="327"/>
        </pc:sldMkLst>
      </pc:sldChg>
      <pc:sldChg chg="addSp delSp modSp add mod">
        <pc:chgData name="Martin Klepek" userId="feb729e6-0e74-477c-a0ae-c9b68d8ac753" providerId="ADAL" clId="{5B0DBB93-87BE-2C40-BA4E-63EAC3315B9E}" dt="2025-03-08T08:47:38.896" v="1122" actId="1076"/>
        <pc:sldMkLst>
          <pc:docMk/>
          <pc:sldMk cId="3734025946" sldId="328"/>
        </pc:sldMkLst>
        <pc:spChg chg="add del mod">
          <ac:chgData name="Martin Klepek" userId="feb729e6-0e74-477c-a0ae-c9b68d8ac753" providerId="ADAL" clId="{5B0DBB93-87BE-2C40-BA4E-63EAC3315B9E}" dt="2025-03-08T08:46:31.613" v="1106" actId="21"/>
          <ac:spMkLst>
            <pc:docMk/>
            <pc:sldMk cId="3734025946" sldId="328"/>
            <ac:spMk id="4" creationId="{FC29786B-7D56-C1B0-8439-9E2E2A011D1E}"/>
          </ac:spMkLst>
        </pc:spChg>
        <pc:spChg chg="mod">
          <ac:chgData name="Martin Klepek" userId="feb729e6-0e74-477c-a0ae-c9b68d8ac753" providerId="ADAL" clId="{5B0DBB93-87BE-2C40-BA4E-63EAC3315B9E}" dt="2025-03-08T08:47:22.584" v="1119" actId="14100"/>
          <ac:spMkLst>
            <pc:docMk/>
            <pc:sldMk cId="3734025946" sldId="328"/>
            <ac:spMk id="11" creationId="{C12DC7D8-2BBB-CD15-66D9-804FFA9F67F0}"/>
          </ac:spMkLst>
        </pc:spChg>
        <pc:picChg chg="add del mod">
          <ac:chgData name="Martin Klepek" userId="feb729e6-0e74-477c-a0ae-c9b68d8ac753" providerId="ADAL" clId="{5B0DBB93-87BE-2C40-BA4E-63EAC3315B9E}" dt="2025-03-08T08:46:31.613" v="1106" actId="21"/>
          <ac:picMkLst>
            <pc:docMk/>
            <pc:sldMk cId="3734025946" sldId="328"/>
            <ac:picMk id="2" creationId="{11995F09-A617-E271-F28A-5966558A2747}"/>
          </ac:picMkLst>
        </pc:picChg>
        <pc:picChg chg="add mod">
          <ac:chgData name="Martin Klepek" userId="feb729e6-0e74-477c-a0ae-c9b68d8ac753" providerId="ADAL" clId="{5B0DBB93-87BE-2C40-BA4E-63EAC3315B9E}" dt="2025-03-08T08:47:38.896" v="1122" actId="1076"/>
          <ac:picMkLst>
            <pc:docMk/>
            <pc:sldMk cId="3734025946" sldId="328"/>
            <ac:picMk id="8" creationId="{C478E20D-D310-2078-D942-4F288AEC121F}"/>
          </ac:picMkLst>
        </pc:picChg>
      </pc:sldChg>
      <pc:sldChg chg="addSp delSp modSp add mod">
        <pc:chgData name="Martin Klepek" userId="feb729e6-0e74-477c-a0ae-c9b68d8ac753" providerId="ADAL" clId="{5B0DBB93-87BE-2C40-BA4E-63EAC3315B9E}" dt="2025-03-08T08:50:45.933" v="1169" actId="2711"/>
        <pc:sldMkLst>
          <pc:docMk/>
          <pc:sldMk cId="138017933" sldId="329"/>
        </pc:sldMkLst>
        <pc:spChg chg="add mod">
          <ac:chgData name="Martin Klepek" userId="feb729e6-0e74-477c-a0ae-c9b68d8ac753" providerId="ADAL" clId="{5B0DBB93-87BE-2C40-BA4E-63EAC3315B9E}" dt="2025-03-08T08:46:37.028" v="1108" actId="478"/>
          <ac:spMkLst>
            <pc:docMk/>
            <pc:sldMk cId="138017933" sldId="329"/>
            <ac:spMk id="4" creationId="{759A3277-3DF4-82E6-D33C-83387CB12297}"/>
          </ac:spMkLst>
        </pc:spChg>
        <pc:spChg chg="add mod">
          <ac:chgData name="Martin Klepek" userId="feb729e6-0e74-477c-a0ae-c9b68d8ac753" providerId="ADAL" clId="{5B0DBB93-87BE-2C40-BA4E-63EAC3315B9E}" dt="2025-03-08T08:50:45.933" v="1169" actId="2711"/>
          <ac:spMkLst>
            <pc:docMk/>
            <pc:sldMk cId="138017933" sldId="329"/>
            <ac:spMk id="10" creationId="{F7FBD993-2569-66D6-F4D1-60DAD41C4DE7}"/>
          </ac:spMkLst>
        </pc:spChg>
        <pc:spChg chg="del">
          <ac:chgData name="Martin Klepek" userId="feb729e6-0e74-477c-a0ae-c9b68d8ac753" providerId="ADAL" clId="{5B0DBB93-87BE-2C40-BA4E-63EAC3315B9E}" dt="2025-03-08T08:46:37.028" v="1108" actId="478"/>
          <ac:spMkLst>
            <pc:docMk/>
            <pc:sldMk cId="138017933" sldId="329"/>
            <ac:spMk id="11" creationId="{95182E5B-E10F-8DFC-D139-59B1004E32E9}"/>
          </ac:spMkLst>
        </pc:spChg>
        <pc:picChg chg="add mod">
          <ac:chgData name="Martin Klepek" userId="feb729e6-0e74-477c-a0ae-c9b68d8ac753" providerId="ADAL" clId="{5B0DBB93-87BE-2C40-BA4E-63EAC3315B9E}" dt="2025-03-08T08:46:46.046" v="1112" actId="1076"/>
          <ac:picMkLst>
            <pc:docMk/>
            <pc:sldMk cId="138017933" sldId="329"/>
            <ac:picMk id="8" creationId="{BAC4FEEC-B8B7-FCB1-6A2C-E916375208E3}"/>
          </ac:picMkLst>
        </pc:picChg>
      </pc:sldChg>
      <pc:sldChg chg="addSp modSp add mod ord">
        <pc:chgData name="Martin Klepek" userId="feb729e6-0e74-477c-a0ae-c9b68d8ac753" providerId="ADAL" clId="{5B0DBB93-87BE-2C40-BA4E-63EAC3315B9E}" dt="2025-03-08T08:50:33.231" v="1167" actId="2711"/>
        <pc:sldMkLst>
          <pc:docMk/>
          <pc:sldMk cId="3525115179" sldId="330"/>
        </pc:sldMkLst>
        <pc:spChg chg="add mod">
          <ac:chgData name="Martin Klepek" userId="feb729e6-0e74-477c-a0ae-c9b68d8ac753" providerId="ADAL" clId="{5B0DBB93-87BE-2C40-BA4E-63EAC3315B9E}" dt="2025-03-08T08:50:33.231" v="1167" actId="2711"/>
          <ac:spMkLst>
            <pc:docMk/>
            <pc:sldMk cId="3525115179" sldId="330"/>
            <ac:spMk id="2" creationId="{671C02C2-5FBE-08BC-D612-4C2506082092}"/>
          </ac:spMkLst>
        </pc:spChg>
        <pc:spChg chg="mod">
          <ac:chgData name="Martin Klepek" userId="feb729e6-0e74-477c-a0ae-c9b68d8ac753" providerId="ADAL" clId="{5B0DBB93-87BE-2C40-BA4E-63EAC3315B9E}" dt="2025-03-08T08:47:57.751" v="1130" actId="20577"/>
          <ac:spMkLst>
            <pc:docMk/>
            <pc:sldMk cId="3525115179" sldId="330"/>
            <ac:spMk id="9" creationId="{3E736DE2-3618-0FCF-3396-3B6CE4CAF95A}"/>
          </ac:spMkLst>
        </pc:spChg>
        <pc:spChg chg="mod">
          <ac:chgData name="Martin Klepek" userId="feb729e6-0e74-477c-a0ae-c9b68d8ac753" providerId="ADAL" clId="{5B0DBB93-87BE-2C40-BA4E-63EAC3315B9E}" dt="2025-03-08T08:48:13.500" v="1137" actId="14100"/>
          <ac:spMkLst>
            <pc:docMk/>
            <pc:sldMk cId="3525115179" sldId="330"/>
            <ac:spMk id="11" creationId="{1C04802E-7579-E7B3-DB94-2BA1A2538879}"/>
          </ac:spMkLst>
        </pc:spChg>
        <pc:picChg chg="add mod">
          <ac:chgData name="Martin Klepek" userId="feb729e6-0e74-477c-a0ae-c9b68d8ac753" providerId="ADAL" clId="{5B0DBB93-87BE-2C40-BA4E-63EAC3315B9E}" dt="2025-03-08T08:48:31.703" v="1143" actId="1076"/>
          <ac:picMkLst>
            <pc:docMk/>
            <pc:sldMk cId="3525115179" sldId="330"/>
            <ac:picMk id="4" creationId="{A8EBF0DF-2401-60EE-E704-4FD6B913B6F2}"/>
          </ac:picMkLst>
        </pc:picChg>
      </pc:sldChg>
      <pc:sldChg chg="addSp delSp modSp add mod">
        <pc:chgData name="Martin Klepek" userId="feb729e6-0e74-477c-a0ae-c9b68d8ac753" providerId="ADAL" clId="{5B0DBB93-87BE-2C40-BA4E-63EAC3315B9E}" dt="2025-03-08T08:50:39.272" v="1168" actId="2711"/>
        <pc:sldMkLst>
          <pc:docMk/>
          <pc:sldMk cId="1929219573" sldId="331"/>
        </pc:sldMkLst>
        <pc:spChg chg="del">
          <ac:chgData name="Martin Klepek" userId="feb729e6-0e74-477c-a0ae-c9b68d8ac753" providerId="ADAL" clId="{5B0DBB93-87BE-2C40-BA4E-63EAC3315B9E}" dt="2025-03-08T08:49:27.652" v="1150" actId="478"/>
          <ac:spMkLst>
            <pc:docMk/>
            <pc:sldMk cId="1929219573" sldId="331"/>
            <ac:spMk id="2" creationId="{19CD28A3-4D81-7D33-F89A-C1E8928881B7}"/>
          </ac:spMkLst>
        </pc:spChg>
        <pc:spChg chg="add mod">
          <ac:chgData name="Martin Klepek" userId="feb729e6-0e74-477c-a0ae-c9b68d8ac753" providerId="ADAL" clId="{5B0DBB93-87BE-2C40-BA4E-63EAC3315B9E}" dt="2025-03-08T08:50:39.272" v="1168" actId="2711"/>
          <ac:spMkLst>
            <pc:docMk/>
            <pc:sldMk cId="1929219573" sldId="331"/>
            <ac:spMk id="8" creationId="{2D71BDA1-EAEF-1D76-E3E0-C3DF05B73432}"/>
          </ac:spMkLst>
        </pc:spChg>
        <pc:spChg chg="mod">
          <ac:chgData name="Martin Klepek" userId="feb729e6-0e74-477c-a0ae-c9b68d8ac753" providerId="ADAL" clId="{5B0DBB93-87BE-2C40-BA4E-63EAC3315B9E}" dt="2025-03-08T08:49:12.518" v="1148" actId="20577"/>
          <ac:spMkLst>
            <pc:docMk/>
            <pc:sldMk cId="1929219573" sldId="331"/>
            <ac:spMk id="11" creationId="{0B8D89C7-FE15-80FA-9AA4-0FE0627A9601}"/>
          </ac:spMkLst>
        </pc:spChg>
        <pc:spChg chg="add mod">
          <ac:chgData name="Martin Klepek" userId="feb729e6-0e74-477c-a0ae-c9b68d8ac753" providerId="ADAL" clId="{5B0DBB93-87BE-2C40-BA4E-63EAC3315B9E}" dt="2025-03-08T08:50:39.272" v="1168" actId="2711"/>
          <ac:spMkLst>
            <pc:docMk/>
            <pc:sldMk cId="1929219573" sldId="331"/>
            <ac:spMk id="14" creationId="{1C04B582-CCB6-2B05-20FF-01F16E8C9758}"/>
          </ac:spMkLst>
        </pc:spChg>
        <pc:picChg chg="del">
          <ac:chgData name="Martin Klepek" userId="feb729e6-0e74-477c-a0ae-c9b68d8ac753" providerId="ADAL" clId="{5B0DBB93-87BE-2C40-BA4E-63EAC3315B9E}" dt="2025-03-08T08:49:26.249" v="1149" actId="478"/>
          <ac:picMkLst>
            <pc:docMk/>
            <pc:sldMk cId="1929219573" sldId="331"/>
            <ac:picMk id="4" creationId="{1DDA6F65-3E72-6A1D-EDC0-E7EDA6FCEF2B}"/>
          </ac:picMkLst>
        </pc:picChg>
        <pc:picChg chg="add mod">
          <ac:chgData name="Martin Klepek" userId="feb729e6-0e74-477c-a0ae-c9b68d8ac753" providerId="ADAL" clId="{5B0DBB93-87BE-2C40-BA4E-63EAC3315B9E}" dt="2025-03-08T08:49:34.871" v="1153" actId="1076"/>
          <ac:picMkLst>
            <pc:docMk/>
            <pc:sldMk cId="1929219573" sldId="331"/>
            <ac:picMk id="10" creationId="{6866200D-75B7-971D-387D-E04D00B44A5E}"/>
          </ac:picMkLst>
        </pc:picChg>
        <pc:picChg chg="add mod">
          <ac:chgData name="Martin Klepek" userId="feb729e6-0e74-477c-a0ae-c9b68d8ac753" providerId="ADAL" clId="{5B0DBB93-87BE-2C40-BA4E-63EAC3315B9E}" dt="2025-03-08T08:49:41.587" v="1155" actId="1076"/>
          <ac:picMkLst>
            <pc:docMk/>
            <pc:sldMk cId="1929219573" sldId="331"/>
            <ac:picMk id="13" creationId="{40368A28-0619-01E2-40AF-31CEC1D86BC3}"/>
          </ac:picMkLst>
        </pc:picChg>
      </pc:sldChg>
      <pc:sldChg chg="addSp delSp modSp add mod">
        <pc:chgData name="Martin Klepek" userId="feb729e6-0e74-477c-a0ae-c9b68d8ac753" providerId="ADAL" clId="{5B0DBB93-87BE-2C40-BA4E-63EAC3315B9E}" dt="2025-03-08T08:52:46.124" v="1180" actId="255"/>
        <pc:sldMkLst>
          <pc:docMk/>
          <pc:sldMk cId="3233700288" sldId="332"/>
        </pc:sldMkLst>
        <pc:spChg chg="add mod">
          <ac:chgData name="Martin Klepek" userId="feb729e6-0e74-477c-a0ae-c9b68d8ac753" providerId="ADAL" clId="{5B0DBB93-87BE-2C40-BA4E-63EAC3315B9E}" dt="2025-03-08T08:50:27.327" v="1166" actId="2711"/>
          <ac:spMkLst>
            <pc:docMk/>
            <pc:sldMk cId="3233700288" sldId="332"/>
            <ac:spMk id="2" creationId="{A7B6150C-4870-10A6-D925-2341CB661FA1}"/>
          </ac:spMkLst>
        </pc:spChg>
        <pc:spChg chg="del mod">
          <ac:chgData name="Martin Klepek" userId="feb729e6-0e74-477c-a0ae-c9b68d8ac753" providerId="ADAL" clId="{5B0DBB93-87BE-2C40-BA4E-63EAC3315B9E}" dt="2025-03-08T08:50:08.880" v="1161" actId="478"/>
          <ac:spMkLst>
            <pc:docMk/>
            <pc:sldMk cId="3233700288" sldId="332"/>
            <ac:spMk id="8" creationId="{8DF99C64-961A-3AB1-A053-3380ED13FAB1}"/>
          </ac:spMkLst>
        </pc:spChg>
        <pc:spChg chg="mod">
          <ac:chgData name="Martin Klepek" userId="feb729e6-0e74-477c-a0ae-c9b68d8ac753" providerId="ADAL" clId="{5B0DBB93-87BE-2C40-BA4E-63EAC3315B9E}" dt="2025-03-08T08:52:46.124" v="1180" actId="255"/>
          <ac:spMkLst>
            <pc:docMk/>
            <pc:sldMk cId="3233700288" sldId="332"/>
            <ac:spMk id="11" creationId="{DD80F093-9390-536F-24E4-2E09C54A4BFB}"/>
          </ac:spMkLst>
        </pc:spChg>
        <pc:spChg chg="del">
          <ac:chgData name="Martin Klepek" userId="feb729e6-0e74-477c-a0ae-c9b68d8ac753" providerId="ADAL" clId="{5B0DBB93-87BE-2C40-BA4E-63EAC3315B9E}" dt="2025-03-08T08:50:10.433" v="1162" actId="478"/>
          <ac:spMkLst>
            <pc:docMk/>
            <pc:sldMk cId="3233700288" sldId="332"/>
            <ac:spMk id="14" creationId="{BE647156-9D5C-1AF1-C49D-E22C9A78097A}"/>
          </ac:spMkLst>
        </pc:spChg>
        <pc:picChg chg="add mod">
          <ac:chgData name="Martin Klepek" userId="feb729e6-0e74-477c-a0ae-c9b68d8ac753" providerId="ADAL" clId="{5B0DBB93-87BE-2C40-BA4E-63EAC3315B9E}" dt="2025-03-08T08:50:20.624" v="1165" actId="1076"/>
          <ac:picMkLst>
            <pc:docMk/>
            <pc:sldMk cId="3233700288" sldId="332"/>
            <ac:picMk id="4" creationId="{ED3C9738-9D8A-A9ED-2D56-AB57F2ACF04D}"/>
          </ac:picMkLst>
        </pc:picChg>
        <pc:picChg chg="del">
          <ac:chgData name="Martin Klepek" userId="feb729e6-0e74-477c-a0ae-c9b68d8ac753" providerId="ADAL" clId="{5B0DBB93-87BE-2C40-BA4E-63EAC3315B9E}" dt="2025-03-08T08:50:07.316" v="1160" actId="478"/>
          <ac:picMkLst>
            <pc:docMk/>
            <pc:sldMk cId="3233700288" sldId="332"/>
            <ac:picMk id="10" creationId="{0C207FD4-530C-5A19-FC94-C03477ADAFD5}"/>
          </ac:picMkLst>
        </pc:picChg>
        <pc:picChg chg="del">
          <ac:chgData name="Martin Klepek" userId="feb729e6-0e74-477c-a0ae-c9b68d8ac753" providerId="ADAL" clId="{5B0DBB93-87BE-2C40-BA4E-63EAC3315B9E}" dt="2025-03-08T08:50:06.101" v="1158" actId="478"/>
          <ac:picMkLst>
            <pc:docMk/>
            <pc:sldMk cId="3233700288" sldId="332"/>
            <ac:picMk id="13" creationId="{9C0B87DE-7A64-7D71-ADB5-E367A818A2E2}"/>
          </ac:picMkLst>
        </pc:picChg>
      </pc:sldChg>
      <pc:sldChg chg="addSp delSp modSp add mod">
        <pc:chgData name="Martin Klepek" userId="feb729e6-0e74-477c-a0ae-c9b68d8ac753" providerId="ADAL" clId="{5B0DBB93-87BE-2C40-BA4E-63EAC3315B9E}" dt="2025-03-08T12:58:49.400" v="1226" actId="14100"/>
        <pc:sldMkLst>
          <pc:docMk/>
          <pc:sldMk cId="60444229" sldId="333"/>
        </pc:sldMkLst>
        <pc:spChg chg="del">
          <ac:chgData name="Martin Klepek" userId="feb729e6-0e74-477c-a0ae-c9b68d8ac753" providerId="ADAL" clId="{5B0DBB93-87BE-2C40-BA4E-63EAC3315B9E}" dt="2025-03-08T08:53:48.612" v="1202" actId="478"/>
          <ac:spMkLst>
            <pc:docMk/>
            <pc:sldMk cId="60444229" sldId="333"/>
            <ac:spMk id="2" creationId="{27D7AF86-4043-B000-CCA6-42BB2A4359DF}"/>
          </ac:spMkLst>
        </pc:spChg>
        <pc:spChg chg="add mod">
          <ac:chgData name="Martin Klepek" userId="feb729e6-0e74-477c-a0ae-c9b68d8ac753" providerId="ADAL" clId="{5B0DBB93-87BE-2C40-BA4E-63EAC3315B9E}" dt="2025-03-08T08:54:00.591" v="1206" actId="2711"/>
          <ac:spMkLst>
            <pc:docMk/>
            <pc:sldMk cId="60444229" sldId="333"/>
            <ac:spMk id="8" creationId="{72F52F0F-A7C0-6CF8-8559-21F19B2329DC}"/>
          </ac:spMkLst>
        </pc:spChg>
        <pc:spChg chg="mod">
          <ac:chgData name="Martin Klepek" userId="feb729e6-0e74-477c-a0ae-c9b68d8ac753" providerId="ADAL" clId="{5B0DBB93-87BE-2C40-BA4E-63EAC3315B9E}" dt="2025-03-08T08:53:05.255" v="1184" actId="20577"/>
          <ac:spMkLst>
            <pc:docMk/>
            <pc:sldMk cId="60444229" sldId="333"/>
            <ac:spMk id="9" creationId="{C17BB217-89DF-1A90-A7FF-72147CE814A9}"/>
          </ac:spMkLst>
        </pc:spChg>
        <pc:spChg chg="mod">
          <ac:chgData name="Martin Klepek" userId="feb729e6-0e74-477c-a0ae-c9b68d8ac753" providerId="ADAL" clId="{5B0DBB93-87BE-2C40-BA4E-63EAC3315B9E}" dt="2025-03-08T12:58:49.400" v="1226" actId="14100"/>
          <ac:spMkLst>
            <pc:docMk/>
            <pc:sldMk cId="60444229" sldId="333"/>
            <ac:spMk id="11" creationId="{BE1D5CEC-B4FE-53BA-96E2-0712A7BB4857}"/>
          </ac:spMkLst>
        </pc:spChg>
        <pc:picChg chg="del">
          <ac:chgData name="Martin Klepek" userId="feb729e6-0e74-477c-a0ae-c9b68d8ac753" providerId="ADAL" clId="{5B0DBB93-87BE-2C40-BA4E-63EAC3315B9E}" dt="2025-03-08T08:53:46.742" v="1201" actId="478"/>
          <ac:picMkLst>
            <pc:docMk/>
            <pc:sldMk cId="60444229" sldId="333"/>
            <ac:picMk id="4" creationId="{890E17B1-6FEA-0541-F91B-996FC5A983C0}"/>
          </ac:picMkLst>
        </pc:picChg>
        <pc:picChg chg="add mod">
          <ac:chgData name="Martin Klepek" userId="feb729e6-0e74-477c-a0ae-c9b68d8ac753" providerId="ADAL" clId="{5B0DBB93-87BE-2C40-BA4E-63EAC3315B9E}" dt="2025-03-08T08:53:54.799" v="1205" actId="1076"/>
          <ac:picMkLst>
            <pc:docMk/>
            <pc:sldMk cId="60444229" sldId="333"/>
            <ac:picMk id="10" creationId="{D1401A8B-3748-819D-FBB9-0C320EF71813}"/>
          </ac:picMkLst>
        </pc:picChg>
      </pc:sldChg>
      <pc:sldChg chg="modSp add mod">
        <pc:chgData name="Martin Klepek" userId="feb729e6-0e74-477c-a0ae-c9b68d8ac753" providerId="ADAL" clId="{5B0DBB93-87BE-2C40-BA4E-63EAC3315B9E}" dt="2025-03-08T13:07:55.061" v="1410" actId="20577"/>
        <pc:sldMkLst>
          <pc:docMk/>
          <pc:sldMk cId="3082350360" sldId="334"/>
        </pc:sldMkLst>
        <pc:spChg chg="mod">
          <ac:chgData name="Martin Klepek" userId="feb729e6-0e74-477c-a0ae-c9b68d8ac753" providerId="ADAL" clId="{5B0DBB93-87BE-2C40-BA4E-63EAC3315B9E}" dt="2025-03-08T13:07:55.061" v="1410" actId="20577"/>
          <ac:spMkLst>
            <pc:docMk/>
            <pc:sldMk cId="3082350360" sldId="334"/>
            <ac:spMk id="11" creationId="{7AD0392B-64C1-6AC6-523E-C7A8F087F141}"/>
          </ac:spMkLst>
        </pc:spChg>
      </pc:sldChg>
      <pc:sldChg chg="addSp delSp modSp add mod">
        <pc:chgData name="Martin Klepek" userId="feb729e6-0e74-477c-a0ae-c9b68d8ac753" providerId="ADAL" clId="{5B0DBB93-87BE-2C40-BA4E-63EAC3315B9E}" dt="2025-03-08T13:07:09.061" v="1379" actId="1076"/>
        <pc:sldMkLst>
          <pc:docMk/>
          <pc:sldMk cId="1666151948" sldId="335"/>
        </pc:sldMkLst>
        <pc:spChg chg="add mod">
          <ac:chgData name="Martin Klepek" userId="feb729e6-0e74-477c-a0ae-c9b68d8ac753" providerId="ADAL" clId="{5B0DBB93-87BE-2C40-BA4E-63EAC3315B9E}" dt="2025-03-08T13:06:28.565" v="1367" actId="478"/>
          <ac:spMkLst>
            <pc:docMk/>
            <pc:sldMk cId="1666151948" sldId="335"/>
            <ac:spMk id="4" creationId="{CD037C4A-158E-7AB5-BA20-174EFE65535C}"/>
          </ac:spMkLst>
        </pc:spChg>
        <pc:spChg chg="add mod">
          <ac:chgData name="Martin Klepek" userId="feb729e6-0e74-477c-a0ae-c9b68d8ac753" providerId="ADAL" clId="{5B0DBB93-87BE-2C40-BA4E-63EAC3315B9E}" dt="2025-03-08T13:07:06.699" v="1378" actId="1076"/>
          <ac:spMkLst>
            <pc:docMk/>
            <pc:sldMk cId="1666151948" sldId="335"/>
            <ac:spMk id="10" creationId="{2FBC4A72-3155-82A0-5604-D658C83DA830}"/>
          </ac:spMkLst>
        </pc:spChg>
        <pc:spChg chg="del">
          <ac:chgData name="Martin Klepek" userId="feb729e6-0e74-477c-a0ae-c9b68d8ac753" providerId="ADAL" clId="{5B0DBB93-87BE-2C40-BA4E-63EAC3315B9E}" dt="2025-03-08T13:06:28.565" v="1367" actId="478"/>
          <ac:spMkLst>
            <pc:docMk/>
            <pc:sldMk cId="1666151948" sldId="335"/>
            <ac:spMk id="11" creationId="{7ACC8C44-96DF-C681-27F1-6E1F0D24F6F1}"/>
          </ac:spMkLst>
        </pc:spChg>
        <pc:picChg chg="add mod">
          <ac:chgData name="Martin Klepek" userId="feb729e6-0e74-477c-a0ae-c9b68d8ac753" providerId="ADAL" clId="{5B0DBB93-87BE-2C40-BA4E-63EAC3315B9E}" dt="2025-03-08T13:07:09.061" v="1379" actId="1076"/>
          <ac:picMkLst>
            <pc:docMk/>
            <pc:sldMk cId="1666151948" sldId="335"/>
            <ac:picMk id="8" creationId="{DB354E20-2639-5155-72A1-CB0FFD9F4F2B}"/>
          </ac:picMkLst>
        </pc:picChg>
      </pc:sldChg>
      <pc:sldChg chg="addSp delSp modSp add mod ord">
        <pc:chgData name="Martin Klepek" userId="feb729e6-0e74-477c-a0ae-c9b68d8ac753" providerId="ADAL" clId="{5B0DBB93-87BE-2C40-BA4E-63EAC3315B9E}" dt="2025-03-08T13:12:43.333" v="1468" actId="20578"/>
        <pc:sldMkLst>
          <pc:docMk/>
          <pc:sldMk cId="3931733384" sldId="336"/>
        </pc:sldMkLst>
        <pc:spChg chg="del">
          <ac:chgData name="Martin Klepek" userId="feb729e6-0e74-477c-a0ae-c9b68d8ac753" providerId="ADAL" clId="{5B0DBB93-87BE-2C40-BA4E-63EAC3315B9E}" dt="2025-03-08T13:08:10.155" v="1414"/>
          <ac:spMkLst>
            <pc:docMk/>
            <pc:sldMk cId="3931733384" sldId="336"/>
            <ac:spMk id="4" creationId="{35397C8F-958C-58DA-365E-FC52F31D013B}"/>
          </ac:spMkLst>
        </pc:spChg>
        <pc:spChg chg="del">
          <ac:chgData name="Martin Klepek" userId="feb729e6-0e74-477c-a0ae-c9b68d8ac753" providerId="ADAL" clId="{5B0DBB93-87BE-2C40-BA4E-63EAC3315B9E}" dt="2025-03-08T13:08:05.424" v="1413" actId="478"/>
          <ac:spMkLst>
            <pc:docMk/>
            <pc:sldMk cId="3931733384" sldId="336"/>
            <ac:spMk id="10" creationId="{D993775F-5902-CFF2-0026-7276C4ABC656}"/>
          </ac:spMkLst>
        </pc:spChg>
        <pc:picChg chg="del">
          <ac:chgData name="Martin Klepek" userId="feb729e6-0e74-477c-a0ae-c9b68d8ac753" providerId="ADAL" clId="{5B0DBB93-87BE-2C40-BA4E-63EAC3315B9E}" dt="2025-03-08T13:08:03.735" v="1412" actId="478"/>
          <ac:picMkLst>
            <pc:docMk/>
            <pc:sldMk cId="3931733384" sldId="336"/>
            <ac:picMk id="8" creationId="{ED0FDDFE-1672-B365-5AB3-85D699E77F11}"/>
          </ac:picMkLst>
        </pc:picChg>
        <pc:picChg chg="add mod">
          <ac:chgData name="Martin Klepek" userId="feb729e6-0e74-477c-a0ae-c9b68d8ac753" providerId="ADAL" clId="{5B0DBB93-87BE-2C40-BA4E-63EAC3315B9E}" dt="2025-03-08T13:08:10.155" v="1414"/>
          <ac:picMkLst>
            <pc:docMk/>
            <pc:sldMk cId="3931733384" sldId="336"/>
            <ac:picMk id="23554" creationId="{7B142ECB-278B-1B9D-6F83-353061FCC4BC}"/>
          </ac:picMkLst>
        </pc:picChg>
      </pc:sldChg>
      <pc:sldChg chg="addSp modSp add mod ord">
        <pc:chgData name="Martin Klepek" userId="feb729e6-0e74-477c-a0ae-c9b68d8ac753" providerId="ADAL" clId="{5B0DBB93-87BE-2C40-BA4E-63EAC3315B9E}" dt="2025-03-08T13:12:11.754" v="1465" actId="20577"/>
        <pc:sldMkLst>
          <pc:docMk/>
          <pc:sldMk cId="4098748646" sldId="337"/>
        </pc:sldMkLst>
        <pc:spChg chg="add mod">
          <ac:chgData name="Martin Klepek" userId="feb729e6-0e74-477c-a0ae-c9b68d8ac753" providerId="ADAL" clId="{5B0DBB93-87BE-2C40-BA4E-63EAC3315B9E}" dt="2025-03-08T13:11:54.743" v="1439" actId="1076"/>
          <ac:spMkLst>
            <pc:docMk/>
            <pc:sldMk cId="4098748646" sldId="337"/>
            <ac:spMk id="4" creationId="{BB9498D2-508C-91EE-B0A2-B74000134B07}"/>
          </ac:spMkLst>
        </pc:spChg>
        <pc:spChg chg="mod">
          <ac:chgData name="Martin Klepek" userId="feb729e6-0e74-477c-a0ae-c9b68d8ac753" providerId="ADAL" clId="{5B0DBB93-87BE-2C40-BA4E-63EAC3315B9E}" dt="2025-03-08T13:12:11.754" v="1465" actId="20577"/>
          <ac:spMkLst>
            <pc:docMk/>
            <pc:sldMk cId="4098748646" sldId="337"/>
            <ac:spMk id="11" creationId="{6E8F5C7F-D915-7694-267B-B7B7A5BBAAA9}"/>
          </ac:spMkLst>
        </pc:spChg>
        <pc:picChg chg="add mod">
          <ac:chgData name="Martin Klepek" userId="feb729e6-0e74-477c-a0ae-c9b68d8ac753" providerId="ADAL" clId="{5B0DBB93-87BE-2C40-BA4E-63EAC3315B9E}" dt="2025-03-08T13:11:46.264" v="1436" actId="1076"/>
          <ac:picMkLst>
            <pc:docMk/>
            <pc:sldMk cId="4098748646" sldId="337"/>
            <ac:picMk id="2" creationId="{3AD66F92-66B2-543A-E412-DA847F495CB3}"/>
          </ac:picMkLst>
        </pc:picChg>
        <pc:picChg chg="mod">
          <ac:chgData name="Martin Klepek" userId="feb729e6-0e74-477c-a0ae-c9b68d8ac753" providerId="ADAL" clId="{5B0DBB93-87BE-2C40-BA4E-63EAC3315B9E}" dt="2025-03-08T13:11:49.413" v="1438" actId="1076"/>
          <ac:picMkLst>
            <pc:docMk/>
            <pc:sldMk cId="4098748646" sldId="337"/>
            <ac:picMk id="3" creationId="{EAD85C4E-DA28-3FE6-EF3C-92A387C16A58}"/>
          </ac:picMkLst>
        </pc:picChg>
      </pc:sldChg>
      <pc:sldChg chg="addSp delSp modSp add mod ord">
        <pc:chgData name="Martin Klepek" userId="feb729e6-0e74-477c-a0ae-c9b68d8ac753" providerId="ADAL" clId="{5B0DBB93-87BE-2C40-BA4E-63EAC3315B9E}" dt="2025-03-08T13:16:18.692" v="1505" actId="20577"/>
        <pc:sldMkLst>
          <pc:docMk/>
          <pc:sldMk cId="224447741" sldId="338"/>
        </pc:sldMkLst>
        <pc:spChg chg="mod">
          <ac:chgData name="Martin Klepek" userId="feb729e6-0e74-477c-a0ae-c9b68d8ac753" providerId="ADAL" clId="{5B0DBB93-87BE-2C40-BA4E-63EAC3315B9E}" dt="2025-03-08T13:12:53.217" v="1477" actId="20577"/>
          <ac:spMkLst>
            <pc:docMk/>
            <pc:sldMk cId="224447741" sldId="338"/>
            <ac:spMk id="9" creationId="{E683A07F-8C7D-4AD8-027A-A7DD4B529A78}"/>
          </ac:spMkLst>
        </pc:spChg>
        <pc:spChg chg="mod">
          <ac:chgData name="Martin Klepek" userId="feb729e6-0e74-477c-a0ae-c9b68d8ac753" providerId="ADAL" clId="{5B0DBB93-87BE-2C40-BA4E-63EAC3315B9E}" dt="2025-03-08T13:16:18.692" v="1505" actId="20577"/>
          <ac:spMkLst>
            <pc:docMk/>
            <pc:sldMk cId="224447741" sldId="338"/>
            <ac:spMk id="11" creationId="{EA72A635-BF19-D6ED-B6E2-AEF6887411C3}"/>
          </ac:spMkLst>
        </pc:spChg>
        <pc:picChg chg="add mod">
          <ac:chgData name="Martin Klepek" userId="feb729e6-0e74-477c-a0ae-c9b68d8ac753" providerId="ADAL" clId="{5B0DBB93-87BE-2C40-BA4E-63EAC3315B9E}" dt="2025-03-08T13:15:28.493" v="1491" actId="167"/>
          <ac:picMkLst>
            <pc:docMk/>
            <pc:sldMk cId="224447741" sldId="338"/>
            <ac:picMk id="2" creationId="{9E927AE7-0E60-E12E-F879-1D212D75B3B3}"/>
          </ac:picMkLst>
        </pc:picChg>
        <pc:picChg chg="del">
          <ac:chgData name="Martin Klepek" userId="feb729e6-0e74-477c-a0ae-c9b68d8ac753" providerId="ADAL" clId="{5B0DBB93-87BE-2C40-BA4E-63EAC3315B9E}" dt="2025-03-08T13:15:05.338" v="1486" actId="478"/>
          <ac:picMkLst>
            <pc:docMk/>
            <pc:sldMk cId="224447741" sldId="338"/>
            <ac:picMk id="3" creationId="{710C0ACE-1474-DE2E-8F9D-DE327D4968AB}"/>
          </ac:picMkLst>
        </pc:picChg>
        <pc:picChg chg="add del">
          <ac:chgData name="Martin Klepek" userId="feb729e6-0e74-477c-a0ae-c9b68d8ac753" providerId="ADAL" clId="{5B0DBB93-87BE-2C40-BA4E-63EAC3315B9E}" dt="2025-03-08T13:15:05.338" v="1486" actId="478"/>
          <ac:picMkLst>
            <pc:docMk/>
            <pc:sldMk cId="224447741" sldId="338"/>
            <ac:picMk id="24578" creationId="{CD2D890F-C679-DC17-E743-2D34B891D207}"/>
          </ac:picMkLst>
        </pc:picChg>
        <pc:picChg chg="add mod">
          <ac:chgData name="Martin Klepek" userId="feb729e6-0e74-477c-a0ae-c9b68d8ac753" providerId="ADAL" clId="{5B0DBB93-87BE-2C40-BA4E-63EAC3315B9E}" dt="2025-03-08T13:15:35.602" v="1493" actId="1076"/>
          <ac:picMkLst>
            <pc:docMk/>
            <pc:sldMk cId="224447741" sldId="338"/>
            <ac:picMk id="24580" creationId="{8F320F6F-4C3E-94B9-4884-DAFC761869D8}"/>
          </ac:picMkLst>
        </pc:picChg>
      </pc:sldChg>
      <pc:sldChg chg="addSp delSp modSp add mod">
        <pc:chgData name="Martin Klepek" userId="feb729e6-0e74-477c-a0ae-c9b68d8ac753" providerId="ADAL" clId="{5B0DBB93-87BE-2C40-BA4E-63EAC3315B9E}" dt="2025-03-08T13:18:12.011" v="1522" actId="14100"/>
        <pc:sldMkLst>
          <pc:docMk/>
          <pc:sldMk cId="807435457" sldId="339"/>
        </pc:sldMkLst>
        <pc:spChg chg="add mod">
          <ac:chgData name="Martin Klepek" userId="feb729e6-0e74-477c-a0ae-c9b68d8ac753" providerId="ADAL" clId="{5B0DBB93-87BE-2C40-BA4E-63EAC3315B9E}" dt="2025-03-08T13:17:32.430" v="1515" actId="2711"/>
          <ac:spMkLst>
            <pc:docMk/>
            <pc:sldMk cId="807435457" sldId="339"/>
            <ac:spMk id="3" creationId="{44FC777F-E0E3-B533-00B0-87794C2E3077}"/>
          </ac:spMkLst>
        </pc:spChg>
        <pc:spChg chg="mod">
          <ac:chgData name="Martin Klepek" userId="feb729e6-0e74-477c-a0ae-c9b68d8ac753" providerId="ADAL" clId="{5B0DBB93-87BE-2C40-BA4E-63EAC3315B9E}" dt="2025-03-08T13:18:12.011" v="1522" actId="14100"/>
          <ac:spMkLst>
            <pc:docMk/>
            <pc:sldMk cId="807435457" sldId="339"/>
            <ac:spMk id="11" creationId="{2A108330-DE08-924D-82DE-C467FB278AE9}"/>
          </ac:spMkLst>
        </pc:spChg>
        <pc:picChg chg="add mod">
          <ac:chgData name="Martin Klepek" userId="feb729e6-0e74-477c-a0ae-c9b68d8ac753" providerId="ADAL" clId="{5B0DBB93-87BE-2C40-BA4E-63EAC3315B9E}" dt="2025-03-08T13:17:24.843" v="1513" actId="1076"/>
          <ac:picMkLst>
            <pc:docMk/>
            <pc:sldMk cId="807435457" sldId="339"/>
            <ac:picMk id="4" creationId="{4FC803BE-9E89-60DB-1AD5-FDDEEA9ECE8D}"/>
          </ac:picMkLst>
        </pc:picChg>
        <pc:picChg chg="del">
          <ac:chgData name="Martin Klepek" userId="feb729e6-0e74-477c-a0ae-c9b68d8ac753" providerId="ADAL" clId="{5B0DBB93-87BE-2C40-BA4E-63EAC3315B9E}" dt="2025-03-08T13:17:17.903" v="1509" actId="478"/>
          <ac:picMkLst>
            <pc:docMk/>
            <pc:sldMk cId="807435457" sldId="339"/>
            <ac:picMk id="24580" creationId="{6CE14498-BFCA-0FBD-1AA5-BF439786A11A}"/>
          </ac:picMkLst>
        </pc:picChg>
      </pc:sldChg>
      <pc:sldChg chg="modSp add mod">
        <pc:chgData name="Martin Klepek" userId="feb729e6-0e74-477c-a0ae-c9b68d8ac753" providerId="ADAL" clId="{5B0DBB93-87BE-2C40-BA4E-63EAC3315B9E}" dt="2025-03-09T07:22:09.902" v="1697" actId="20577"/>
        <pc:sldMkLst>
          <pc:docMk/>
          <pc:sldMk cId="1443042245" sldId="340"/>
        </pc:sldMkLst>
        <pc:spChg chg="mod">
          <ac:chgData name="Martin Klepek" userId="feb729e6-0e74-477c-a0ae-c9b68d8ac753" providerId="ADAL" clId="{5B0DBB93-87BE-2C40-BA4E-63EAC3315B9E}" dt="2025-03-09T07:22:09.902" v="1697" actId="20577"/>
          <ac:spMkLst>
            <pc:docMk/>
            <pc:sldMk cId="1443042245" sldId="340"/>
            <ac:spMk id="11" creationId="{2076BE10-E104-7AAA-58FF-C63770060B81}"/>
          </ac:spMkLst>
        </pc:spChg>
      </pc:sldChg>
    </pc:docChg>
  </pc:docChgLst>
  <pc:docChgLst>
    <pc:chgData name="Martin Klepek" userId="feb729e6-0e74-477c-a0ae-c9b68d8ac753" providerId="ADAL" clId="{EC9F74A1-1230-6848-9393-6C2418EA0F28}"/>
    <pc:docChg chg="undo redo custSel addSld delSld modSld sldOrd">
      <pc:chgData name="Martin Klepek" userId="feb729e6-0e74-477c-a0ae-c9b68d8ac753" providerId="ADAL" clId="{EC9F74A1-1230-6848-9393-6C2418EA0F28}" dt="2025-03-02T10:29:46.870" v="626" actId="20578"/>
      <pc:docMkLst>
        <pc:docMk/>
      </pc:docMkLst>
      <pc:sldChg chg="modSp mod">
        <pc:chgData name="Martin Klepek" userId="feb729e6-0e74-477c-a0ae-c9b68d8ac753" providerId="ADAL" clId="{EC9F74A1-1230-6848-9393-6C2418EA0F28}" dt="2025-02-28T05:13:24.972" v="321" actId="20577"/>
        <pc:sldMkLst>
          <pc:docMk/>
          <pc:sldMk cId="1338063626" sldId="262"/>
        </pc:sldMkLst>
        <pc:spChg chg="mod">
          <ac:chgData name="Martin Klepek" userId="feb729e6-0e74-477c-a0ae-c9b68d8ac753" providerId="ADAL" clId="{EC9F74A1-1230-6848-9393-6C2418EA0F28}" dt="2025-02-28T05:13:24.972" v="321" actId="20577"/>
          <ac:spMkLst>
            <pc:docMk/>
            <pc:sldMk cId="1338063626" sldId="262"/>
            <ac:spMk id="9" creationId="{687E8438-E225-4B7F-A764-FEFBC2D78C02}"/>
          </ac:spMkLst>
        </pc:spChg>
        <pc:spChg chg="mod">
          <ac:chgData name="Martin Klepek" userId="feb729e6-0e74-477c-a0ae-c9b68d8ac753" providerId="ADAL" clId="{EC9F74A1-1230-6848-9393-6C2418EA0F28}" dt="2025-02-24T11:40:09.516" v="22" actId="1076"/>
          <ac:spMkLst>
            <pc:docMk/>
            <pc:sldMk cId="1338063626" sldId="262"/>
            <ac:spMk id="12" creationId="{78A62DA0-465C-4E19-B567-BEF2445B33A3}"/>
          </ac:spMkLst>
        </pc:spChg>
        <pc:grpChg chg="mod">
          <ac:chgData name="Martin Klepek" userId="feb729e6-0e74-477c-a0ae-c9b68d8ac753" providerId="ADAL" clId="{EC9F74A1-1230-6848-9393-6C2418EA0F28}" dt="2025-02-24T11:39:59.393" v="20" actId="1076"/>
          <ac:grpSpMkLst>
            <pc:docMk/>
            <pc:sldMk cId="1338063626" sldId="262"/>
            <ac:grpSpMk id="4" creationId="{CF937454-C819-4C95-813A-73E6A1E76613}"/>
          </ac:grpSpMkLst>
        </pc:grpChg>
      </pc:sldChg>
      <pc:sldChg chg="addSp modSp mod">
        <pc:chgData name="Martin Klepek" userId="feb729e6-0e74-477c-a0ae-c9b68d8ac753" providerId="ADAL" clId="{EC9F74A1-1230-6848-9393-6C2418EA0F28}" dt="2025-02-28T05:00:53.220" v="284" actId="1076"/>
        <pc:sldMkLst>
          <pc:docMk/>
          <pc:sldMk cId="1677193294" sldId="267"/>
        </pc:sldMkLst>
      </pc:sldChg>
      <pc:sldChg chg="modSp mod">
        <pc:chgData name="Martin Klepek" userId="feb729e6-0e74-477c-a0ae-c9b68d8ac753" providerId="ADAL" clId="{EC9F74A1-1230-6848-9393-6C2418EA0F28}" dt="2025-02-24T11:41:31.322" v="36" actId="14100"/>
        <pc:sldMkLst>
          <pc:docMk/>
          <pc:sldMk cId="648919818" sldId="268"/>
        </pc:sldMkLst>
        <pc:spChg chg="mod">
          <ac:chgData name="Martin Klepek" userId="feb729e6-0e74-477c-a0ae-c9b68d8ac753" providerId="ADAL" clId="{EC9F74A1-1230-6848-9393-6C2418EA0F28}" dt="2025-02-24T11:41:31.322" v="36" actId="14100"/>
          <ac:spMkLst>
            <pc:docMk/>
            <pc:sldMk cId="648919818" sldId="268"/>
            <ac:spMk id="11" creationId="{285D2D7F-0A2B-E2B5-558C-7DB3E8003BF5}"/>
          </ac:spMkLst>
        </pc:spChg>
      </pc:sldChg>
      <pc:sldChg chg="del">
        <pc:chgData name="Martin Klepek" userId="feb729e6-0e74-477c-a0ae-c9b68d8ac753" providerId="ADAL" clId="{EC9F74A1-1230-6848-9393-6C2418EA0F28}" dt="2025-02-24T11:42:35.698" v="45" actId="2696"/>
        <pc:sldMkLst>
          <pc:docMk/>
          <pc:sldMk cId="78747625" sldId="269"/>
        </pc:sldMkLst>
      </pc:sldChg>
      <pc:sldChg chg="addSp modSp del">
        <pc:chgData name="Martin Klepek" userId="feb729e6-0e74-477c-a0ae-c9b68d8ac753" providerId="ADAL" clId="{EC9F74A1-1230-6848-9393-6C2418EA0F28}" dt="2025-02-24T11:43:23.714" v="56" actId="2696"/>
        <pc:sldMkLst>
          <pc:docMk/>
          <pc:sldMk cId="4065325885" sldId="270"/>
        </pc:sldMkLst>
      </pc:sldChg>
      <pc:sldChg chg="modSp mod">
        <pc:chgData name="Martin Klepek" userId="feb729e6-0e74-477c-a0ae-c9b68d8ac753" providerId="ADAL" clId="{EC9F74A1-1230-6848-9393-6C2418EA0F28}" dt="2025-02-28T04:06:35.873" v="109" actId="20577"/>
        <pc:sldMkLst>
          <pc:docMk/>
          <pc:sldMk cId="4008511254" sldId="271"/>
        </pc:sldMkLst>
      </pc:sldChg>
      <pc:sldChg chg="del">
        <pc:chgData name="Martin Klepek" userId="feb729e6-0e74-477c-a0ae-c9b68d8ac753" providerId="ADAL" clId="{EC9F74A1-1230-6848-9393-6C2418EA0F28}" dt="2025-02-24T11:44:22.713" v="78" actId="2696"/>
        <pc:sldMkLst>
          <pc:docMk/>
          <pc:sldMk cId="2157155116" sldId="272"/>
        </pc:sldMkLst>
      </pc:sldChg>
      <pc:sldChg chg="addSp delSp modSp add mod ord">
        <pc:chgData name="Martin Klepek" userId="feb729e6-0e74-477c-a0ae-c9b68d8ac753" providerId="ADAL" clId="{EC9F74A1-1230-6848-9393-6C2418EA0F28}" dt="2025-03-02T10:19:29.713" v="331" actId="20578"/>
        <pc:sldMkLst>
          <pc:docMk/>
          <pc:sldMk cId="908425581" sldId="273"/>
        </pc:sldMkLst>
      </pc:sldChg>
      <pc:sldChg chg="addSp delSp modSp add mod">
        <pc:chgData name="Martin Klepek" userId="feb729e6-0e74-477c-a0ae-c9b68d8ac753" providerId="ADAL" clId="{EC9F74A1-1230-6848-9393-6C2418EA0F28}" dt="2025-02-24T11:44:43.049" v="82" actId="1076"/>
        <pc:sldMkLst>
          <pc:docMk/>
          <pc:sldMk cId="2232549365" sldId="274"/>
        </pc:sldMkLst>
      </pc:sldChg>
      <pc:sldChg chg="modSp add mod ord">
        <pc:chgData name="Martin Klepek" userId="feb729e6-0e74-477c-a0ae-c9b68d8ac753" providerId="ADAL" clId="{EC9F74A1-1230-6848-9393-6C2418EA0F28}" dt="2025-03-02T10:29:46.870" v="626" actId="20578"/>
        <pc:sldMkLst>
          <pc:docMk/>
          <pc:sldMk cId="2475489026" sldId="275"/>
        </pc:sldMkLst>
      </pc:sldChg>
      <pc:sldChg chg="addSp delSp modSp add mod ord">
        <pc:chgData name="Martin Klepek" userId="feb729e6-0e74-477c-a0ae-c9b68d8ac753" providerId="ADAL" clId="{EC9F74A1-1230-6848-9393-6C2418EA0F28}" dt="2025-03-02T10:19:18.150" v="330"/>
        <pc:sldMkLst>
          <pc:docMk/>
          <pc:sldMk cId="902551580" sldId="276"/>
        </pc:sldMkLst>
      </pc:sldChg>
      <pc:sldChg chg="addSp delSp add del mod">
        <pc:chgData name="Martin Klepek" userId="feb729e6-0e74-477c-a0ae-c9b68d8ac753" providerId="ADAL" clId="{EC9F74A1-1230-6848-9393-6C2418EA0F28}" dt="2025-02-28T04:44:49.078" v="114" actId="2890"/>
        <pc:sldMkLst>
          <pc:docMk/>
          <pc:sldMk cId="1887425029" sldId="276"/>
        </pc:sldMkLst>
      </pc:sldChg>
      <pc:sldChg chg="modSp add mod">
        <pc:chgData name="Martin Klepek" userId="feb729e6-0e74-477c-a0ae-c9b68d8ac753" providerId="ADAL" clId="{EC9F74A1-1230-6848-9393-6C2418EA0F28}" dt="2025-03-02T10:17:40.729" v="324" actId="20577"/>
        <pc:sldMkLst>
          <pc:docMk/>
          <pc:sldMk cId="2103703134" sldId="277"/>
        </pc:sldMkLst>
      </pc:sldChg>
      <pc:sldChg chg="addSp delSp modSp add mod">
        <pc:chgData name="Martin Klepek" userId="feb729e6-0e74-477c-a0ae-c9b68d8ac753" providerId="ADAL" clId="{EC9F74A1-1230-6848-9393-6C2418EA0F28}" dt="2025-03-02T10:24:55.474" v="470" actId="1076"/>
        <pc:sldMkLst>
          <pc:docMk/>
          <pc:sldMk cId="2696495866" sldId="278"/>
        </pc:sldMkLst>
      </pc:sldChg>
      <pc:sldChg chg="addSp delSp modSp add mod">
        <pc:chgData name="Martin Klepek" userId="feb729e6-0e74-477c-a0ae-c9b68d8ac753" providerId="ADAL" clId="{EC9F74A1-1230-6848-9393-6C2418EA0F28}" dt="2025-03-02T10:29:22.928" v="625" actId="1076"/>
        <pc:sldMkLst>
          <pc:docMk/>
          <pc:sldMk cId="999826177" sldId="279"/>
        </pc:sldMkLst>
      </pc:sldChg>
    </pc:docChg>
  </pc:docChgLst>
  <pc:docChgLst>
    <pc:chgData name="Martin Klepek" userId="feb729e6-0e74-477c-a0ae-c9b68d8ac753" providerId="ADAL" clId="{81D25BE7-2B78-7E4E-8D73-C9BC3F9A0DC9}"/>
    <pc:docChg chg="modSld">
      <pc:chgData name="Martin Klepek" userId="feb729e6-0e74-477c-a0ae-c9b68d8ac753" providerId="ADAL" clId="{81D25BE7-2B78-7E4E-8D73-C9BC3F9A0DC9}" dt="2025-02-24T08:50:07.320" v="0" actId="20577"/>
      <pc:docMkLst>
        <pc:docMk/>
      </pc:docMkLst>
      <pc:sldChg chg="modSp mod">
        <pc:chgData name="Martin Klepek" userId="feb729e6-0e74-477c-a0ae-c9b68d8ac753" providerId="ADAL" clId="{81D25BE7-2B78-7E4E-8D73-C9BC3F9A0DC9}" dt="2025-02-24T08:50:07.320" v="0" actId="20577"/>
        <pc:sldMkLst>
          <pc:docMk/>
          <pc:sldMk cId="4008511254" sldId="271"/>
        </pc:sldMkLst>
      </pc:sldChg>
    </pc:docChg>
  </pc:docChgLst>
  <pc:docChgLst>
    <pc:chgData name="Martin Klepek" userId="feb729e6-0e74-477c-a0ae-c9b68d8ac753" providerId="ADAL" clId="{F9594440-C2D9-B34B-B509-0E1BF1EF7869}"/>
    <pc:docChg chg="custSel addSld delSld modSld sldOrd">
      <pc:chgData name="Martin Klepek" userId="feb729e6-0e74-477c-a0ae-c9b68d8ac753" providerId="ADAL" clId="{F9594440-C2D9-B34B-B509-0E1BF1EF7869}" dt="2025-03-03T07:14:19.757" v="268" actId="20577"/>
      <pc:docMkLst>
        <pc:docMk/>
      </pc:docMkLst>
      <pc:sldChg chg="modSp mod">
        <pc:chgData name="Martin Klepek" userId="feb729e6-0e74-477c-a0ae-c9b68d8ac753" providerId="ADAL" clId="{F9594440-C2D9-B34B-B509-0E1BF1EF7869}" dt="2025-03-03T06:40:59.122" v="77" actId="20577"/>
        <pc:sldMkLst>
          <pc:docMk/>
          <pc:sldMk cId="1338063626" sldId="262"/>
        </pc:sldMkLst>
        <pc:spChg chg="mod">
          <ac:chgData name="Martin Klepek" userId="feb729e6-0e74-477c-a0ae-c9b68d8ac753" providerId="ADAL" clId="{F9594440-C2D9-B34B-B509-0E1BF1EF7869}" dt="2025-03-03T06:40:59.122" v="77" actId="20577"/>
          <ac:spMkLst>
            <pc:docMk/>
            <pc:sldMk cId="1338063626" sldId="262"/>
            <ac:spMk id="9" creationId="{687E8438-E225-4B7F-A764-FEFBC2D78C02}"/>
          </ac:spMkLst>
        </pc:spChg>
      </pc:sldChg>
      <pc:sldChg chg="modSp mod">
        <pc:chgData name="Martin Klepek" userId="feb729e6-0e74-477c-a0ae-c9b68d8ac753" providerId="ADAL" clId="{F9594440-C2D9-B34B-B509-0E1BF1EF7869}" dt="2025-03-03T06:42:04.843" v="131" actId="20577"/>
        <pc:sldMkLst>
          <pc:docMk/>
          <pc:sldMk cId="648919818" sldId="268"/>
        </pc:sldMkLst>
        <pc:spChg chg="mod">
          <ac:chgData name="Martin Klepek" userId="feb729e6-0e74-477c-a0ae-c9b68d8ac753" providerId="ADAL" clId="{F9594440-C2D9-B34B-B509-0E1BF1EF7869}" dt="2025-03-03T06:42:04.843" v="131" actId="20577"/>
          <ac:spMkLst>
            <pc:docMk/>
            <pc:sldMk cId="648919818" sldId="268"/>
            <ac:spMk id="11" creationId="{285D2D7F-0A2B-E2B5-558C-7DB3E8003BF5}"/>
          </ac:spMkLst>
        </pc:spChg>
      </pc:sldChg>
      <pc:sldChg chg="modSp mod">
        <pc:chgData name="Martin Klepek" userId="feb729e6-0e74-477c-a0ae-c9b68d8ac753" providerId="ADAL" clId="{F9594440-C2D9-B34B-B509-0E1BF1EF7869}" dt="2025-03-03T06:37:43.830" v="12" actId="6549"/>
        <pc:sldMkLst>
          <pc:docMk/>
          <pc:sldMk cId="2810960381" sldId="269"/>
        </pc:sldMkLst>
      </pc:sldChg>
      <pc:sldChg chg="ord">
        <pc:chgData name="Martin Klepek" userId="feb729e6-0e74-477c-a0ae-c9b68d8ac753" providerId="ADAL" clId="{F9594440-C2D9-B34B-B509-0E1BF1EF7869}" dt="2025-03-03T07:05:15.009" v="182" actId="20578"/>
        <pc:sldMkLst>
          <pc:docMk/>
          <pc:sldMk cId="4085866626" sldId="271"/>
        </pc:sldMkLst>
      </pc:sldChg>
      <pc:sldChg chg="modSp mod">
        <pc:chgData name="Martin Klepek" userId="feb729e6-0e74-477c-a0ae-c9b68d8ac753" providerId="ADAL" clId="{F9594440-C2D9-B34B-B509-0E1BF1EF7869}" dt="2025-03-03T07:12:05.584" v="248" actId="20577"/>
        <pc:sldMkLst>
          <pc:docMk/>
          <pc:sldMk cId="165602402" sldId="272"/>
        </pc:sldMkLst>
      </pc:sldChg>
      <pc:sldChg chg="modSp mod">
        <pc:chgData name="Martin Klepek" userId="feb729e6-0e74-477c-a0ae-c9b68d8ac753" providerId="ADAL" clId="{F9594440-C2D9-B34B-B509-0E1BF1EF7869}" dt="2025-03-03T07:04:26.713" v="181" actId="20577"/>
        <pc:sldMkLst>
          <pc:docMk/>
          <pc:sldMk cId="3783486189" sldId="273"/>
        </pc:sldMkLst>
      </pc:sldChg>
      <pc:sldChg chg="addSp modSp mod">
        <pc:chgData name="Martin Klepek" userId="feb729e6-0e74-477c-a0ae-c9b68d8ac753" providerId="ADAL" clId="{F9594440-C2D9-B34B-B509-0E1BF1EF7869}" dt="2025-03-03T07:13:49.744" v="264" actId="20577"/>
        <pc:sldMkLst>
          <pc:docMk/>
          <pc:sldMk cId="1407520580" sldId="275"/>
        </pc:sldMkLst>
      </pc:sldChg>
      <pc:sldChg chg="modSp mod">
        <pc:chgData name="Martin Klepek" userId="feb729e6-0e74-477c-a0ae-c9b68d8ac753" providerId="ADAL" clId="{F9594440-C2D9-B34B-B509-0E1BF1EF7869}" dt="2025-03-03T07:07:19.425" v="235" actId="27636"/>
        <pc:sldMkLst>
          <pc:docMk/>
          <pc:sldMk cId="3904803884" sldId="276"/>
        </pc:sldMkLst>
      </pc:sldChg>
      <pc:sldChg chg="modSp mod ord">
        <pc:chgData name="Martin Klepek" userId="feb729e6-0e74-477c-a0ae-c9b68d8ac753" providerId="ADAL" clId="{F9594440-C2D9-B34B-B509-0E1BF1EF7869}" dt="2025-03-03T06:52:48.145" v="147" actId="20578"/>
        <pc:sldMkLst>
          <pc:docMk/>
          <pc:sldMk cId="3904053128" sldId="282"/>
        </pc:sldMkLst>
      </pc:sldChg>
      <pc:sldChg chg="del">
        <pc:chgData name="Martin Klepek" userId="feb729e6-0e74-477c-a0ae-c9b68d8ac753" providerId="ADAL" clId="{F9594440-C2D9-B34B-B509-0E1BF1EF7869}" dt="2025-03-03T07:09:56.378" v="236" actId="2696"/>
        <pc:sldMkLst>
          <pc:docMk/>
          <pc:sldMk cId="1388493318" sldId="286"/>
        </pc:sldMkLst>
      </pc:sldChg>
      <pc:sldChg chg="modSp mod ord">
        <pc:chgData name="Martin Klepek" userId="feb729e6-0e74-477c-a0ae-c9b68d8ac753" providerId="ADAL" clId="{F9594440-C2D9-B34B-B509-0E1BF1EF7869}" dt="2025-03-03T07:14:19.757" v="268" actId="20577"/>
        <pc:sldMkLst>
          <pc:docMk/>
          <pc:sldMk cId="1239524251" sldId="287"/>
        </pc:sldMkLst>
      </pc:sldChg>
      <pc:sldChg chg="modSp mod ord">
        <pc:chgData name="Martin Klepek" userId="feb729e6-0e74-477c-a0ae-c9b68d8ac753" providerId="ADAL" clId="{F9594440-C2D9-B34B-B509-0E1BF1EF7869}" dt="2025-03-03T07:06:41.214" v="187" actId="20577"/>
        <pc:sldMkLst>
          <pc:docMk/>
          <pc:sldMk cId="2263564602" sldId="288"/>
        </pc:sldMkLst>
      </pc:sldChg>
      <pc:sldChg chg="ord">
        <pc:chgData name="Martin Klepek" userId="feb729e6-0e74-477c-a0ae-c9b68d8ac753" providerId="ADAL" clId="{F9594440-C2D9-B34B-B509-0E1BF1EF7869}" dt="2025-03-03T06:57:37.491" v="152" actId="20578"/>
        <pc:sldMkLst>
          <pc:docMk/>
          <pc:sldMk cId="1598255909" sldId="299"/>
        </pc:sldMkLst>
      </pc:sldChg>
      <pc:sldChg chg="ord">
        <pc:chgData name="Martin Klepek" userId="feb729e6-0e74-477c-a0ae-c9b68d8ac753" providerId="ADAL" clId="{F9594440-C2D9-B34B-B509-0E1BF1EF7869}" dt="2025-03-03T06:49:37.911" v="132" actId="20578"/>
        <pc:sldMkLst>
          <pc:docMk/>
          <pc:sldMk cId="4235902693" sldId="300"/>
        </pc:sldMkLst>
      </pc:sldChg>
      <pc:sldChg chg="ord">
        <pc:chgData name="Martin Klepek" userId="feb729e6-0e74-477c-a0ae-c9b68d8ac753" providerId="ADAL" clId="{F9594440-C2D9-B34B-B509-0E1BF1EF7869}" dt="2025-03-03T06:40:17.464" v="30" actId="20578"/>
        <pc:sldMkLst>
          <pc:docMk/>
          <pc:sldMk cId="2803621782" sldId="302"/>
        </pc:sldMkLst>
      </pc:sldChg>
      <pc:sldChg chg="addSp delSp modSp new mod modAnim">
        <pc:chgData name="Martin Klepek" userId="feb729e6-0e74-477c-a0ae-c9b68d8ac753" providerId="ADAL" clId="{F9594440-C2D9-B34B-B509-0E1BF1EF7869}" dt="2025-03-03T06:53:45.191" v="151" actId="1076"/>
        <pc:sldMkLst>
          <pc:docMk/>
          <pc:sldMk cId="4150392050" sldId="303"/>
        </pc:sldMkLst>
      </pc:sldChg>
      <pc:sldChg chg="addSp modSp new modAnim">
        <pc:chgData name="Martin Klepek" userId="feb729e6-0e74-477c-a0ae-c9b68d8ac753" providerId="ADAL" clId="{F9594440-C2D9-B34B-B509-0E1BF1EF7869}" dt="2025-03-03T06:58:30.879" v="164" actId="1076"/>
        <pc:sldMkLst>
          <pc:docMk/>
          <pc:sldMk cId="1938749763" sldId="304"/>
        </pc:sldMkLst>
      </pc:sldChg>
    </pc:docChg>
  </pc:docChgLst>
  <pc:docChgLst>
    <pc:chgData name="Martin Klepek" userId="feb729e6-0e74-477c-a0ae-c9b68d8ac753" providerId="ADAL" clId="{BD780118-7CDA-2444-8BA8-822EFC25B18B}"/>
    <pc:docChg chg="undo custSel addSld delSld modSld sldOrd">
      <pc:chgData name="Martin Klepek" userId="feb729e6-0e74-477c-a0ae-c9b68d8ac753" providerId="ADAL" clId="{BD780118-7CDA-2444-8BA8-822EFC25B18B}" dt="2025-03-03T12:50:26.871" v="2008" actId="26606"/>
      <pc:docMkLst>
        <pc:docMk/>
      </pc:docMkLst>
      <pc:sldChg chg="modSp mod">
        <pc:chgData name="Martin Klepek" userId="feb729e6-0e74-477c-a0ae-c9b68d8ac753" providerId="ADAL" clId="{BD780118-7CDA-2444-8BA8-822EFC25B18B}" dt="2025-03-02T15:20:25.300" v="38" actId="20577"/>
        <pc:sldMkLst>
          <pc:docMk/>
          <pc:sldMk cId="1338063626" sldId="262"/>
        </pc:sldMkLst>
        <pc:spChg chg="mod">
          <ac:chgData name="Martin Klepek" userId="feb729e6-0e74-477c-a0ae-c9b68d8ac753" providerId="ADAL" clId="{BD780118-7CDA-2444-8BA8-822EFC25B18B}" dt="2025-03-02T15:20:22.281" v="36" actId="20577"/>
          <ac:spMkLst>
            <pc:docMk/>
            <pc:sldMk cId="1338063626" sldId="262"/>
            <ac:spMk id="9" creationId="{687E8438-E225-4B7F-A764-FEFBC2D78C02}"/>
          </ac:spMkLst>
        </pc:spChg>
        <pc:spChg chg="mod">
          <ac:chgData name="Martin Klepek" userId="feb729e6-0e74-477c-a0ae-c9b68d8ac753" providerId="ADAL" clId="{BD780118-7CDA-2444-8BA8-822EFC25B18B}" dt="2025-03-02T15:20:25.300" v="38" actId="20577"/>
          <ac:spMkLst>
            <pc:docMk/>
            <pc:sldMk cId="1338063626" sldId="262"/>
            <ac:spMk id="12" creationId="{78A62DA0-465C-4E19-B567-BEF2445B33A3}"/>
          </ac:spMkLst>
        </pc:spChg>
      </pc:sldChg>
      <pc:sldChg chg="del">
        <pc:chgData name="Martin Klepek" userId="feb729e6-0e74-477c-a0ae-c9b68d8ac753" providerId="ADAL" clId="{BD780118-7CDA-2444-8BA8-822EFC25B18B}" dt="2025-03-02T15:20:04.624" v="0" actId="2696"/>
        <pc:sldMkLst>
          <pc:docMk/>
          <pc:sldMk cId="1677193294" sldId="267"/>
        </pc:sldMkLst>
      </pc:sldChg>
      <pc:sldChg chg="modSp mod">
        <pc:chgData name="Martin Klepek" userId="feb729e6-0e74-477c-a0ae-c9b68d8ac753" providerId="ADAL" clId="{BD780118-7CDA-2444-8BA8-822EFC25B18B}" dt="2025-03-02T16:16:54.957" v="426" actId="20577"/>
        <pc:sldMkLst>
          <pc:docMk/>
          <pc:sldMk cId="648919818" sldId="268"/>
        </pc:sldMkLst>
        <pc:spChg chg="mod">
          <ac:chgData name="Martin Klepek" userId="feb729e6-0e74-477c-a0ae-c9b68d8ac753" providerId="ADAL" clId="{BD780118-7CDA-2444-8BA8-822EFC25B18B}" dt="2025-03-02T16:16:54.957" v="426" actId="20577"/>
          <ac:spMkLst>
            <pc:docMk/>
            <pc:sldMk cId="648919818" sldId="268"/>
            <ac:spMk id="9" creationId="{035E4341-6A84-7AC5-1C81-F880488A7B47}"/>
          </ac:spMkLst>
        </pc:spChg>
        <pc:spChg chg="mod">
          <ac:chgData name="Martin Klepek" userId="feb729e6-0e74-477c-a0ae-c9b68d8ac753" providerId="ADAL" clId="{BD780118-7CDA-2444-8BA8-822EFC25B18B}" dt="2025-03-02T16:10:32.573" v="256" actId="20577"/>
          <ac:spMkLst>
            <pc:docMk/>
            <pc:sldMk cId="648919818" sldId="268"/>
            <ac:spMk id="11" creationId="{285D2D7F-0A2B-E2B5-558C-7DB3E8003BF5}"/>
          </ac:spMkLst>
        </pc:spChg>
      </pc:sldChg>
      <pc:sldChg chg="addSp modSp add mod">
        <pc:chgData name="Martin Klepek" userId="feb729e6-0e74-477c-a0ae-c9b68d8ac753" providerId="ADAL" clId="{BD780118-7CDA-2444-8BA8-822EFC25B18B}" dt="2025-03-02T16:19:33.030" v="475" actId="14100"/>
        <pc:sldMkLst>
          <pc:docMk/>
          <pc:sldMk cId="2810960381" sldId="269"/>
        </pc:sldMkLst>
      </pc:sldChg>
      <pc:sldChg chg="addSp delSp modSp add del mod">
        <pc:chgData name="Martin Klepek" userId="feb729e6-0e74-477c-a0ae-c9b68d8ac753" providerId="ADAL" clId="{BD780118-7CDA-2444-8BA8-822EFC25B18B}" dt="2025-03-02T16:19:41.462" v="479" actId="2696"/>
        <pc:sldMkLst>
          <pc:docMk/>
          <pc:sldMk cId="4213798383" sldId="270"/>
        </pc:sldMkLst>
      </pc:sldChg>
      <pc:sldChg chg="del">
        <pc:chgData name="Martin Klepek" userId="feb729e6-0e74-477c-a0ae-c9b68d8ac753" providerId="ADAL" clId="{BD780118-7CDA-2444-8BA8-822EFC25B18B}" dt="2025-03-02T15:20:04.629" v="4" actId="2696"/>
        <pc:sldMkLst>
          <pc:docMk/>
          <pc:sldMk cId="4008511254" sldId="271"/>
        </pc:sldMkLst>
      </pc:sldChg>
      <pc:sldChg chg="addSp delSp modSp add mod">
        <pc:chgData name="Martin Klepek" userId="feb729e6-0e74-477c-a0ae-c9b68d8ac753" providerId="ADAL" clId="{BD780118-7CDA-2444-8BA8-822EFC25B18B}" dt="2025-03-02T16:14:02.116" v="334" actId="478"/>
        <pc:sldMkLst>
          <pc:docMk/>
          <pc:sldMk cId="4085866626" sldId="271"/>
        </pc:sldMkLst>
      </pc:sldChg>
      <pc:sldChg chg="addSp modSp add mod">
        <pc:chgData name="Martin Klepek" userId="feb729e6-0e74-477c-a0ae-c9b68d8ac753" providerId="ADAL" clId="{BD780118-7CDA-2444-8BA8-822EFC25B18B}" dt="2025-03-02T18:20:57.269" v="1983" actId="20577"/>
        <pc:sldMkLst>
          <pc:docMk/>
          <pc:sldMk cId="165602402" sldId="272"/>
        </pc:sldMkLst>
      </pc:sldChg>
      <pc:sldChg chg="del">
        <pc:chgData name="Martin Klepek" userId="feb729e6-0e74-477c-a0ae-c9b68d8ac753" providerId="ADAL" clId="{BD780118-7CDA-2444-8BA8-822EFC25B18B}" dt="2025-03-02T15:20:04.632" v="7" actId="2696"/>
        <pc:sldMkLst>
          <pc:docMk/>
          <pc:sldMk cId="908425581" sldId="273"/>
        </pc:sldMkLst>
      </pc:sldChg>
      <pc:sldChg chg="modSp add mod ord">
        <pc:chgData name="Martin Klepek" userId="feb729e6-0e74-477c-a0ae-c9b68d8ac753" providerId="ADAL" clId="{BD780118-7CDA-2444-8BA8-822EFC25B18B}" dt="2025-03-02T16:32:04.627" v="748" actId="20577"/>
        <pc:sldMkLst>
          <pc:docMk/>
          <pc:sldMk cId="3783486189" sldId="273"/>
        </pc:sldMkLst>
      </pc:sldChg>
      <pc:sldChg chg="del">
        <pc:chgData name="Martin Klepek" userId="feb729e6-0e74-477c-a0ae-c9b68d8ac753" providerId="ADAL" clId="{BD780118-7CDA-2444-8BA8-822EFC25B18B}" dt="2025-03-02T15:20:04.626" v="1" actId="2696"/>
        <pc:sldMkLst>
          <pc:docMk/>
          <pc:sldMk cId="2232549365" sldId="274"/>
        </pc:sldMkLst>
      </pc:sldChg>
      <pc:sldChg chg="addSp delSp modSp add mod ord">
        <pc:chgData name="Martin Klepek" userId="feb729e6-0e74-477c-a0ae-c9b68d8ac753" providerId="ADAL" clId="{BD780118-7CDA-2444-8BA8-822EFC25B18B}" dt="2025-03-02T18:18:20.332" v="1967" actId="20578"/>
        <pc:sldMkLst>
          <pc:docMk/>
          <pc:sldMk cId="3912538366" sldId="274"/>
        </pc:sldMkLst>
      </pc:sldChg>
      <pc:sldChg chg="modSp add mod">
        <pc:chgData name="Martin Klepek" userId="feb729e6-0e74-477c-a0ae-c9b68d8ac753" providerId="ADAL" clId="{BD780118-7CDA-2444-8BA8-822EFC25B18B}" dt="2025-03-02T16:29:40.111" v="667" actId="27636"/>
        <pc:sldMkLst>
          <pc:docMk/>
          <pc:sldMk cId="1407520580" sldId="275"/>
        </pc:sldMkLst>
      </pc:sldChg>
      <pc:sldChg chg="del">
        <pc:chgData name="Martin Klepek" userId="feb729e6-0e74-477c-a0ae-c9b68d8ac753" providerId="ADAL" clId="{BD780118-7CDA-2444-8BA8-822EFC25B18B}" dt="2025-03-02T15:20:04.627" v="2" actId="2696"/>
        <pc:sldMkLst>
          <pc:docMk/>
          <pc:sldMk cId="2475489026" sldId="275"/>
        </pc:sldMkLst>
      </pc:sldChg>
      <pc:sldChg chg="del">
        <pc:chgData name="Martin Klepek" userId="feb729e6-0e74-477c-a0ae-c9b68d8ac753" providerId="ADAL" clId="{BD780118-7CDA-2444-8BA8-822EFC25B18B}" dt="2025-03-02T15:20:04.637" v="8" actId="2696"/>
        <pc:sldMkLst>
          <pc:docMk/>
          <pc:sldMk cId="902551580" sldId="276"/>
        </pc:sldMkLst>
      </pc:sldChg>
      <pc:sldChg chg="addSp delSp modSp add mod">
        <pc:chgData name="Martin Klepek" userId="feb729e6-0e74-477c-a0ae-c9b68d8ac753" providerId="ADAL" clId="{BD780118-7CDA-2444-8BA8-822EFC25B18B}" dt="2025-03-02T16:32:20.596" v="750" actId="14100"/>
        <pc:sldMkLst>
          <pc:docMk/>
          <pc:sldMk cId="3904803884" sldId="276"/>
        </pc:sldMkLst>
      </pc:sldChg>
      <pc:sldChg chg="del">
        <pc:chgData name="Martin Klepek" userId="feb729e6-0e74-477c-a0ae-c9b68d8ac753" providerId="ADAL" clId="{BD780118-7CDA-2444-8BA8-822EFC25B18B}" dt="2025-03-02T15:20:04.628" v="3" actId="2696"/>
        <pc:sldMkLst>
          <pc:docMk/>
          <pc:sldMk cId="2103703134" sldId="277"/>
        </pc:sldMkLst>
      </pc:sldChg>
      <pc:sldChg chg="addSp delSp modSp add mod ord">
        <pc:chgData name="Martin Klepek" userId="feb729e6-0e74-477c-a0ae-c9b68d8ac753" providerId="ADAL" clId="{BD780118-7CDA-2444-8BA8-822EFC25B18B}" dt="2025-03-02T16:48:02.332" v="883" actId="20577"/>
        <pc:sldMkLst>
          <pc:docMk/>
          <pc:sldMk cId="3730205134" sldId="277"/>
        </pc:sldMkLst>
      </pc:sldChg>
      <pc:sldChg chg="del">
        <pc:chgData name="Martin Klepek" userId="feb729e6-0e74-477c-a0ae-c9b68d8ac753" providerId="ADAL" clId="{BD780118-7CDA-2444-8BA8-822EFC25B18B}" dt="2025-03-02T15:20:04.630" v="5" actId="2696"/>
        <pc:sldMkLst>
          <pc:docMk/>
          <pc:sldMk cId="2696495866" sldId="278"/>
        </pc:sldMkLst>
      </pc:sldChg>
      <pc:sldChg chg="addSp delSp modSp add mod ord modAnim">
        <pc:chgData name="Martin Klepek" userId="feb729e6-0e74-477c-a0ae-c9b68d8ac753" providerId="ADAL" clId="{BD780118-7CDA-2444-8BA8-822EFC25B18B}" dt="2025-03-02T18:15:59.407" v="1964"/>
        <pc:sldMkLst>
          <pc:docMk/>
          <pc:sldMk cId="4272045418" sldId="278"/>
        </pc:sldMkLst>
      </pc:sldChg>
      <pc:sldChg chg="modSp add mod">
        <pc:chgData name="Martin Klepek" userId="feb729e6-0e74-477c-a0ae-c9b68d8ac753" providerId="ADAL" clId="{BD780118-7CDA-2444-8BA8-822EFC25B18B}" dt="2025-03-02T16:49:21.273" v="915" actId="20577"/>
        <pc:sldMkLst>
          <pc:docMk/>
          <pc:sldMk cId="130014448" sldId="279"/>
        </pc:sldMkLst>
      </pc:sldChg>
      <pc:sldChg chg="del">
        <pc:chgData name="Martin Klepek" userId="feb729e6-0e74-477c-a0ae-c9b68d8ac753" providerId="ADAL" clId="{BD780118-7CDA-2444-8BA8-822EFC25B18B}" dt="2025-03-02T15:20:04.631" v="6" actId="2696"/>
        <pc:sldMkLst>
          <pc:docMk/>
          <pc:sldMk cId="999826177" sldId="279"/>
        </pc:sldMkLst>
      </pc:sldChg>
      <pc:sldChg chg="addSp delSp modSp add mod ord">
        <pc:chgData name="Martin Klepek" userId="feb729e6-0e74-477c-a0ae-c9b68d8ac753" providerId="ADAL" clId="{BD780118-7CDA-2444-8BA8-822EFC25B18B}" dt="2025-03-02T17:01:35.306" v="1140" actId="20577"/>
        <pc:sldMkLst>
          <pc:docMk/>
          <pc:sldMk cId="3842872365" sldId="280"/>
        </pc:sldMkLst>
      </pc:sldChg>
      <pc:sldChg chg="addSp delSp modSp add mod">
        <pc:chgData name="Martin Klepek" userId="feb729e6-0e74-477c-a0ae-c9b68d8ac753" providerId="ADAL" clId="{BD780118-7CDA-2444-8BA8-822EFC25B18B}" dt="2025-03-02T16:57:35.144" v="993" actId="1076"/>
        <pc:sldMkLst>
          <pc:docMk/>
          <pc:sldMk cId="2005933174" sldId="281"/>
        </pc:sldMkLst>
      </pc:sldChg>
      <pc:sldChg chg="addSp delSp modSp add mod">
        <pc:chgData name="Martin Klepek" userId="feb729e6-0e74-477c-a0ae-c9b68d8ac753" providerId="ADAL" clId="{BD780118-7CDA-2444-8BA8-822EFC25B18B}" dt="2025-03-02T17:07:46.577" v="1246" actId="14100"/>
        <pc:sldMkLst>
          <pc:docMk/>
          <pc:sldMk cId="3904053128" sldId="282"/>
        </pc:sldMkLst>
      </pc:sldChg>
      <pc:sldChg chg="modSp add del mod">
        <pc:chgData name="Martin Klepek" userId="feb729e6-0e74-477c-a0ae-c9b68d8ac753" providerId="ADAL" clId="{BD780118-7CDA-2444-8BA8-822EFC25B18B}" dt="2025-03-02T17:51:33.400" v="1875" actId="2696"/>
        <pc:sldMkLst>
          <pc:docMk/>
          <pc:sldMk cId="4222675405" sldId="283"/>
        </pc:sldMkLst>
      </pc:sldChg>
      <pc:sldChg chg="modSp add del mod ord">
        <pc:chgData name="Martin Klepek" userId="feb729e6-0e74-477c-a0ae-c9b68d8ac753" providerId="ADAL" clId="{BD780118-7CDA-2444-8BA8-822EFC25B18B}" dt="2025-03-02T17:51:35.095" v="1876" actId="2696"/>
        <pc:sldMkLst>
          <pc:docMk/>
          <pc:sldMk cId="3098068322" sldId="284"/>
        </pc:sldMkLst>
      </pc:sldChg>
      <pc:sldChg chg="modSp add mod ord">
        <pc:chgData name="Martin Klepek" userId="feb729e6-0e74-477c-a0ae-c9b68d8ac753" providerId="ADAL" clId="{BD780118-7CDA-2444-8BA8-822EFC25B18B}" dt="2025-03-02T17:15:05.434" v="1392" actId="20577"/>
        <pc:sldMkLst>
          <pc:docMk/>
          <pc:sldMk cId="1292307677" sldId="285"/>
        </pc:sldMkLst>
      </pc:sldChg>
      <pc:sldChg chg="modSp add mod">
        <pc:chgData name="Martin Klepek" userId="feb729e6-0e74-477c-a0ae-c9b68d8ac753" providerId="ADAL" clId="{BD780118-7CDA-2444-8BA8-822EFC25B18B}" dt="2025-03-02T17:15:00.842" v="1383" actId="20577"/>
        <pc:sldMkLst>
          <pc:docMk/>
          <pc:sldMk cId="1388493318" sldId="286"/>
        </pc:sldMkLst>
      </pc:sldChg>
      <pc:sldChg chg="addSp delSp modSp add mod">
        <pc:chgData name="Martin Klepek" userId="feb729e6-0e74-477c-a0ae-c9b68d8ac753" providerId="ADAL" clId="{BD780118-7CDA-2444-8BA8-822EFC25B18B}" dt="2025-03-02T17:18:20.809" v="1505"/>
        <pc:sldMkLst>
          <pc:docMk/>
          <pc:sldMk cId="1239524251" sldId="287"/>
        </pc:sldMkLst>
      </pc:sldChg>
      <pc:sldChg chg="addSp delSp modSp add mod">
        <pc:chgData name="Martin Klepek" userId="feb729e6-0e74-477c-a0ae-c9b68d8ac753" providerId="ADAL" clId="{BD780118-7CDA-2444-8BA8-822EFC25B18B}" dt="2025-03-02T17:24:56.823" v="1659" actId="1076"/>
        <pc:sldMkLst>
          <pc:docMk/>
          <pc:sldMk cId="2263564602" sldId="288"/>
        </pc:sldMkLst>
      </pc:sldChg>
      <pc:sldChg chg="modSp add mod">
        <pc:chgData name="Martin Klepek" userId="feb729e6-0e74-477c-a0ae-c9b68d8ac753" providerId="ADAL" clId="{BD780118-7CDA-2444-8BA8-822EFC25B18B}" dt="2025-03-02T17:24:14.800" v="1656" actId="114"/>
        <pc:sldMkLst>
          <pc:docMk/>
          <pc:sldMk cId="1549139335" sldId="289"/>
        </pc:sldMkLst>
      </pc:sldChg>
      <pc:sldChg chg="addSp delSp modSp add mod">
        <pc:chgData name="Martin Klepek" userId="feb729e6-0e74-477c-a0ae-c9b68d8ac753" providerId="ADAL" clId="{BD780118-7CDA-2444-8BA8-822EFC25B18B}" dt="2025-03-02T17:27:23.542" v="1667" actId="1076"/>
        <pc:sldMkLst>
          <pc:docMk/>
          <pc:sldMk cId="2675069600" sldId="290"/>
        </pc:sldMkLst>
      </pc:sldChg>
      <pc:sldChg chg="addSp delSp modSp add">
        <pc:chgData name="Martin Klepek" userId="feb729e6-0e74-477c-a0ae-c9b68d8ac753" providerId="ADAL" clId="{BD780118-7CDA-2444-8BA8-822EFC25B18B}" dt="2025-03-02T17:30:15.189" v="1674" actId="1076"/>
        <pc:sldMkLst>
          <pc:docMk/>
          <pc:sldMk cId="87084554" sldId="291"/>
        </pc:sldMkLst>
      </pc:sldChg>
      <pc:sldChg chg="modSp add mod">
        <pc:chgData name="Martin Klepek" userId="feb729e6-0e74-477c-a0ae-c9b68d8ac753" providerId="ADAL" clId="{BD780118-7CDA-2444-8BA8-822EFC25B18B}" dt="2025-03-02T17:38:22.912" v="1758" actId="255"/>
        <pc:sldMkLst>
          <pc:docMk/>
          <pc:sldMk cId="1132681729" sldId="292"/>
        </pc:sldMkLst>
      </pc:sldChg>
      <pc:sldChg chg="modSp add mod ord">
        <pc:chgData name="Martin Klepek" userId="feb729e6-0e74-477c-a0ae-c9b68d8ac753" providerId="ADAL" clId="{BD780118-7CDA-2444-8BA8-822EFC25B18B}" dt="2025-03-02T17:34:58.182" v="1755" actId="20577"/>
        <pc:sldMkLst>
          <pc:docMk/>
          <pc:sldMk cId="3676863528" sldId="293"/>
        </pc:sldMkLst>
      </pc:sldChg>
      <pc:sldChg chg="modSp add mod">
        <pc:chgData name="Martin Klepek" userId="feb729e6-0e74-477c-a0ae-c9b68d8ac753" providerId="ADAL" clId="{BD780118-7CDA-2444-8BA8-822EFC25B18B}" dt="2025-03-02T17:55:39.317" v="1953" actId="20577"/>
        <pc:sldMkLst>
          <pc:docMk/>
          <pc:sldMk cId="2286649143" sldId="294"/>
        </pc:sldMkLst>
        <pc:spChg chg="mod">
          <ac:chgData name="Martin Klepek" userId="feb729e6-0e74-477c-a0ae-c9b68d8ac753" providerId="ADAL" clId="{BD780118-7CDA-2444-8BA8-822EFC25B18B}" dt="2025-03-02T17:55:39.317" v="1953" actId="20577"/>
          <ac:spMkLst>
            <pc:docMk/>
            <pc:sldMk cId="2286649143" sldId="294"/>
            <ac:spMk id="2" creationId="{9BDA34BD-97F9-ADB3-DEEB-D31CBF76B148}"/>
          </ac:spMkLst>
        </pc:spChg>
      </pc:sldChg>
      <pc:sldChg chg="addSp modSp add mod">
        <pc:chgData name="Martin Klepek" userId="feb729e6-0e74-477c-a0ae-c9b68d8ac753" providerId="ADAL" clId="{BD780118-7CDA-2444-8BA8-822EFC25B18B}" dt="2025-03-02T17:44:11.838" v="1849" actId="20577"/>
        <pc:sldMkLst>
          <pc:docMk/>
          <pc:sldMk cId="2705300610" sldId="295"/>
        </pc:sldMkLst>
      </pc:sldChg>
      <pc:sldChg chg="modSp add mod ord">
        <pc:chgData name="Martin Klepek" userId="feb729e6-0e74-477c-a0ae-c9b68d8ac753" providerId="ADAL" clId="{BD780118-7CDA-2444-8BA8-822EFC25B18B}" dt="2025-03-02T17:55:23.797" v="1929" actId="1076"/>
        <pc:sldMkLst>
          <pc:docMk/>
          <pc:sldMk cId="705153152" sldId="296"/>
        </pc:sldMkLst>
      </pc:sldChg>
      <pc:sldChg chg="add del ord">
        <pc:chgData name="Martin Klepek" userId="feb729e6-0e74-477c-a0ae-c9b68d8ac753" providerId="ADAL" clId="{BD780118-7CDA-2444-8BA8-822EFC25B18B}" dt="2025-03-02T17:46:34.181" v="1874" actId="2696"/>
        <pc:sldMkLst>
          <pc:docMk/>
          <pc:sldMk cId="2371499918" sldId="296"/>
        </pc:sldMkLst>
      </pc:sldChg>
      <pc:sldChg chg="addSp delSp modSp add mod">
        <pc:chgData name="Martin Klepek" userId="feb729e6-0e74-477c-a0ae-c9b68d8ac753" providerId="ADAL" clId="{BD780118-7CDA-2444-8BA8-822EFC25B18B}" dt="2025-03-02T17:52:21.440" v="1900" actId="1076"/>
        <pc:sldMkLst>
          <pc:docMk/>
          <pc:sldMk cId="2365563667" sldId="297"/>
        </pc:sldMkLst>
      </pc:sldChg>
      <pc:sldChg chg="addSp delSp modSp add mod">
        <pc:chgData name="Martin Klepek" userId="feb729e6-0e74-477c-a0ae-c9b68d8ac753" providerId="ADAL" clId="{BD780118-7CDA-2444-8BA8-822EFC25B18B}" dt="2025-03-02T17:53:11.154" v="1906" actId="1076"/>
        <pc:sldMkLst>
          <pc:docMk/>
          <pc:sldMk cId="2484515748" sldId="298"/>
        </pc:sldMkLst>
      </pc:sldChg>
      <pc:sldChg chg="addSp new ord">
        <pc:chgData name="Martin Klepek" userId="feb729e6-0e74-477c-a0ae-c9b68d8ac753" providerId="ADAL" clId="{BD780118-7CDA-2444-8BA8-822EFC25B18B}" dt="2025-03-02T18:18:16.815" v="1966" actId="20578"/>
        <pc:sldMkLst>
          <pc:docMk/>
          <pc:sldMk cId="1598255909" sldId="299"/>
        </pc:sldMkLst>
      </pc:sldChg>
      <pc:sldChg chg="addSp new ord">
        <pc:chgData name="Martin Klepek" userId="feb729e6-0e74-477c-a0ae-c9b68d8ac753" providerId="ADAL" clId="{BD780118-7CDA-2444-8BA8-822EFC25B18B}" dt="2025-03-02T18:17:49.184" v="1965" actId="20578"/>
        <pc:sldMkLst>
          <pc:docMk/>
          <pc:sldMk cId="4235902693" sldId="300"/>
        </pc:sldMkLst>
      </pc:sldChg>
      <pc:sldChg chg="addSp delSp modSp add mod">
        <pc:chgData name="Martin Klepek" userId="feb729e6-0e74-477c-a0ae-c9b68d8ac753" providerId="ADAL" clId="{BD780118-7CDA-2444-8BA8-822EFC25B18B}" dt="2025-03-02T18:02:12.385" v="1962" actId="1076"/>
        <pc:sldMkLst>
          <pc:docMk/>
          <pc:sldMk cId="1999597943" sldId="301"/>
        </pc:sldMkLst>
      </pc:sldChg>
      <pc:sldChg chg="addSp delSp modSp new mod">
        <pc:chgData name="Martin Klepek" userId="feb729e6-0e74-477c-a0ae-c9b68d8ac753" providerId="ADAL" clId="{BD780118-7CDA-2444-8BA8-822EFC25B18B}" dt="2025-03-02T18:25:29.938" v="1997" actId="14100"/>
        <pc:sldMkLst>
          <pc:docMk/>
          <pc:sldMk cId="2803621782" sldId="302"/>
        </pc:sldMkLst>
      </pc:sldChg>
      <pc:sldChg chg="addSp delSp modSp mod modShow">
        <pc:chgData name="Martin Klepek" userId="feb729e6-0e74-477c-a0ae-c9b68d8ac753" providerId="ADAL" clId="{BD780118-7CDA-2444-8BA8-822EFC25B18B}" dt="2025-03-03T12:49:27.393" v="2004" actId="478"/>
        <pc:sldMkLst>
          <pc:docMk/>
          <pc:sldMk cId="4150392050" sldId="303"/>
        </pc:sldMkLst>
      </pc:sldChg>
      <pc:sldChg chg="addSp delSp modSp new mod">
        <pc:chgData name="Martin Klepek" userId="feb729e6-0e74-477c-a0ae-c9b68d8ac753" providerId="ADAL" clId="{BD780118-7CDA-2444-8BA8-822EFC25B18B}" dt="2025-03-03T12:50:26.871" v="2008" actId="26606"/>
        <pc:sldMkLst>
          <pc:docMk/>
          <pc:sldMk cId="291760801" sldId="3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70135AE5-81D3-44E6-A59B-B021E1FCED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5C9066C1-7F0F-45F8-ABD0-75892C0FB00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5C83FC-E443-4837-A0C8-5C903D60FF95}" type="datetimeFigureOut">
              <a:rPr lang="cs-CZ" smtClean="0"/>
              <a:t>08.03.2025</a:t>
            </a:fld>
            <a:endParaRPr lang="cs-CZ"/>
          </a:p>
        </p:txBody>
      </p:sp>
      <p:sp>
        <p:nvSpPr>
          <p:cNvPr id="4" name="Zástupný symbol pro zápatí 3">
            <a:extLst>
              <a:ext uri="{FF2B5EF4-FFF2-40B4-BE49-F238E27FC236}">
                <a16:creationId xmlns:a16="http://schemas.microsoft.com/office/drawing/2014/main" id="{6BF468A7-4853-4CEE-8A35-F48A276FC7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2F32276D-BA84-4CDE-843C-3F96E2D1BC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A11C6-7F78-4A59-8AEC-860400BC448F}" type="slidenum">
              <a:rPr lang="cs-CZ" smtClean="0"/>
              <a:t>‹#›</a:t>
            </a:fld>
            <a:endParaRPr lang="cs-CZ"/>
          </a:p>
        </p:txBody>
      </p:sp>
    </p:spTree>
    <p:extLst>
      <p:ext uri="{BB962C8B-B14F-4D97-AF65-F5344CB8AC3E}">
        <p14:creationId xmlns:p14="http://schemas.microsoft.com/office/powerpoint/2010/main" val="339385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19175-2856-754F-8EFE-F8A81FD6472D}" type="datetimeFigureOut">
              <a:rPr lang="cs-CZ" smtClean="0"/>
              <a:t>08.03.2025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86E01-2FCB-394F-A0AB-0781811B0952}" type="slidenum">
              <a:rPr lang="cs-CZ" smtClean="0"/>
              <a:t>‹#›</a:t>
            </a:fld>
            <a:endParaRPr lang="cs-CZ"/>
          </a:p>
        </p:txBody>
      </p:sp>
    </p:spTree>
    <p:extLst>
      <p:ext uri="{BB962C8B-B14F-4D97-AF65-F5344CB8AC3E}">
        <p14:creationId xmlns:p14="http://schemas.microsoft.com/office/powerpoint/2010/main" val="249283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7086E01-2FCB-394F-A0AB-0781811B0952}" type="slidenum">
              <a:rPr lang="cs-CZ" smtClean="0"/>
              <a:t>5</a:t>
            </a:fld>
            <a:endParaRPr lang="cs-CZ"/>
          </a:p>
        </p:txBody>
      </p:sp>
    </p:spTree>
    <p:extLst>
      <p:ext uri="{BB962C8B-B14F-4D97-AF65-F5344CB8AC3E}">
        <p14:creationId xmlns:p14="http://schemas.microsoft.com/office/powerpoint/2010/main" val="346306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640D9-677C-5436-2A7C-CAC9D438289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5DD90E8-6E02-EE7D-520B-2CE7A0EF948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82BBA56-2C67-8E9D-7D48-D6E11CA40861}"/>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01490FE5-C1B1-3B59-D82B-4A39EEA66A1F}"/>
              </a:ext>
            </a:extLst>
          </p:cNvPr>
          <p:cNvSpPr>
            <a:spLocks noGrp="1"/>
          </p:cNvSpPr>
          <p:nvPr>
            <p:ph type="sldNum" sz="quarter" idx="5"/>
          </p:nvPr>
        </p:nvSpPr>
        <p:spPr/>
        <p:txBody>
          <a:bodyPr/>
          <a:lstStyle/>
          <a:p>
            <a:fld id="{07086E01-2FCB-394F-A0AB-0781811B0952}" type="slidenum">
              <a:rPr lang="cs-CZ" smtClean="0"/>
              <a:t>14</a:t>
            </a:fld>
            <a:endParaRPr lang="cs-CZ"/>
          </a:p>
        </p:txBody>
      </p:sp>
    </p:spTree>
    <p:extLst>
      <p:ext uri="{BB962C8B-B14F-4D97-AF65-F5344CB8AC3E}">
        <p14:creationId xmlns:p14="http://schemas.microsoft.com/office/powerpoint/2010/main" val="67306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447C-B68B-A384-41C7-2770AF245D1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CF395C0-D68A-5E8C-BA90-1695AC729E9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6222ED8-E86F-7CE6-C924-798B783F15B5}"/>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4A4DF51-2BB2-E7BD-6ADC-2CF755A9F7D3}"/>
              </a:ext>
            </a:extLst>
          </p:cNvPr>
          <p:cNvSpPr>
            <a:spLocks noGrp="1"/>
          </p:cNvSpPr>
          <p:nvPr>
            <p:ph type="sldNum" sz="quarter" idx="5"/>
          </p:nvPr>
        </p:nvSpPr>
        <p:spPr/>
        <p:txBody>
          <a:bodyPr/>
          <a:lstStyle/>
          <a:p>
            <a:fld id="{07086E01-2FCB-394F-A0AB-0781811B0952}" type="slidenum">
              <a:rPr lang="cs-CZ" smtClean="0"/>
              <a:t>15</a:t>
            </a:fld>
            <a:endParaRPr lang="cs-CZ"/>
          </a:p>
        </p:txBody>
      </p:sp>
    </p:spTree>
    <p:extLst>
      <p:ext uri="{BB962C8B-B14F-4D97-AF65-F5344CB8AC3E}">
        <p14:creationId xmlns:p14="http://schemas.microsoft.com/office/powerpoint/2010/main" val="58533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0C27-C6D0-E1BE-199B-91F58CBC3F7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4BB2767E-6931-51C6-24EF-6B6532402F7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6F6B544-42DC-AA6D-3F0D-BE6A0A695927}"/>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13773162-8DEF-6049-2203-97B1AEBFBF8D}"/>
              </a:ext>
            </a:extLst>
          </p:cNvPr>
          <p:cNvSpPr>
            <a:spLocks noGrp="1"/>
          </p:cNvSpPr>
          <p:nvPr>
            <p:ph type="sldNum" sz="quarter" idx="5"/>
          </p:nvPr>
        </p:nvSpPr>
        <p:spPr/>
        <p:txBody>
          <a:bodyPr/>
          <a:lstStyle/>
          <a:p>
            <a:fld id="{07086E01-2FCB-394F-A0AB-0781811B0952}" type="slidenum">
              <a:rPr lang="cs-CZ" smtClean="0"/>
              <a:t>16</a:t>
            </a:fld>
            <a:endParaRPr lang="cs-CZ"/>
          </a:p>
        </p:txBody>
      </p:sp>
    </p:spTree>
    <p:extLst>
      <p:ext uri="{BB962C8B-B14F-4D97-AF65-F5344CB8AC3E}">
        <p14:creationId xmlns:p14="http://schemas.microsoft.com/office/powerpoint/2010/main" val="259688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91FF-49C1-DE56-BB5B-165DDB5AB0A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000814D-9A9C-9D80-89D2-C5EF995EC69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91E0EB8-76DB-E9AA-0776-D1FE4C204A6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2F4FF331-6856-5B08-4465-F0CBB2FE7DEE}"/>
              </a:ext>
            </a:extLst>
          </p:cNvPr>
          <p:cNvSpPr>
            <a:spLocks noGrp="1"/>
          </p:cNvSpPr>
          <p:nvPr>
            <p:ph type="sldNum" sz="quarter" idx="5"/>
          </p:nvPr>
        </p:nvSpPr>
        <p:spPr/>
        <p:txBody>
          <a:bodyPr/>
          <a:lstStyle/>
          <a:p>
            <a:fld id="{07086E01-2FCB-394F-A0AB-0781811B0952}" type="slidenum">
              <a:rPr lang="cs-CZ" smtClean="0"/>
              <a:t>17</a:t>
            </a:fld>
            <a:endParaRPr lang="cs-CZ"/>
          </a:p>
        </p:txBody>
      </p:sp>
    </p:spTree>
    <p:extLst>
      <p:ext uri="{BB962C8B-B14F-4D97-AF65-F5344CB8AC3E}">
        <p14:creationId xmlns:p14="http://schemas.microsoft.com/office/powerpoint/2010/main" val="1649619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9C85-466C-26E6-B557-4DE798246CC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2F8D89D-77DF-FECD-6CC2-05AF470DE50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00CC133E-0C01-7478-D54B-E38851B7C839}"/>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BFC9935-BF17-C364-A42B-7EDD8FE5245C}"/>
              </a:ext>
            </a:extLst>
          </p:cNvPr>
          <p:cNvSpPr>
            <a:spLocks noGrp="1"/>
          </p:cNvSpPr>
          <p:nvPr>
            <p:ph type="sldNum" sz="quarter" idx="5"/>
          </p:nvPr>
        </p:nvSpPr>
        <p:spPr/>
        <p:txBody>
          <a:bodyPr/>
          <a:lstStyle/>
          <a:p>
            <a:fld id="{07086E01-2FCB-394F-A0AB-0781811B0952}" type="slidenum">
              <a:rPr lang="cs-CZ" smtClean="0"/>
              <a:t>18</a:t>
            </a:fld>
            <a:endParaRPr lang="cs-CZ"/>
          </a:p>
        </p:txBody>
      </p:sp>
    </p:spTree>
    <p:extLst>
      <p:ext uri="{BB962C8B-B14F-4D97-AF65-F5344CB8AC3E}">
        <p14:creationId xmlns:p14="http://schemas.microsoft.com/office/powerpoint/2010/main" val="355953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869C-9359-ABD6-A242-41D5A107249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2DF520B-59E9-4EFF-78C7-D526DADBB2B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AC8E96A7-3AE1-9482-4CF2-378986BF1C0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D3D989E-FF29-EE7C-7774-54DBD58D8D61}"/>
              </a:ext>
            </a:extLst>
          </p:cNvPr>
          <p:cNvSpPr>
            <a:spLocks noGrp="1"/>
          </p:cNvSpPr>
          <p:nvPr>
            <p:ph type="sldNum" sz="quarter" idx="5"/>
          </p:nvPr>
        </p:nvSpPr>
        <p:spPr/>
        <p:txBody>
          <a:bodyPr/>
          <a:lstStyle/>
          <a:p>
            <a:fld id="{07086E01-2FCB-394F-A0AB-0781811B0952}" type="slidenum">
              <a:rPr lang="cs-CZ" smtClean="0"/>
              <a:t>19</a:t>
            </a:fld>
            <a:endParaRPr lang="cs-CZ"/>
          </a:p>
        </p:txBody>
      </p:sp>
    </p:spTree>
    <p:extLst>
      <p:ext uri="{BB962C8B-B14F-4D97-AF65-F5344CB8AC3E}">
        <p14:creationId xmlns:p14="http://schemas.microsoft.com/office/powerpoint/2010/main" val="585166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F0F23-CD94-CDDA-7DA7-DFF1AA5BFE9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09CCCE9-3573-299D-9D35-50BF855F16F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79D290B-D142-2FD9-5609-CE19E595A37E}"/>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B7154D25-C3F5-6587-EE3A-05B86CFFECCC}"/>
              </a:ext>
            </a:extLst>
          </p:cNvPr>
          <p:cNvSpPr>
            <a:spLocks noGrp="1"/>
          </p:cNvSpPr>
          <p:nvPr>
            <p:ph type="sldNum" sz="quarter" idx="5"/>
          </p:nvPr>
        </p:nvSpPr>
        <p:spPr/>
        <p:txBody>
          <a:bodyPr/>
          <a:lstStyle/>
          <a:p>
            <a:fld id="{07086E01-2FCB-394F-A0AB-0781811B0952}" type="slidenum">
              <a:rPr lang="cs-CZ" smtClean="0"/>
              <a:t>20</a:t>
            </a:fld>
            <a:endParaRPr lang="cs-CZ"/>
          </a:p>
        </p:txBody>
      </p:sp>
    </p:spTree>
    <p:extLst>
      <p:ext uri="{BB962C8B-B14F-4D97-AF65-F5344CB8AC3E}">
        <p14:creationId xmlns:p14="http://schemas.microsoft.com/office/powerpoint/2010/main" val="165605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B313F-9743-3E9E-3277-1DF389D803C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F710981-1E3A-DE09-D7CE-7D856F08B3F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56EAD81-1F99-E64D-46DD-E11E1A9F668B}"/>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7538DB2-D262-BC57-1F89-A3C98BA93513}"/>
              </a:ext>
            </a:extLst>
          </p:cNvPr>
          <p:cNvSpPr>
            <a:spLocks noGrp="1"/>
          </p:cNvSpPr>
          <p:nvPr>
            <p:ph type="sldNum" sz="quarter" idx="5"/>
          </p:nvPr>
        </p:nvSpPr>
        <p:spPr/>
        <p:txBody>
          <a:bodyPr/>
          <a:lstStyle/>
          <a:p>
            <a:fld id="{07086E01-2FCB-394F-A0AB-0781811B0952}" type="slidenum">
              <a:rPr lang="cs-CZ" smtClean="0"/>
              <a:t>21</a:t>
            </a:fld>
            <a:endParaRPr lang="cs-CZ"/>
          </a:p>
        </p:txBody>
      </p:sp>
    </p:spTree>
    <p:extLst>
      <p:ext uri="{BB962C8B-B14F-4D97-AF65-F5344CB8AC3E}">
        <p14:creationId xmlns:p14="http://schemas.microsoft.com/office/powerpoint/2010/main" val="2649597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035AD-7571-2CDC-1494-0FE27C4B08A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82E94DC-E55D-B1DC-3523-E76A678B2C3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CA5B3B6-9192-C83C-4F34-96CEE3E5F45F}"/>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F749EDEA-9B90-02FB-D6CB-415C1BF28D03}"/>
              </a:ext>
            </a:extLst>
          </p:cNvPr>
          <p:cNvSpPr>
            <a:spLocks noGrp="1"/>
          </p:cNvSpPr>
          <p:nvPr>
            <p:ph type="sldNum" sz="quarter" idx="5"/>
          </p:nvPr>
        </p:nvSpPr>
        <p:spPr/>
        <p:txBody>
          <a:bodyPr/>
          <a:lstStyle/>
          <a:p>
            <a:fld id="{07086E01-2FCB-394F-A0AB-0781811B0952}" type="slidenum">
              <a:rPr lang="cs-CZ" smtClean="0"/>
              <a:t>22</a:t>
            </a:fld>
            <a:endParaRPr lang="cs-CZ"/>
          </a:p>
        </p:txBody>
      </p:sp>
    </p:spTree>
    <p:extLst>
      <p:ext uri="{BB962C8B-B14F-4D97-AF65-F5344CB8AC3E}">
        <p14:creationId xmlns:p14="http://schemas.microsoft.com/office/powerpoint/2010/main" val="3343145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1D297-2FBF-472A-86DF-710928F1D45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911964D-E468-641C-D8F6-089BB672C75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00DA4FC-C215-EF90-C6D8-D4DE53A2B3AB}"/>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B84C48FE-D8C9-E805-A594-EFC2144AC513}"/>
              </a:ext>
            </a:extLst>
          </p:cNvPr>
          <p:cNvSpPr>
            <a:spLocks noGrp="1"/>
          </p:cNvSpPr>
          <p:nvPr>
            <p:ph type="sldNum" sz="quarter" idx="5"/>
          </p:nvPr>
        </p:nvSpPr>
        <p:spPr/>
        <p:txBody>
          <a:bodyPr/>
          <a:lstStyle/>
          <a:p>
            <a:fld id="{07086E01-2FCB-394F-A0AB-0781811B0952}" type="slidenum">
              <a:rPr lang="cs-CZ" smtClean="0"/>
              <a:t>23</a:t>
            </a:fld>
            <a:endParaRPr lang="cs-CZ"/>
          </a:p>
        </p:txBody>
      </p:sp>
    </p:spTree>
    <p:extLst>
      <p:ext uri="{BB962C8B-B14F-4D97-AF65-F5344CB8AC3E}">
        <p14:creationId xmlns:p14="http://schemas.microsoft.com/office/powerpoint/2010/main" val="181640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2198E-6F57-80FE-1C9C-B380965DA5C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7F8F06C-81EA-EA71-105F-B6A0D046807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F345599-A24C-61E0-DDBF-1C3DD183E76F}"/>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BC8528B-1E1C-9B29-5757-589695A569AE}"/>
              </a:ext>
            </a:extLst>
          </p:cNvPr>
          <p:cNvSpPr>
            <a:spLocks noGrp="1"/>
          </p:cNvSpPr>
          <p:nvPr>
            <p:ph type="sldNum" sz="quarter" idx="5"/>
          </p:nvPr>
        </p:nvSpPr>
        <p:spPr/>
        <p:txBody>
          <a:bodyPr/>
          <a:lstStyle/>
          <a:p>
            <a:fld id="{07086E01-2FCB-394F-A0AB-0781811B0952}" type="slidenum">
              <a:rPr lang="cs-CZ" smtClean="0"/>
              <a:t>6</a:t>
            </a:fld>
            <a:endParaRPr lang="cs-CZ"/>
          </a:p>
        </p:txBody>
      </p:sp>
    </p:spTree>
    <p:extLst>
      <p:ext uri="{BB962C8B-B14F-4D97-AF65-F5344CB8AC3E}">
        <p14:creationId xmlns:p14="http://schemas.microsoft.com/office/powerpoint/2010/main" val="137121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7D9E3-CE86-A7BC-12FC-C64B5904836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01E6961-A12E-63D2-2D5B-A2D3A1AF17FA}"/>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7C048AF-56E9-D343-DC4C-7A51270566B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B6D9CA7-4109-78E6-AFFE-A4038E4130FD}"/>
              </a:ext>
            </a:extLst>
          </p:cNvPr>
          <p:cNvSpPr>
            <a:spLocks noGrp="1"/>
          </p:cNvSpPr>
          <p:nvPr>
            <p:ph type="sldNum" sz="quarter" idx="5"/>
          </p:nvPr>
        </p:nvSpPr>
        <p:spPr/>
        <p:txBody>
          <a:bodyPr/>
          <a:lstStyle/>
          <a:p>
            <a:fld id="{07086E01-2FCB-394F-A0AB-0781811B0952}" type="slidenum">
              <a:rPr lang="cs-CZ" smtClean="0"/>
              <a:t>24</a:t>
            </a:fld>
            <a:endParaRPr lang="cs-CZ"/>
          </a:p>
        </p:txBody>
      </p:sp>
    </p:spTree>
    <p:extLst>
      <p:ext uri="{BB962C8B-B14F-4D97-AF65-F5344CB8AC3E}">
        <p14:creationId xmlns:p14="http://schemas.microsoft.com/office/powerpoint/2010/main" val="3000851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1EDA2-8F5B-791B-AB2E-8AFF7584C20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F046233-A7EB-74E3-0A6B-BB700BD17C2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7DF8F06-BA4D-BB46-3F0D-508AE7DD6D0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C4667EC-1FBC-50D3-5999-BAACCC811DA3}"/>
              </a:ext>
            </a:extLst>
          </p:cNvPr>
          <p:cNvSpPr>
            <a:spLocks noGrp="1"/>
          </p:cNvSpPr>
          <p:nvPr>
            <p:ph type="sldNum" sz="quarter" idx="5"/>
          </p:nvPr>
        </p:nvSpPr>
        <p:spPr/>
        <p:txBody>
          <a:bodyPr/>
          <a:lstStyle/>
          <a:p>
            <a:fld id="{07086E01-2FCB-394F-A0AB-0781811B0952}" type="slidenum">
              <a:rPr lang="cs-CZ" smtClean="0"/>
              <a:t>25</a:t>
            </a:fld>
            <a:endParaRPr lang="cs-CZ"/>
          </a:p>
        </p:txBody>
      </p:sp>
    </p:spTree>
    <p:extLst>
      <p:ext uri="{BB962C8B-B14F-4D97-AF65-F5344CB8AC3E}">
        <p14:creationId xmlns:p14="http://schemas.microsoft.com/office/powerpoint/2010/main" val="1496745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08B2F-9821-822B-1CF7-D4576B58E74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EBEC982-0A68-DC99-0F8D-B0F32A38D87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13CBAF0-E2BA-E3B4-4BE1-A50FE2F6A99E}"/>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E139C94-5A33-B0DC-F502-5B4DBE21AF93}"/>
              </a:ext>
            </a:extLst>
          </p:cNvPr>
          <p:cNvSpPr>
            <a:spLocks noGrp="1"/>
          </p:cNvSpPr>
          <p:nvPr>
            <p:ph type="sldNum" sz="quarter" idx="5"/>
          </p:nvPr>
        </p:nvSpPr>
        <p:spPr/>
        <p:txBody>
          <a:bodyPr/>
          <a:lstStyle/>
          <a:p>
            <a:fld id="{07086E01-2FCB-394F-A0AB-0781811B0952}" type="slidenum">
              <a:rPr lang="cs-CZ" smtClean="0"/>
              <a:t>26</a:t>
            </a:fld>
            <a:endParaRPr lang="cs-CZ"/>
          </a:p>
        </p:txBody>
      </p:sp>
    </p:spTree>
    <p:extLst>
      <p:ext uri="{BB962C8B-B14F-4D97-AF65-F5344CB8AC3E}">
        <p14:creationId xmlns:p14="http://schemas.microsoft.com/office/powerpoint/2010/main" val="810668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200E7-DACC-538D-692F-CCF45BE7A773}"/>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6A5459F-1FDF-1040-FD78-A48C1439917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EC145707-42A2-D537-D4C1-D2CD90D0CF0E}"/>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BE2388A-51A8-000E-8B6E-46A9EAFE9345}"/>
              </a:ext>
            </a:extLst>
          </p:cNvPr>
          <p:cNvSpPr>
            <a:spLocks noGrp="1"/>
          </p:cNvSpPr>
          <p:nvPr>
            <p:ph type="sldNum" sz="quarter" idx="5"/>
          </p:nvPr>
        </p:nvSpPr>
        <p:spPr/>
        <p:txBody>
          <a:bodyPr/>
          <a:lstStyle/>
          <a:p>
            <a:fld id="{07086E01-2FCB-394F-A0AB-0781811B0952}" type="slidenum">
              <a:rPr lang="cs-CZ" smtClean="0"/>
              <a:t>28</a:t>
            </a:fld>
            <a:endParaRPr lang="cs-CZ"/>
          </a:p>
        </p:txBody>
      </p:sp>
    </p:spTree>
    <p:extLst>
      <p:ext uri="{BB962C8B-B14F-4D97-AF65-F5344CB8AC3E}">
        <p14:creationId xmlns:p14="http://schemas.microsoft.com/office/powerpoint/2010/main" val="3071707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F36F-E55C-E6BB-BB40-C1B268EB5AB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9E963668-F99F-B806-B69F-E40D709DADB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8C30DDAC-BD40-796D-CB01-F0329944CF74}"/>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5BC1FE7-2D14-7251-A8A4-D8029B37E4D5}"/>
              </a:ext>
            </a:extLst>
          </p:cNvPr>
          <p:cNvSpPr>
            <a:spLocks noGrp="1"/>
          </p:cNvSpPr>
          <p:nvPr>
            <p:ph type="sldNum" sz="quarter" idx="5"/>
          </p:nvPr>
        </p:nvSpPr>
        <p:spPr/>
        <p:txBody>
          <a:bodyPr/>
          <a:lstStyle/>
          <a:p>
            <a:fld id="{07086E01-2FCB-394F-A0AB-0781811B0952}" type="slidenum">
              <a:rPr lang="cs-CZ" smtClean="0"/>
              <a:t>29</a:t>
            </a:fld>
            <a:endParaRPr lang="cs-CZ"/>
          </a:p>
        </p:txBody>
      </p:sp>
    </p:spTree>
    <p:extLst>
      <p:ext uri="{BB962C8B-B14F-4D97-AF65-F5344CB8AC3E}">
        <p14:creationId xmlns:p14="http://schemas.microsoft.com/office/powerpoint/2010/main" val="249809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8A3C-E616-371F-3DBD-13859111976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E120DA3-1BC1-02F7-1E68-0CC2583E3D0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EEDD242-4EA5-26DC-DB05-62DD5EF2120E}"/>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289C15A-775A-1BFE-BF5C-34504FC92030}"/>
              </a:ext>
            </a:extLst>
          </p:cNvPr>
          <p:cNvSpPr>
            <a:spLocks noGrp="1"/>
          </p:cNvSpPr>
          <p:nvPr>
            <p:ph type="sldNum" sz="quarter" idx="5"/>
          </p:nvPr>
        </p:nvSpPr>
        <p:spPr/>
        <p:txBody>
          <a:bodyPr/>
          <a:lstStyle/>
          <a:p>
            <a:fld id="{07086E01-2FCB-394F-A0AB-0781811B0952}" type="slidenum">
              <a:rPr lang="cs-CZ" smtClean="0"/>
              <a:t>30</a:t>
            </a:fld>
            <a:endParaRPr lang="cs-CZ"/>
          </a:p>
        </p:txBody>
      </p:sp>
    </p:spTree>
    <p:extLst>
      <p:ext uri="{BB962C8B-B14F-4D97-AF65-F5344CB8AC3E}">
        <p14:creationId xmlns:p14="http://schemas.microsoft.com/office/powerpoint/2010/main" val="4184257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0C7C7-383C-E530-C176-3BA15F16170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EE80590A-22A3-A091-BDAF-8C303B6954C7}"/>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CE8F8D1B-9B0F-AF7A-DEA8-7D6A54378FB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8AFA60B-AEEB-F864-AB12-41CF93DA878E}"/>
              </a:ext>
            </a:extLst>
          </p:cNvPr>
          <p:cNvSpPr>
            <a:spLocks noGrp="1"/>
          </p:cNvSpPr>
          <p:nvPr>
            <p:ph type="sldNum" sz="quarter" idx="5"/>
          </p:nvPr>
        </p:nvSpPr>
        <p:spPr/>
        <p:txBody>
          <a:bodyPr/>
          <a:lstStyle/>
          <a:p>
            <a:fld id="{07086E01-2FCB-394F-A0AB-0781811B0952}" type="slidenum">
              <a:rPr lang="cs-CZ" smtClean="0"/>
              <a:t>31</a:t>
            </a:fld>
            <a:endParaRPr lang="cs-CZ"/>
          </a:p>
        </p:txBody>
      </p:sp>
    </p:spTree>
    <p:extLst>
      <p:ext uri="{BB962C8B-B14F-4D97-AF65-F5344CB8AC3E}">
        <p14:creationId xmlns:p14="http://schemas.microsoft.com/office/powerpoint/2010/main" val="402169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8AA7-261F-374D-5532-624F0CA12A0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2194872-7CDA-E29B-FE67-B704D482BB78}"/>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B21F4F5-A920-0709-B6F6-1392DFDF8B3B}"/>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1D4BCB8-4DFE-E963-7AF6-B03C9DB7A0D0}"/>
              </a:ext>
            </a:extLst>
          </p:cNvPr>
          <p:cNvSpPr>
            <a:spLocks noGrp="1"/>
          </p:cNvSpPr>
          <p:nvPr>
            <p:ph type="sldNum" sz="quarter" idx="5"/>
          </p:nvPr>
        </p:nvSpPr>
        <p:spPr/>
        <p:txBody>
          <a:bodyPr/>
          <a:lstStyle/>
          <a:p>
            <a:fld id="{07086E01-2FCB-394F-A0AB-0781811B0952}" type="slidenum">
              <a:rPr lang="cs-CZ" smtClean="0"/>
              <a:t>32</a:t>
            </a:fld>
            <a:endParaRPr lang="cs-CZ"/>
          </a:p>
        </p:txBody>
      </p:sp>
    </p:spTree>
    <p:extLst>
      <p:ext uri="{BB962C8B-B14F-4D97-AF65-F5344CB8AC3E}">
        <p14:creationId xmlns:p14="http://schemas.microsoft.com/office/powerpoint/2010/main" val="3484994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4577-90D0-CD51-38F3-D7B12A39A12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F7557FD7-26DA-9C85-3400-325857C7BE94}"/>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4680CCC-8BC8-B99A-FB7F-7D7FC5824802}"/>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758BD3EF-6697-4A25-84DC-044FDF2E8478}"/>
              </a:ext>
            </a:extLst>
          </p:cNvPr>
          <p:cNvSpPr>
            <a:spLocks noGrp="1"/>
          </p:cNvSpPr>
          <p:nvPr>
            <p:ph type="sldNum" sz="quarter" idx="5"/>
          </p:nvPr>
        </p:nvSpPr>
        <p:spPr/>
        <p:txBody>
          <a:bodyPr/>
          <a:lstStyle/>
          <a:p>
            <a:fld id="{07086E01-2FCB-394F-A0AB-0781811B0952}" type="slidenum">
              <a:rPr lang="cs-CZ" smtClean="0"/>
              <a:t>33</a:t>
            </a:fld>
            <a:endParaRPr lang="cs-CZ"/>
          </a:p>
        </p:txBody>
      </p:sp>
    </p:spTree>
    <p:extLst>
      <p:ext uri="{BB962C8B-B14F-4D97-AF65-F5344CB8AC3E}">
        <p14:creationId xmlns:p14="http://schemas.microsoft.com/office/powerpoint/2010/main" val="1172007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A66FB-1A4E-64A1-7BD2-0E45FFAC7E1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1690C65C-D95D-6251-A834-E764AEA8E253}"/>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C0F432E-3D0A-89A7-BCB0-72B0621F127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A6FFEB6E-58E4-014D-E5A4-8754ADB753D3}"/>
              </a:ext>
            </a:extLst>
          </p:cNvPr>
          <p:cNvSpPr>
            <a:spLocks noGrp="1"/>
          </p:cNvSpPr>
          <p:nvPr>
            <p:ph type="sldNum" sz="quarter" idx="5"/>
          </p:nvPr>
        </p:nvSpPr>
        <p:spPr/>
        <p:txBody>
          <a:bodyPr/>
          <a:lstStyle/>
          <a:p>
            <a:fld id="{07086E01-2FCB-394F-A0AB-0781811B0952}" type="slidenum">
              <a:rPr lang="cs-CZ" smtClean="0"/>
              <a:t>34</a:t>
            </a:fld>
            <a:endParaRPr lang="cs-CZ"/>
          </a:p>
        </p:txBody>
      </p:sp>
    </p:spTree>
    <p:extLst>
      <p:ext uri="{BB962C8B-B14F-4D97-AF65-F5344CB8AC3E}">
        <p14:creationId xmlns:p14="http://schemas.microsoft.com/office/powerpoint/2010/main" val="333834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1EFE-C944-B998-2818-AFCB04FBCEE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9B760E8-43F1-5C66-4F2D-7E5924DDBC0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644B731-0DB5-CB1A-6924-1DBA81A73C85}"/>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0B3380D5-C676-0F24-62A9-2160F0A823F6}"/>
              </a:ext>
            </a:extLst>
          </p:cNvPr>
          <p:cNvSpPr>
            <a:spLocks noGrp="1"/>
          </p:cNvSpPr>
          <p:nvPr>
            <p:ph type="sldNum" sz="quarter" idx="5"/>
          </p:nvPr>
        </p:nvSpPr>
        <p:spPr/>
        <p:txBody>
          <a:bodyPr/>
          <a:lstStyle/>
          <a:p>
            <a:fld id="{07086E01-2FCB-394F-A0AB-0781811B0952}" type="slidenum">
              <a:rPr lang="cs-CZ" smtClean="0"/>
              <a:t>7</a:t>
            </a:fld>
            <a:endParaRPr lang="cs-CZ"/>
          </a:p>
        </p:txBody>
      </p:sp>
    </p:spTree>
    <p:extLst>
      <p:ext uri="{BB962C8B-B14F-4D97-AF65-F5344CB8AC3E}">
        <p14:creationId xmlns:p14="http://schemas.microsoft.com/office/powerpoint/2010/main" val="3864247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ECA84-2333-E97B-A58D-2E00A78B793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D2E27018-769F-B3BC-FADC-3D7F5FC22B65}"/>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65AFA4EB-C31D-B91C-5066-B90E1C3C35B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70262816-DE13-D2B1-C74F-B91BBA310632}"/>
              </a:ext>
            </a:extLst>
          </p:cNvPr>
          <p:cNvSpPr>
            <a:spLocks noGrp="1"/>
          </p:cNvSpPr>
          <p:nvPr>
            <p:ph type="sldNum" sz="quarter" idx="5"/>
          </p:nvPr>
        </p:nvSpPr>
        <p:spPr/>
        <p:txBody>
          <a:bodyPr/>
          <a:lstStyle/>
          <a:p>
            <a:fld id="{07086E01-2FCB-394F-A0AB-0781811B0952}" type="slidenum">
              <a:rPr lang="cs-CZ" smtClean="0"/>
              <a:t>35</a:t>
            </a:fld>
            <a:endParaRPr lang="cs-CZ"/>
          </a:p>
        </p:txBody>
      </p:sp>
    </p:spTree>
    <p:extLst>
      <p:ext uri="{BB962C8B-B14F-4D97-AF65-F5344CB8AC3E}">
        <p14:creationId xmlns:p14="http://schemas.microsoft.com/office/powerpoint/2010/main" val="139471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E69CF-236D-24DC-ACBB-7D4CA1CFE849}"/>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55CACC0-CCAC-5909-BB0B-8E83B187972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B04B1F0A-6B40-F24B-F0B4-A68B76199627}"/>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9C989B12-4546-62A5-ACF5-3D4556A7A267}"/>
              </a:ext>
            </a:extLst>
          </p:cNvPr>
          <p:cNvSpPr>
            <a:spLocks noGrp="1"/>
          </p:cNvSpPr>
          <p:nvPr>
            <p:ph type="sldNum" sz="quarter" idx="5"/>
          </p:nvPr>
        </p:nvSpPr>
        <p:spPr/>
        <p:txBody>
          <a:bodyPr/>
          <a:lstStyle/>
          <a:p>
            <a:fld id="{07086E01-2FCB-394F-A0AB-0781811B0952}" type="slidenum">
              <a:rPr lang="cs-CZ" smtClean="0"/>
              <a:t>8</a:t>
            </a:fld>
            <a:endParaRPr lang="cs-CZ"/>
          </a:p>
        </p:txBody>
      </p:sp>
    </p:spTree>
    <p:extLst>
      <p:ext uri="{BB962C8B-B14F-4D97-AF65-F5344CB8AC3E}">
        <p14:creationId xmlns:p14="http://schemas.microsoft.com/office/powerpoint/2010/main" val="292306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5D29-1D59-C00D-2366-519D5098590E}"/>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78FEF025-CD70-E109-7520-8051511CE06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221FE7E-1BC2-E9AE-C446-E7EB605C0F91}"/>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81DDCA22-F2D6-F457-94CC-67DD54D20359}"/>
              </a:ext>
            </a:extLst>
          </p:cNvPr>
          <p:cNvSpPr>
            <a:spLocks noGrp="1"/>
          </p:cNvSpPr>
          <p:nvPr>
            <p:ph type="sldNum" sz="quarter" idx="5"/>
          </p:nvPr>
        </p:nvSpPr>
        <p:spPr/>
        <p:txBody>
          <a:bodyPr/>
          <a:lstStyle/>
          <a:p>
            <a:fld id="{07086E01-2FCB-394F-A0AB-0781811B0952}" type="slidenum">
              <a:rPr lang="cs-CZ" smtClean="0"/>
              <a:t>9</a:t>
            </a:fld>
            <a:endParaRPr lang="cs-CZ"/>
          </a:p>
        </p:txBody>
      </p:sp>
    </p:spTree>
    <p:extLst>
      <p:ext uri="{BB962C8B-B14F-4D97-AF65-F5344CB8AC3E}">
        <p14:creationId xmlns:p14="http://schemas.microsoft.com/office/powerpoint/2010/main" val="394558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6E5CF-B51C-FE30-2C48-812F7F3D5617}"/>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23BA686-47E4-D435-B56B-9F714AB2D43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FE4CE569-FD07-9687-0FB8-F6FD2108BFF8}"/>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60EDA263-A1E1-3DAB-6CD1-C3CBC1AAC5CF}"/>
              </a:ext>
            </a:extLst>
          </p:cNvPr>
          <p:cNvSpPr>
            <a:spLocks noGrp="1"/>
          </p:cNvSpPr>
          <p:nvPr>
            <p:ph type="sldNum" sz="quarter" idx="5"/>
          </p:nvPr>
        </p:nvSpPr>
        <p:spPr/>
        <p:txBody>
          <a:bodyPr/>
          <a:lstStyle/>
          <a:p>
            <a:fld id="{07086E01-2FCB-394F-A0AB-0781811B0952}" type="slidenum">
              <a:rPr lang="cs-CZ" smtClean="0"/>
              <a:t>10</a:t>
            </a:fld>
            <a:endParaRPr lang="cs-CZ"/>
          </a:p>
        </p:txBody>
      </p:sp>
    </p:spTree>
    <p:extLst>
      <p:ext uri="{BB962C8B-B14F-4D97-AF65-F5344CB8AC3E}">
        <p14:creationId xmlns:p14="http://schemas.microsoft.com/office/powerpoint/2010/main" val="727776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3D5FA-DCE4-C88B-6430-4AB643705AE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5AB11CE8-F757-0C7E-1FF0-02DE8E1EE73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AA53C9E-5BEF-BDAF-73FB-DF8A208F9E13}"/>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5DD20C2A-7256-C8A1-40D7-14898D18811E}"/>
              </a:ext>
            </a:extLst>
          </p:cNvPr>
          <p:cNvSpPr>
            <a:spLocks noGrp="1"/>
          </p:cNvSpPr>
          <p:nvPr>
            <p:ph type="sldNum" sz="quarter" idx="5"/>
          </p:nvPr>
        </p:nvSpPr>
        <p:spPr/>
        <p:txBody>
          <a:bodyPr/>
          <a:lstStyle/>
          <a:p>
            <a:fld id="{07086E01-2FCB-394F-A0AB-0781811B0952}" type="slidenum">
              <a:rPr lang="cs-CZ" smtClean="0"/>
              <a:t>11</a:t>
            </a:fld>
            <a:endParaRPr lang="cs-CZ"/>
          </a:p>
        </p:txBody>
      </p:sp>
    </p:spTree>
    <p:extLst>
      <p:ext uri="{BB962C8B-B14F-4D97-AF65-F5344CB8AC3E}">
        <p14:creationId xmlns:p14="http://schemas.microsoft.com/office/powerpoint/2010/main" val="64165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D936E-EBDF-0051-D002-0A01C6EC545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9CC9444-A1E7-46DF-DBAE-6319BCB31869}"/>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B15E8CC-DFF5-5AC7-5E0D-A11584FA91DD}"/>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47C1E206-474F-3339-7148-346FBC853771}"/>
              </a:ext>
            </a:extLst>
          </p:cNvPr>
          <p:cNvSpPr>
            <a:spLocks noGrp="1"/>
          </p:cNvSpPr>
          <p:nvPr>
            <p:ph type="sldNum" sz="quarter" idx="5"/>
          </p:nvPr>
        </p:nvSpPr>
        <p:spPr/>
        <p:txBody>
          <a:bodyPr/>
          <a:lstStyle/>
          <a:p>
            <a:fld id="{07086E01-2FCB-394F-A0AB-0781811B0952}" type="slidenum">
              <a:rPr lang="cs-CZ" smtClean="0"/>
              <a:t>12</a:t>
            </a:fld>
            <a:endParaRPr lang="cs-CZ"/>
          </a:p>
        </p:txBody>
      </p:sp>
    </p:spTree>
    <p:extLst>
      <p:ext uri="{BB962C8B-B14F-4D97-AF65-F5344CB8AC3E}">
        <p14:creationId xmlns:p14="http://schemas.microsoft.com/office/powerpoint/2010/main" val="891587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4EF4-E46D-8AB5-FAEB-09C67A3E4622}"/>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684138EE-83DB-699B-5C26-1EB558000260}"/>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08E3986-070A-EDE3-09F4-4E77FD07925F}"/>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C546BCDC-D075-3113-FAB9-FFBEF3922D4D}"/>
              </a:ext>
            </a:extLst>
          </p:cNvPr>
          <p:cNvSpPr>
            <a:spLocks noGrp="1"/>
          </p:cNvSpPr>
          <p:nvPr>
            <p:ph type="sldNum" sz="quarter" idx="5"/>
          </p:nvPr>
        </p:nvSpPr>
        <p:spPr/>
        <p:txBody>
          <a:bodyPr/>
          <a:lstStyle/>
          <a:p>
            <a:fld id="{07086E01-2FCB-394F-A0AB-0781811B0952}" type="slidenum">
              <a:rPr lang="cs-CZ" smtClean="0"/>
              <a:t>13</a:t>
            </a:fld>
            <a:endParaRPr lang="cs-CZ"/>
          </a:p>
        </p:txBody>
      </p:sp>
    </p:spTree>
    <p:extLst>
      <p:ext uri="{BB962C8B-B14F-4D97-AF65-F5344CB8AC3E}">
        <p14:creationId xmlns:p14="http://schemas.microsoft.com/office/powerpoint/2010/main" val="1636028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20"/>
            <a:ext cx="7772400" cy="1102519"/>
          </a:xfrm>
        </p:spPr>
        <p:txBody>
          <a:bodyPr/>
          <a:lstStyle/>
          <a:p>
            <a:r>
              <a:rPr lang="cs-CZ"/>
              <a:t>Kliknutím lze upravit styl.</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391288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339524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1522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7"/>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91555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3AC8B1C-927A-47B0-A48E-07839BA1748C}" type="datetimeFigureOut">
              <a:rPr lang="cs-CZ" smtClean="0"/>
              <a:t>08.03.2025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159348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3AC8B1C-927A-47B0-A48E-07839BA1748C}" type="datetimeFigureOut">
              <a:rPr lang="cs-CZ" smtClean="0"/>
              <a:t>08.03.2025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3173697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3AC8B1C-927A-47B0-A48E-07839BA1748C}" type="datetimeFigureOut">
              <a:rPr lang="cs-CZ" smtClean="0"/>
              <a:t>08.03.2025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185868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3AC8B1C-927A-47B0-A48E-07839BA1748C}" type="datetimeFigureOut">
              <a:rPr lang="cs-CZ" smtClean="0"/>
              <a:t>08.03.2025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101822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04788"/>
            <a:ext cx="3008313" cy="871538"/>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3AC8B1C-927A-47B0-A48E-07839BA1748C}" type="datetimeFigureOut">
              <a:rPr lang="cs-CZ" smtClean="0"/>
              <a:t>08.03.2025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45399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93AC8B1C-927A-47B0-A48E-07839BA1748C}" type="datetimeFigureOut">
              <a:rPr lang="cs-CZ" smtClean="0"/>
              <a:t>08.03.2025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0808B9-4D1F-4069-9EB9-CD8802008F4E}" type="slidenum">
              <a:rPr lang="cs-CZ" smtClean="0"/>
              <a:t>‹#›</a:t>
            </a:fld>
            <a:endParaRPr lang="cs-CZ"/>
          </a:p>
        </p:txBody>
      </p:sp>
    </p:spTree>
    <p:extLst>
      <p:ext uri="{BB962C8B-B14F-4D97-AF65-F5344CB8AC3E}">
        <p14:creationId xmlns:p14="http://schemas.microsoft.com/office/powerpoint/2010/main" val="3356398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3AC8B1C-927A-47B0-A48E-07839BA1748C}" type="datetimeFigureOut">
              <a:rPr lang="cs-CZ" smtClean="0"/>
              <a:t>08.03.2025</a:t>
            </a:fld>
            <a:endParaRPr lang="cs-CZ"/>
          </a:p>
        </p:txBody>
      </p:sp>
      <p:sp>
        <p:nvSpPr>
          <p:cNvPr id="5" name="Zástupný symbol pro zápatí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60808B9-4D1F-4069-9EB9-CD8802008F4E}" type="slidenum">
              <a:rPr lang="cs-CZ" smtClean="0"/>
              <a:t>‹#›</a:t>
            </a:fld>
            <a:endParaRPr lang="cs-CZ"/>
          </a:p>
        </p:txBody>
      </p:sp>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CF937454-C819-4C95-813A-73E6A1E76613}"/>
              </a:ext>
            </a:extLst>
          </p:cNvPr>
          <p:cNvGrpSpPr/>
          <p:nvPr/>
        </p:nvGrpSpPr>
        <p:grpSpPr>
          <a:xfrm>
            <a:off x="-163148" y="0"/>
            <a:ext cx="9307148" cy="5143500"/>
            <a:chOff x="-163148" y="0"/>
            <a:chExt cx="9307148" cy="5143500"/>
          </a:xfrm>
        </p:grpSpPr>
        <p:pic>
          <p:nvPicPr>
            <p:cNvPr id="3" name="Obrázek 2">
              <a:extLst>
                <a:ext uri="{FF2B5EF4-FFF2-40B4-BE49-F238E27FC236}">
                  <a16:creationId xmlns:a16="http://schemas.microsoft.com/office/drawing/2014/main" id="{3DB907D3-9F92-4892-8CBE-EA7F3D6838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3" name="Obdélník: se zakulacenými rohy 12">
              <a:extLst>
                <a:ext uri="{FF2B5EF4-FFF2-40B4-BE49-F238E27FC236}">
                  <a16:creationId xmlns:a16="http://schemas.microsoft.com/office/drawing/2014/main" id="{85237D80-94D7-45A4-A3FA-12A54210D606}"/>
                </a:ext>
              </a:extLst>
            </p:cNvPr>
            <p:cNvSpPr/>
            <p:nvPr/>
          </p:nvSpPr>
          <p:spPr>
            <a:xfrm>
              <a:off x="-163148" y="4515966"/>
              <a:ext cx="2480595" cy="288032"/>
            </a:xfrm>
            <a:prstGeom prst="roundRect">
              <a:avLst>
                <a:gd name="adj" fmla="val 50000"/>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TextovéPole 13">
              <a:extLst>
                <a:ext uri="{FF2B5EF4-FFF2-40B4-BE49-F238E27FC236}">
                  <a16:creationId xmlns:a16="http://schemas.microsoft.com/office/drawing/2014/main" id="{7524115B-EB76-44B4-A8B2-02837B9EB826}"/>
                </a:ext>
              </a:extLst>
            </p:cNvPr>
            <p:cNvSpPr txBox="1"/>
            <p:nvPr/>
          </p:nvSpPr>
          <p:spPr>
            <a:xfrm>
              <a:off x="611559" y="4496221"/>
              <a:ext cx="1705887" cy="307777"/>
            </a:xfrm>
            <a:prstGeom prst="rect">
              <a:avLst/>
            </a:prstGeom>
            <a:noFill/>
          </p:spPr>
          <p:txBody>
            <a:bodyPr wrap="square" rtlCol="0">
              <a:spAutoFit/>
            </a:bodyPr>
            <a:lstStyle/>
            <a:p>
              <a:r>
                <a:rPr lang="cs-CZ" sz="1400" b="1" dirty="0">
                  <a:solidFill>
                    <a:schemeClr val="bg1"/>
                  </a:solidFill>
                </a:rPr>
                <a:t>www.slu.cz/opf/cz</a:t>
              </a:r>
            </a:p>
          </p:txBody>
        </p:sp>
        <p:pic>
          <p:nvPicPr>
            <p:cNvPr id="16" name="Obrázek 15">
              <a:extLst>
                <a:ext uri="{FF2B5EF4-FFF2-40B4-BE49-F238E27FC236}">
                  <a16:creationId xmlns:a16="http://schemas.microsoft.com/office/drawing/2014/main" id="{A0950B4E-DAB5-43A2-898E-94A6A07692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42392" y="325900"/>
              <a:ext cx="1953684" cy="956834"/>
            </a:xfrm>
            <a:prstGeom prst="rect">
              <a:avLst/>
            </a:prstGeom>
          </p:spPr>
        </p:pic>
      </p:grpSp>
      <p:sp>
        <p:nvSpPr>
          <p:cNvPr id="9" name="Nadpis 1">
            <a:extLst>
              <a:ext uri="{FF2B5EF4-FFF2-40B4-BE49-F238E27FC236}">
                <a16:creationId xmlns:a16="http://schemas.microsoft.com/office/drawing/2014/main" id="{687E8438-E225-4B7F-A764-FEFBC2D78C02}"/>
              </a:ext>
            </a:extLst>
          </p:cNvPr>
          <p:cNvSpPr txBox="1">
            <a:spLocks/>
          </p:cNvSpPr>
          <p:nvPr/>
        </p:nvSpPr>
        <p:spPr>
          <a:xfrm>
            <a:off x="709604" y="2354683"/>
            <a:ext cx="5040560" cy="1224136"/>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3200" b="1" cap="all" dirty="0" err="1">
                <a:cs typeface="Aharoni" panose="02010803020104030203" pitchFamily="2" charset="-79"/>
              </a:rPr>
              <a:t>Základní</a:t>
            </a:r>
            <a:r>
              <a:rPr lang="pl-PL" sz="3200" b="1" cap="all" dirty="0">
                <a:cs typeface="Aharoni" panose="02010803020104030203" pitchFamily="2" charset="-79"/>
              </a:rPr>
              <a:t> </a:t>
            </a:r>
            <a:r>
              <a:rPr lang="pl-PL" sz="3200" b="1" cap="all" dirty="0" err="1">
                <a:cs typeface="Aharoni" panose="02010803020104030203" pitchFamily="2" charset="-79"/>
              </a:rPr>
              <a:t>principy</a:t>
            </a:r>
            <a:r>
              <a:rPr lang="pl-PL" sz="3200" b="1" cap="all" dirty="0">
                <a:cs typeface="Aharoni" panose="02010803020104030203" pitchFamily="2" charset="-79"/>
              </a:rPr>
              <a:t> fotografie</a:t>
            </a:r>
            <a:endParaRPr lang="cs-CZ" sz="3200" b="1" cap="all" dirty="0"/>
          </a:p>
        </p:txBody>
      </p:sp>
      <p:sp>
        <p:nvSpPr>
          <p:cNvPr id="11" name="Podnadpis 2">
            <a:extLst>
              <a:ext uri="{FF2B5EF4-FFF2-40B4-BE49-F238E27FC236}">
                <a16:creationId xmlns:a16="http://schemas.microsoft.com/office/drawing/2014/main" id="{5C589846-0791-43CE-8FFB-8E00A7889DA2}"/>
              </a:ext>
            </a:extLst>
          </p:cNvPr>
          <p:cNvSpPr txBox="1">
            <a:spLocks/>
          </p:cNvSpPr>
          <p:nvPr/>
        </p:nvSpPr>
        <p:spPr>
          <a:xfrm>
            <a:off x="5292080" y="3867894"/>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000" b="1" dirty="0">
                <a:solidFill>
                  <a:schemeClr val="tx1"/>
                </a:solidFill>
                <a:latin typeface="+mj-lt"/>
                <a:cs typeface="Times New Roman" panose="02020603050405020304" pitchFamily="18" charset="0"/>
              </a:rPr>
              <a:t>Doc. Ing. Martin </a:t>
            </a:r>
            <a:r>
              <a:rPr lang="cs-CZ" altLang="cs-CZ" sz="1000" b="1" dirty="0" err="1">
                <a:solidFill>
                  <a:schemeClr val="tx1"/>
                </a:solidFill>
                <a:latin typeface="+mj-lt"/>
                <a:cs typeface="Times New Roman" panose="02020603050405020304" pitchFamily="18" charset="0"/>
              </a:rPr>
              <a:t>Klepek</a:t>
            </a:r>
            <a:r>
              <a:rPr lang="cs-CZ" altLang="cs-CZ" sz="1000" b="1" dirty="0">
                <a:solidFill>
                  <a:schemeClr val="tx1"/>
                </a:solidFill>
                <a:latin typeface="+mj-lt"/>
                <a:cs typeface="Times New Roman" panose="02020603050405020304" pitchFamily="18" charset="0"/>
              </a:rPr>
              <a:t>, Ph.D.</a:t>
            </a:r>
            <a:endParaRPr lang="cs-CZ" altLang="cs-CZ" sz="1000" dirty="0">
              <a:solidFill>
                <a:schemeClr val="tx1"/>
              </a:solidFill>
              <a:latin typeface="+mj-lt"/>
              <a:cs typeface="Times New Roman" panose="02020603050405020304" pitchFamily="18" charset="0"/>
            </a:endParaRPr>
          </a:p>
        </p:txBody>
      </p:sp>
      <p:sp>
        <p:nvSpPr>
          <p:cNvPr id="12" name="Podnadpis 2">
            <a:extLst>
              <a:ext uri="{FF2B5EF4-FFF2-40B4-BE49-F238E27FC236}">
                <a16:creationId xmlns:a16="http://schemas.microsoft.com/office/drawing/2014/main" id="{78A62DA0-465C-4E19-B567-BEF2445B33A3}"/>
              </a:ext>
            </a:extLst>
          </p:cNvPr>
          <p:cNvSpPr txBox="1">
            <a:spLocks/>
          </p:cNvSpPr>
          <p:nvPr/>
        </p:nvSpPr>
        <p:spPr>
          <a:xfrm>
            <a:off x="611559" y="3638204"/>
            <a:ext cx="3672408" cy="720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s-CZ" sz="1600" dirty="0">
                <a:latin typeface="+mj-lt"/>
                <a:cs typeface="Times New Roman" panose="02020603050405020304" pitchFamily="18" charset="0"/>
              </a:rPr>
              <a:t>Mediální marketing – přednáška 3</a:t>
            </a:r>
          </a:p>
        </p:txBody>
      </p:sp>
      <p:cxnSp>
        <p:nvCxnSpPr>
          <p:cNvPr id="15" name="Přímá spojnice 14">
            <a:extLst>
              <a:ext uri="{FF2B5EF4-FFF2-40B4-BE49-F238E27FC236}">
                <a16:creationId xmlns:a16="http://schemas.microsoft.com/office/drawing/2014/main" id="{FB0B3410-AB3B-4EDF-9D45-E78871371410}"/>
              </a:ext>
            </a:extLst>
          </p:cNvPr>
          <p:cNvCxnSpPr>
            <a:cxnSpLocks/>
          </p:cNvCxnSpPr>
          <p:nvPr/>
        </p:nvCxnSpPr>
        <p:spPr>
          <a:xfrm flipH="1">
            <a:off x="709604" y="229529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063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40C27-2537-4E14-DA07-9FE324422808}"/>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72614501-20D4-1D42-7A1A-023E7794C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7140C28D-B45D-E131-4627-A1C61C1DC716}"/>
              </a:ext>
            </a:extLst>
          </p:cNvPr>
          <p:cNvSpPr txBox="1">
            <a:spLocks/>
          </p:cNvSpPr>
          <p:nvPr/>
        </p:nvSpPr>
        <p:spPr>
          <a:xfrm>
            <a:off x="596752" y="462980"/>
            <a:ext cx="6279504" cy="66861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čas závěrky</a:t>
            </a:r>
          </a:p>
        </p:txBody>
      </p:sp>
      <p:sp>
        <p:nvSpPr>
          <p:cNvPr id="11" name="Zástupný symbol pro obsah 2">
            <a:extLst>
              <a:ext uri="{FF2B5EF4-FFF2-40B4-BE49-F238E27FC236}">
                <a16:creationId xmlns:a16="http://schemas.microsoft.com/office/drawing/2014/main" id="{2B934390-0ED6-CE1E-9C57-65C68009EF47}"/>
              </a:ext>
            </a:extLst>
          </p:cNvPr>
          <p:cNvSpPr>
            <a:spLocks noGrp="1"/>
          </p:cNvSpPr>
          <p:nvPr>
            <p:ph idx="1"/>
          </p:nvPr>
        </p:nvSpPr>
        <p:spPr>
          <a:xfrm>
            <a:off x="611559" y="1335821"/>
            <a:ext cx="7991752" cy="3323489"/>
          </a:xfrm>
        </p:spPr>
        <p:txBody>
          <a:bodyPr>
            <a:noAutofit/>
          </a:bodyPr>
          <a:lstStyle/>
          <a:p>
            <a:pPr>
              <a:buBlip>
                <a:blip r:embed="rId4"/>
              </a:buBlip>
            </a:pPr>
            <a:r>
              <a:rPr lang="cs-CZ" sz="2000" dirty="0">
                <a:latin typeface="+mj-lt"/>
              </a:rPr>
              <a:t>Čas závěrky neboli také čas expozice či rychlost závěrky, udává hodnotu času, po který bude na snímač skrze objektiv dopadat světlo. </a:t>
            </a:r>
          </a:p>
          <a:p>
            <a:pPr>
              <a:buBlip>
                <a:blip r:embed="rId4"/>
              </a:buBlip>
            </a:pPr>
            <a:r>
              <a:rPr lang="cs-CZ" sz="2000" dirty="0">
                <a:latin typeface="+mj-lt"/>
              </a:rPr>
              <a:t>Delší čas znamená světlejší snímek, ale zároveň větší šance na rozmazání. </a:t>
            </a:r>
          </a:p>
          <a:p>
            <a:pPr>
              <a:buBlip>
                <a:blip r:embed="rId4"/>
              </a:buBlip>
            </a:pPr>
            <a:r>
              <a:rPr lang="cs-CZ" sz="2000" dirty="0">
                <a:latin typeface="+mj-lt"/>
              </a:rPr>
              <a:t>To v praxi vzniká ze dvou příčin:</a:t>
            </a:r>
          </a:p>
          <a:p>
            <a:pPr lvl="1">
              <a:buBlip>
                <a:blip r:embed="rId4"/>
              </a:buBlip>
            </a:pPr>
            <a:r>
              <a:rPr lang="cs-CZ" sz="1600" dirty="0">
                <a:latin typeface="+mj-lt"/>
              </a:rPr>
              <a:t>Pohyb fotoaparátu nebo pohyb fotografovaného objektu. </a:t>
            </a:r>
          </a:p>
          <a:p>
            <a:pPr>
              <a:buBlip>
                <a:blip r:embed="rId4"/>
              </a:buBlip>
            </a:pPr>
            <a:r>
              <a:rPr lang="cs-CZ" sz="2000" dirty="0">
                <a:latin typeface="+mj-lt"/>
              </a:rPr>
              <a:t>Pokud tedy máte rozmazané snímky, je možné že budete muset zlepšit držení fotoaparátu nebo využít stativ a eliminovat tak pohyb fotoaparátu nebo snížit rychlost závěrky, aby se focený objekt nestal rozmazaný díky svému pohybu. </a:t>
            </a:r>
          </a:p>
          <a:p>
            <a:pPr>
              <a:buBlip>
                <a:blip r:embed="rId4"/>
              </a:buBlip>
            </a:pPr>
            <a:endParaRPr lang="cs-CZ" sz="2000" dirty="0">
              <a:latin typeface="+mj-lt"/>
            </a:endParaRP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847382EB-8DF6-89BC-14C4-C1C4FCE4DDE9}"/>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A91BCDB5-EFCF-D823-5850-5610F975028E}"/>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7091E7E3-4D38-9913-FBE8-D48EC487892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3C9A1C6C-DC29-857D-3768-09FC7C1348AE}"/>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Tree>
    <p:extLst>
      <p:ext uri="{BB962C8B-B14F-4D97-AF65-F5344CB8AC3E}">
        <p14:creationId xmlns:p14="http://schemas.microsoft.com/office/powerpoint/2010/main" val="427529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F1913-0946-92F4-CD2E-EEDB33569F73}"/>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8B38C83D-49E2-4C17-096F-02A77F2A3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C03D642B-76AD-07FE-D194-161E0ADCCF8A}"/>
              </a:ext>
            </a:extLst>
          </p:cNvPr>
          <p:cNvSpPr txBox="1">
            <a:spLocks/>
          </p:cNvSpPr>
          <p:nvPr/>
        </p:nvSpPr>
        <p:spPr>
          <a:xfrm>
            <a:off x="596752" y="462980"/>
            <a:ext cx="6279504" cy="66861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čas závěrky</a:t>
            </a:r>
          </a:p>
        </p:txBody>
      </p:sp>
      <p:cxnSp>
        <p:nvCxnSpPr>
          <p:cNvPr id="12" name="Přímá spojnice 11">
            <a:extLst>
              <a:ext uri="{FF2B5EF4-FFF2-40B4-BE49-F238E27FC236}">
                <a16:creationId xmlns:a16="http://schemas.microsoft.com/office/drawing/2014/main" id="{2528FBCD-4C4B-4A08-5DBA-7129031B7A4E}"/>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076BC049-5405-06DB-22ED-D4891DD3EE81}"/>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389FF46D-583F-F51B-A56D-C8A2EBDC63FD}"/>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D7A9770F-ACFD-F29C-1029-82EBDD07864E}"/>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4" name="Zástupný obsah 3">
            <a:extLst>
              <a:ext uri="{FF2B5EF4-FFF2-40B4-BE49-F238E27FC236}">
                <a16:creationId xmlns:a16="http://schemas.microsoft.com/office/drawing/2014/main" id="{759A3277-3DF4-82E6-D33C-83387CB12297}"/>
              </a:ext>
            </a:extLst>
          </p:cNvPr>
          <p:cNvSpPr>
            <a:spLocks noGrp="1"/>
          </p:cNvSpPr>
          <p:nvPr>
            <p:ph idx="1"/>
          </p:nvPr>
        </p:nvSpPr>
        <p:spPr/>
        <p:txBody>
          <a:bodyPr/>
          <a:lstStyle/>
          <a:p>
            <a:endParaRPr lang="cs-CZ"/>
          </a:p>
        </p:txBody>
      </p:sp>
      <p:pic>
        <p:nvPicPr>
          <p:cNvPr id="8" name="Obrázek 7">
            <a:extLst>
              <a:ext uri="{FF2B5EF4-FFF2-40B4-BE49-F238E27FC236}">
                <a16:creationId xmlns:a16="http://schemas.microsoft.com/office/drawing/2014/main" id="{BAC4FEEC-B8B7-FCB1-6A2C-E916375208E3}"/>
              </a:ext>
            </a:extLst>
          </p:cNvPr>
          <p:cNvPicPr/>
          <p:nvPr/>
        </p:nvPicPr>
        <p:blipFill>
          <a:blip r:embed="rId4"/>
          <a:stretch>
            <a:fillRect/>
          </a:stretch>
        </p:blipFill>
        <p:spPr>
          <a:xfrm>
            <a:off x="1570382" y="1217638"/>
            <a:ext cx="6003235" cy="2931651"/>
          </a:xfrm>
          <a:prstGeom prst="rect">
            <a:avLst/>
          </a:prstGeom>
        </p:spPr>
      </p:pic>
      <p:sp>
        <p:nvSpPr>
          <p:cNvPr id="10" name="Obdélník 9">
            <a:extLst>
              <a:ext uri="{FF2B5EF4-FFF2-40B4-BE49-F238E27FC236}">
                <a16:creationId xmlns:a16="http://schemas.microsoft.com/office/drawing/2014/main" id="{F7FBD993-2569-66D6-F4D1-60DAD41C4DE7}"/>
              </a:ext>
            </a:extLst>
          </p:cNvPr>
          <p:cNvSpPr/>
          <p:nvPr/>
        </p:nvSpPr>
        <p:spPr>
          <a:xfrm>
            <a:off x="1219913" y="3985073"/>
            <a:ext cx="6650249" cy="461665"/>
          </a:xfrm>
          <a:prstGeom prst="rect">
            <a:avLst/>
          </a:prstGeom>
        </p:spPr>
        <p:txBody>
          <a:bodyPr wrap="square">
            <a:spAutoFit/>
          </a:bodyPr>
          <a:lstStyle/>
          <a:p>
            <a:pPr algn="ctr"/>
            <a:r>
              <a:rPr lang="cs-CZ" sz="1200" dirty="0">
                <a:ea typeface="Calibri" panose="020F0502020204030204" pitchFamily="34" charset="0"/>
              </a:rPr>
              <a:t>Zdroj: https://blog.halide.cam/the- https://www.imagenesmy.com/imagenes/shutter-speed-difference-81.html</a:t>
            </a:r>
            <a:endParaRPr lang="cs-CZ" sz="1200" dirty="0"/>
          </a:p>
        </p:txBody>
      </p:sp>
    </p:spTree>
    <p:extLst>
      <p:ext uri="{BB962C8B-B14F-4D97-AF65-F5344CB8AC3E}">
        <p14:creationId xmlns:p14="http://schemas.microsoft.com/office/powerpoint/2010/main" val="13801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EA7D7-B193-A2A5-6DB2-0F7A1662A11A}"/>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01A835A4-2C53-1644-C13E-97CEAD2A7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2F25F28B-8B18-5593-240F-289D96423FB9}"/>
              </a:ext>
            </a:extLst>
          </p:cNvPr>
          <p:cNvSpPr txBox="1">
            <a:spLocks/>
          </p:cNvSpPr>
          <p:nvPr/>
        </p:nvSpPr>
        <p:spPr>
          <a:xfrm>
            <a:off x="596752" y="462980"/>
            <a:ext cx="6279504" cy="66861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čas závěrky</a:t>
            </a:r>
          </a:p>
        </p:txBody>
      </p:sp>
      <p:sp>
        <p:nvSpPr>
          <p:cNvPr id="11" name="Zástupný symbol pro obsah 2">
            <a:extLst>
              <a:ext uri="{FF2B5EF4-FFF2-40B4-BE49-F238E27FC236}">
                <a16:creationId xmlns:a16="http://schemas.microsoft.com/office/drawing/2014/main" id="{C12DC7D8-2BBB-CD15-66D9-804FFA9F67F0}"/>
              </a:ext>
            </a:extLst>
          </p:cNvPr>
          <p:cNvSpPr>
            <a:spLocks noGrp="1"/>
          </p:cNvSpPr>
          <p:nvPr>
            <p:ph idx="1"/>
          </p:nvPr>
        </p:nvSpPr>
        <p:spPr>
          <a:xfrm>
            <a:off x="611560" y="1335821"/>
            <a:ext cx="4843036" cy="3323489"/>
          </a:xfrm>
        </p:spPr>
        <p:txBody>
          <a:bodyPr>
            <a:noAutofit/>
          </a:bodyPr>
          <a:lstStyle/>
          <a:p>
            <a:pPr>
              <a:buBlip>
                <a:blip r:embed="rId4"/>
              </a:buBlip>
            </a:pPr>
            <a:r>
              <a:rPr lang="cs-CZ" sz="1800" dirty="0">
                <a:latin typeface="+mj-lt"/>
              </a:rPr>
              <a:t>Na obrázku vidíme tři různá nastavení při stejné kompozici fotografie. </a:t>
            </a:r>
          </a:p>
          <a:p>
            <a:pPr>
              <a:buBlip>
                <a:blip r:embed="rId4"/>
              </a:buBlip>
            </a:pPr>
            <a:r>
              <a:rPr lang="cs-CZ" sz="1800" dirty="0">
                <a:latin typeface="+mj-lt"/>
              </a:rPr>
              <a:t>Na prvním z leva je nastavena jedna sto dvaceti pětina sekundy (1/125) po kterou na čip pronikalo světlo a fotoaparát tyto data zaznamenal. </a:t>
            </a:r>
          </a:p>
          <a:p>
            <a:pPr>
              <a:buBlip>
                <a:blip r:embed="rId4"/>
              </a:buBlip>
            </a:pPr>
            <a:r>
              <a:rPr lang="cs-CZ" sz="1800" dirty="0">
                <a:latin typeface="+mj-lt"/>
              </a:rPr>
              <a:t>Na tom úplně vpravo je to jedna polovina sekundy (1/2). </a:t>
            </a:r>
          </a:p>
          <a:p>
            <a:pPr>
              <a:buBlip>
                <a:blip r:embed="rId4"/>
              </a:buBlip>
            </a:pPr>
            <a:r>
              <a:rPr lang="cs-CZ" sz="1800" dirty="0">
                <a:latin typeface="+mj-lt"/>
              </a:rPr>
              <a:t>Rozdíl je viditelný na první pohled. Díky delšímu času expozice vytvořila voda opticky jiné tvary než v prvním případě.</a:t>
            </a: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600" dirty="0">
              <a:latin typeface="+mj-lt"/>
            </a:endParaRPr>
          </a:p>
          <a:p>
            <a:pPr>
              <a:buBlip>
                <a:blip r:embed="rId4"/>
              </a:buBlip>
            </a:pPr>
            <a:endParaRPr lang="cs-CZ" sz="1600" dirty="0">
              <a:latin typeface="+mj-lt"/>
            </a:endParaRPr>
          </a:p>
          <a:p>
            <a:pPr>
              <a:buBlip>
                <a:blip r:embed="rId4"/>
              </a:buBlip>
            </a:pPr>
            <a:endParaRPr lang="cs-CZ" sz="1600" dirty="0">
              <a:latin typeface="+mj-lt"/>
            </a:endParaRPr>
          </a:p>
        </p:txBody>
      </p:sp>
      <p:cxnSp>
        <p:nvCxnSpPr>
          <p:cNvPr id="12" name="Přímá spojnice 11">
            <a:extLst>
              <a:ext uri="{FF2B5EF4-FFF2-40B4-BE49-F238E27FC236}">
                <a16:creationId xmlns:a16="http://schemas.microsoft.com/office/drawing/2014/main" id="{2464DDA0-6154-D1CB-44D7-E62E001E765A}"/>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0058B287-75FD-E4E3-65A5-F1ED9E2563FE}"/>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20E78508-80B1-1618-EADC-AC4FCA56F1AD}"/>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EF94C8EC-31A6-EEC0-1A7B-2FA2CDAA3861}"/>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8" name="Obrázek 7">
            <a:extLst>
              <a:ext uri="{FF2B5EF4-FFF2-40B4-BE49-F238E27FC236}">
                <a16:creationId xmlns:a16="http://schemas.microsoft.com/office/drawing/2014/main" id="{C478E20D-D310-2078-D942-4F288AEC121F}"/>
              </a:ext>
            </a:extLst>
          </p:cNvPr>
          <p:cNvPicPr/>
          <p:nvPr/>
        </p:nvPicPr>
        <p:blipFill>
          <a:blip r:embed="rId5"/>
          <a:stretch>
            <a:fillRect/>
          </a:stretch>
        </p:blipFill>
        <p:spPr>
          <a:xfrm>
            <a:off x="5341601" y="1335818"/>
            <a:ext cx="3514087" cy="1883244"/>
          </a:xfrm>
          <a:prstGeom prst="rect">
            <a:avLst/>
          </a:prstGeom>
        </p:spPr>
      </p:pic>
    </p:spTree>
    <p:extLst>
      <p:ext uri="{BB962C8B-B14F-4D97-AF65-F5344CB8AC3E}">
        <p14:creationId xmlns:p14="http://schemas.microsoft.com/office/powerpoint/2010/main" val="373402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5C737-09C3-AA2E-3F58-ABFD7942BCF6}"/>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9F24645E-1194-BCCC-DA37-3830926D7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3E736DE2-3618-0FCF-3396-3B6CE4CAF95A}"/>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clona</a:t>
            </a:r>
          </a:p>
        </p:txBody>
      </p:sp>
      <p:sp>
        <p:nvSpPr>
          <p:cNvPr id="11" name="Zástupný symbol pro obsah 2">
            <a:extLst>
              <a:ext uri="{FF2B5EF4-FFF2-40B4-BE49-F238E27FC236}">
                <a16:creationId xmlns:a16="http://schemas.microsoft.com/office/drawing/2014/main" id="{1C04802E-7579-E7B3-DB94-2BA1A2538879}"/>
              </a:ext>
            </a:extLst>
          </p:cNvPr>
          <p:cNvSpPr>
            <a:spLocks noGrp="1"/>
          </p:cNvSpPr>
          <p:nvPr>
            <p:ph idx="1"/>
          </p:nvPr>
        </p:nvSpPr>
        <p:spPr>
          <a:xfrm>
            <a:off x="611559" y="1335821"/>
            <a:ext cx="3491314" cy="3323489"/>
          </a:xfrm>
        </p:spPr>
        <p:txBody>
          <a:bodyPr>
            <a:noAutofit/>
          </a:bodyPr>
          <a:lstStyle/>
          <a:p>
            <a:pPr>
              <a:buBlip>
                <a:blip r:embed="rId4"/>
              </a:buBlip>
            </a:pPr>
            <a:r>
              <a:rPr lang="cs-CZ" sz="1800" dirty="0">
                <a:latin typeface="+mj-lt"/>
              </a:rPr>
              <a:t>Clonové číslo udává o kolik bude zmenšen průměr vstupní čočky (viz obrázek). </a:t>
            </a:r>
          </a:p>
          <a:p>
            <a:pPr>
              <a:buBlip>
                <a:blip r:embed="rId4"/>
              </a:buBlip>
            </a:pPr>
            <a:r>
              <a:rPr lang="cs-CZ" sz="1800" dirty="0">
                <a:latin typeface="+mj-lt"/>
              </a:rPr>
              <a:t>Nízké clonové číslo znamená větší světelný tok pronikající na senzor fotoaparátu, což umožňuje velmi krátký expoziční čas. </a:t>
            </a:r>
          </a:p>
          <a:p>
            <a:pPr>
              <a:buBlip>
                <a:blip r:embed="rId4"/>
              </a:buBlip>
            </a:pPr>
            <a:r>
              <a:rPr lang="cs-CZ" sz="1800" dirty="0">
                <a:latin typeface="+mj-lt"/>
              </a:rPr>
              <a:t>Nejlepší objektivy pak mají velmi nízká čísla. </a:t>
            </a: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0347696B-560E-52C3-1182-113AC3CC3E60}"/>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13FBAB7D-562B-914B-8AB4-93F5F07C3014}"/>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D48B767F-B4CB-269B-1082-29AFCC77CF80}"/>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D820409F-6DF9-E042-1FF0-BDB485E4B9FF}"/>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2" name="Obdélník 1">
            <a:extLst>
              <a:ext uri="{FF2B5EF4-FFF2-40B4-BE49-F238E27FC236}">
                <a16:creationId xmlns:a16="http://schemas.microsoft.com/office/drawing/2014/main" id="{671C02C2-5FBE-08BC-D612-4C2506082092}"/>
              </a:ext>
            </a:extLst>
          </p:cNvPr>
          <p:cNvSpPr/>
          <p:nvPr/>
        </p:nvSpPr>
        <p:spPr>
          <a:xfrm>
            <a:off x="4563520" y="3495429"/>
            <a:ext cx="4398324" cy="461665"/>
          </a:xfrm>
          <a:prstGeom prst="rect">
            <a:avLst/>
          </a:prstGeom>
        </p:spPr>
        <p:txBody>
          <a:bodyPr wrap="square">
            <a:spAutoFit/>
          </a:bodyPr>
          <a:lstStyle/>
          <a:p>
            <a:pPr algn="ctr"/>
            <a:r>
              <a:rPr lang="cs-CZ" sz="1200" dirty="0">
                <a:ea typeface="Calibri" panose="020F0502020204030204" pitchFamily="34" charset="0"/>
              </a:rPr>
              <a:t>Zdroj: https://www.milujemefotografii.cz/proniknete-do-taju-expozice-expozicni-trojuhelnik</a:t>
            </a:r>
            <a:endParaRPr lang="cs-CZ" sz="1200" dirty="0"/>
          </a:p>
        </p:txBody>
      </p:sp>
      <p:pic>
        <p:nvPicPr>
          <p:cNvPr id="4" name="Obrázek 3" descr="ObrÃ¡zek znÃ¡zorÅuje zavÅenÃ­ clony u objektivu se svÄtelnostÃ­ F1 (s takto svÄtelnÃ½m objektivem se v bÄÅ¾nÃ© praxi prakticky nesetkÃ¡te).jpg">
            <a:extLst>
              <a:ext uri="{FF2B5EF4-FFF2-40B4-BE49-F238E27FC236}">
                <a16:creationId xmlns:a16="http://schemas.microsoft.com/office/drawing/2014/main" id="{A8EBF0DF-2401-60EE-E704-4FD6B913B6F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1942793"/>
            <a:ext cx="3555314" cy="1418919"/>
          </a:xfrm>
          <a:prstGeom prst="rect">
            <a:avLst/>
          </a:prstGeom>
          <a:noFill/>
          <a:ln>
            <a:noFill/>
          </a:ln>
        </p:spPr>
      </p:pic>
    </p:spTree>
    <p:extLst>
      <p:ext uri="{BB962C8B-B14F-4D97-AF65-F5344CB8AC3E}">
        <p14:creationId xmlns:p14="http://schemas.microsoft.com/office/powerpoint/2010/main" val="3525115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13945-DBE5-E83F-CC16-95A0550EF2F6}"/>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6A13F03E-D891-1BA4-30AF-2B6605DB2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5EA988C9-CD50-ED38-C021-BC0FC365F4A8}"/>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clona</a:t>
            </a:r>
          </a:p>
        </p:txBody>
      </p:sp>
      <p:sp>
        <p:nvSpPr>
          <p:cNvPr id="11" name="Zástupný symbol pro obsah 2">
            <a:extLst>
              <a:ext uri="{FF2B5EF4-FFF2-40B4-BE49-F238E27FC236}">
                <a16:creationId xmlns:a16="http://schemas.microsoft.com/office/drawing/2014/main" id="{0B8D89C7-FE15-80FA-9AA4-0FE0627A9601}"/>
              </a:ext>
            </a:extLst>
          </p:cNvPr>
          <p:cNvSpPr>
            <a:spLocks noGrp="1"/>
          </p:cNvSpPr>
          <p:nvPr>
            <p:ph idx="1"/>
          </p:nvPr>
        </p:nvSpPr>
        <p:spPr>
          <a:xfrm>
            <a:off x="611559" y="1335821"/>
            <a:ext cx="3491314" cy="3323489"/>
          </a:xfrm>
        </p:spPr>
        <p:txBody>
          <a:bodyPr>
            <a:noAutofit/>
          </a:bodyPr>
          <a:lstStyle/>
          <a:p>
            <a:pPr>
              <a:buBlip>
                <a:blip r:embed="rId4"/>
              </a:buBlip>
            </a:pPr>
            <a:r>
              <a:rPr lang="cs-CZ" sz="1800" dirty="0">
                <a:latin typeface="+mj-lt"/>
              </a:rPr>
              <a:t>Zvedáním clonového čísla dochází k zvětšování zaostřené plochy v obou směrech od bodu zaostření. </a:t>
            </a:r>
          </a:p>
          <a:p>
            <a:pPr>
              <a:buBlip>
                <a:blip r:embed="rId4"/>
              </a:buBlip>
            </a:pPr>
            <a:r>
              <a:rPr lang="cs-CZ" sz="1800" dirty="0">
                <a:latin typeface="+mj-lt"/>
              </a:rPr>
              <a:t>V praxi pak vysoké clonové číslo znamená, že objekty jak v popředí, tak v pozadí vykazují ostrost, zatímco u menších clonových čísel může docházet k dramatickému rozostření pozadí fotografie (viz. obrázek).</a:t>
            </a: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34460008-8F9E-44A9-73AE-676CC9CCDB4F}"/>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4088A796-DD47-B708-EE4E-10DE694C4FA6}"/>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5E3C5564-F934-DB60-9776-E33CDA98F52B}"/>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68445D39-4B5C-A35C-7C24-FAA2088DED41}"/>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8" name="Obdélník 7">
            <a:extLst>
              <a:ext uri="{FF2B5EF4-FFF2-40B4-BE49-F238E27FC236}">
                <a16:creationId xmlns:a16="http://schemas.microsoft.com/office/drawing/2014/main" id="{2D71BDA1-EAEF-1D76-E3E0-C3DF05B73432}"/>
              </a:ext>
            </a:extLst>
          </p:cNvPr>
          <p:cNvSpPr/>
          <p:nvPr/>
        </p:nvSpPr>
        <p:spPr>
          <a:xfrm>
            <a:off x="4431373" y="1960680"/>
            <a:ext cx="4249318" cy="276999"/>
          </a:xfrm>
          <a:prstGeom prst="rect">
            <a:avLst/>
          </a:prstGeom>
        </p:spPr>
        <p:txBody>
          <a:bodyPr wrap="square">
            <a:spAutoFit/>
          </a:bodyPr>
          <a:lstStyle/>
          <a:p>
            <a:pPr algn="ctr"/>
            <a:r>
              <a:rPr lang="cs-CZ" sz="1200" dirty="0">
                <a:ea typeface="Calibri" panose="020F0502020204030204" pitchFamily="34" charset="0"/>
              </a:rPr>
              <a:t>Zdroj: http://www.simacek.net/blog_modul.php?mod=0001</a:t>
            </a:r>
            <a:endParaRPr lang="cs-CZ" sz="1200" dirty="0"/>
          </a:p>
        </p:txBody>
      </p:sp>
      <p:pic>
        <p:nvPicPr>
          <p:cNvPr id="10" name="Obrázek 9" descr="SouvisejÃ­cÃ­ obrÃ¡zek">
            <a:extLst>
              <a:ext uri="{FF2B5EF4-FFF2-40B4-BE49-F238E27FC236}">
                <a16:creationId xmlns:a16="http://schemas.microsoft.com/office/drawing/2014/main" id="{6866200D-75B7-971D-387D-E04D00B44A5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758047" y="1131590"/>
            <a:ext cx="3835895" cy="833043"/>
          </a:xfrm>
          <a:prstGeom prst="rect">
            <a:avLst/>
          </a:prstGeom>
          <a:noFill/>
          <a:ln>
            <a:noFill/>
          </a:ln>
        </p:spPr>
      </p:pic>
      <p:pic>
        <p:nvPicPr>
          <p:cNvPr id="13" name="Picture 2" descr="VÃ½sledek obrÃ¡zku pro hloubka ostrosti">
            <a:extLst>
              <a:ext uri="{FF2B5EF4-FFF2-40B4-BE49-F238E27FC236}">
                <a16:creationId xmlns:a16="http://schemas.microsoft.com/office/drawing/2014/main" id="{40368A28-0619-01E2-40AF-31CEC1D86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979" y="2273443"/>
            <a:ext cx="2659618" cy="1821838"/>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a:extLst>
              <a:ext uri="{FF2B5EF4-FFF2-40B4-BE49-F238E27FC236}">
                <a16:creationId xmlns:a16="http://schemas.microsoft.com/office/drawing/2014/main" id="{1C04B582-CCB6-2B05-20FF-01F16E8C9758}"/>
              </a:ext>
            </a:extLst>
          </p:cNvPr>
          <p:cNvSpPr/>
          <p:nvPr/>
        </p:nvSpPr>
        <p:spPr>
          <a:xfrm>
            <a:off x="4571999" y="4095281"/>
            <a:ext cx="4249318" cy="276999"/>
          </a:xfrm>
          <a:prstGeom prst="rect">
            <a:avLst/>
          </a:prstGeom>
        </p:spPr>
        <p:txBody>
          <a:bodyPr wrap="square">
            <a:spAutoFit/>
          </a:bodyPr>
          <a:lstStyle/>
          <a:p>
            <a:pPr algn="ctr"/>
            <a:r>
              <a:rPr lang="cs-CZ" sz="1200" dirty="0">
                <a:ea typeface="Calibri" panose="020F0502020204030204" pitchFamily="34" charset="0"/>
              </a:rPr>
              <a:t>Zdroj: http://www.fotoroman.cz/glossary/2_dof.htm</a:t>
            </a:r>
            <a:endParaRPr lang="cs-CZ" sz="1200" dirty="0"/>
          </a:p>
        </p:txBody>
      </p:sp>
    </p:spTree>
    <p:extLst>
      <p:ext uri="{BB962C8B-B14F-4D97-AF65-F5344CB8AC3E}">
        <p14:creationId xmlns:p14="http://schemas.microsoft.com/office/powerpoint/2010/main" val="1929219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481AE-F034-A791-CF49-8A0B827908E1}"/>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ADE99D82-DD5B-F7F3-21A7-1F0BBCC4B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2053D167-25AB-909E-43E7-41490CEA3597}"/>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clona</a:t>
            </a:r>
          </a:p>
        </p:txBody>
      </p:sp>
      <p:sp>
        <p:nvSpPr>
          <p:cNvPr id="11" name="Zástupný symbol pro obsah 2">
            <a:extLst>
              <a:ext uri="{FF2B5EF4-FFF2-40B4-BE49-F238E27FC236}">
                <a16:creationId xmlns:a16="http://schemas.microsoft.com/office/drawing/2014/main" id="{DD80F093-9390-536F-24E4-2E09C54A4BFB}"/>
              </a:ext>
            </a:extLst>
          </p:cNvPr>
          <p:cNvSpPr>
            <a:spLocks noGrp="1"/>
          </p:cNvSpPr>
          <p:nvPr>
            <p:ph idx="1"/>
          </p:nvPr>
        </p:nvSpPr>
        <p:spPr>
          <a:xfrm>
            <a:off x="611558" y="1335821"/>
            <a:ext cx="3958769" cy="3323489"/>
          </a:xfrm>
        </p:spPr>
        <p:txBody>
          <a:bodyPr>
            <a:noAutofit/>
          </a:bodyPr>
          <a:lstStyle/>
          <a:p>
            <a:pPr>
              <a:buBlip>
                <a:blip r:embed="rId4"/>
              </a:buBlip>
            </a:pPr>
            <a:r>
              <a:rPr lang="cs-CZ" sz="1500" dirty="0">
                <a:latin typeface="+mj-lt"/>
              </a:rPr>
              <a:t>Pro produktovou fotografii je dobré znát pojem hloubka ostrosti a při přemýšlení o kompozici fotek mít tyto znalosti na vědomí. </a:t>
            </a:r>
          </a:p>
          <a:p>
            <a:pPr>
              <a:buBlip>
                <a:blip r:embed="rId4"/>
              </a:buBlip>
            </a:pPr>
            <a:r>
              <a:rPr lang="cs-CZ" sz="1500" dirty="0">
                <a:latin typeface="+mj-lt"/>
              </a:rPr>
              <a:t>Vyhneme složitému technickému popisu a zkusíme si představit imaginární plochu, která je kolmá k objektivu fotoaparátu. Uprostřed této plochy je ostřící bod (viz obrázek), kde je fotografie nejostřejší. Ostré jsou ale také další části této plochy, avšak čím dále jsou od bodu zaostření, tím méně ostré jsou.</a:t>
            </a:r>
          </a:p>
          <a:p>
            <a:pPr>
              <a:buBlip>
                <a:blip r:embed="rId4"/>
              </a:buBlip>
            </a:pPr>
            <a:r>
              <a:rPr lang="cs-CZ" sz="1500" dirty="0">
                <a:latin typeface="+mj-lt"/>
              </a:rPr>
              <a:t>Prostor, který zůstává relativně dobře zaostřen nazýváme hloubka ostrosti.</a:t>
            </a:r>
          </a:p>
        </p:txBody>
      </p:sp>
      <p:cxnSp>
        <p:nvCxnSpPr>
          <p:cNvPr id="12" name="Přímá spojnice 11">
            <a:extLst>
              <a:ext uri="{FF2B5EF4-FFF2-40B4-BE49-F238E27FC236}">
                <a16:creationId xmlns:a16="http://schemas.microsoft.com/office/drawing/2014/main" id="{F622CF6E-3DC8-AFCC-FFE0-1DEF5B1FA937}"/>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6D378CA0-271C-A355-D683-45A6AE057ADA}"/>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A32B7817-12D8-3E54-8216-C653395089D9}"/>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A10F1D31-ACFA-B36E-8961-E51D8BF5CB2B}"/>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2" name="Obdélník 1">
            <a:extLst>
              <a:ext uri="{FF2B5EF4-FFF2-40B4-BE49-F238E27FC236}">
                <a16:creationId xmlns:a16="http://schemas.microsoft.com/office/drawing/2014/main" id="{A7B6150C-4870-10A6-D925-2341CB661FA1}"/>
              </a:ext>
            </a:extLst>
          </p:cNvPr>
          <p:cNvSpPr/>
          <p:nvPr/>
        </p:nvSpPr>
        <p:spPr>
          <a:xfrm>
            <a:off x="4573673" y="3754761"/>
            <a:ext cx="4466161" cy="276999"/>
          </a:xfrm>
          <a:prstGeom prst="rect">
            <a:avLst/>
          </a:prstGeom>
        </p:spPr>
        <p:txBody>
          <a:bodyPr wrap="square">
            <a:spAutoFit/>
          </a:bodyPr>
          <a:lstStyle/>
          <a:p>
            <a:pPr algn="ctr"/>
            <a:r>
              <a:rPr lang="cs-CZ" sz="1200" dirty="0">
                <a:ea typeface="Calibri" panose="020F0502020204030204" pitchFamily="34" charset="0"/>
              </a:rPr>
              <a:t>Zdroj: https://nikonblog.cz/hloubka-ostrosti-srozumitelne/</a:t>
            </a:r>
            <a:endParaRPr lang="cs-CZ" sz="1200" dirty="0"/>
          </a:p>
        </p:txBody>
      </p:sp>
      <p:pic>
        <p:nvPicPr>
          <p:cNvPr id="4" name="Obrázek 3" descr="VÃ½sledek obrÃ¡zku pro hloubka ostrosti">
            <a:extLst>
              <a:ext uri="{FF2B5EF4-FFF2-40B4-BE49-F238E27FC236}">
                <a16:creationId xmlns:a16="http://schemas.microsoft.com/office/drawing/2014/main" id="{ED3C9738-9D8A-A9ED-2D56-AB57F2ACF04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7135" y="1131590"/>
            <a:ext cx="3732440" cy="2450414"/>
          </a:xfrm>
          <a:prstGeom prst="rect">
            <a:avLst/>
          </a:prstGeom>
          <a:noFill/>
          <a:ln>
            <a:noFill/>
          </a:ln>
        </p:spPr>
      </p:pic>
    </p:spTree>
    <p:extLst>
      <p:ext uri="{BB962C8B-B14F-4D97-AF65-F5344CB8AC3E}">
        <p14:creationId xmlns:p14="http://schemas.microsoft.com/office/powerpoint/2010/main" val="323370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C4C9-A44B-B67C-197B-36C1A5ED54A1}"/>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FE5E9001-BFB8-967B-6E9C-CD6CBBCD6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C17BB217-89DF-1A90-A7FF-72147CE814A9}"/>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Kvalita fotografie – ISO</a:t>
            </a:r>
          </a:p>
        </p:txBody>
      </p:sp>
      <p:sp>
        <p:nvSpPr>
          <p:cNvPr id="11" name="Zástupný symbol pro obsah 2">
            <a:extLst>
              <a:ext uri="{FF2B5EF4-FFF2-40B4-BE49-F238E27FC236}">
                <a16:creationId xmlns:a16="http://schemas.microsoft.com/office/drawing/2014/main" id="{BE1D5CEC-B4FE-53BA-96E2-0712A7BB4857}"/>
              </a:ext>
            </a:extLst>
          </p:cNvPr>
          <p:cNvSpPr>
            <a:spLocks noGrp="1"/>
          </p:cNvSpPr>
          <p:nvPr>
            <p:ph idx="1"/>
          </p:nvPr>
        </p:nvSpPr>
        <p:spPr>
          <a:xfrm>
            <a:off x="611558" y="1335821"/>
            <a:ext cx="4103565" cy="3323489"/>
          </a:xfrm>
        </p:spPr>
        <p:txBody>
          <a:bodyPr>
            <a:noAutofit/>
          </a:bodyPr>
          <a:lstStyle/>
          <a:p>
            <a:pPr>
              <a:buBlip>
                <a:blip r:embed="rId4"/>
              </a:buBlip>
            </a:pPr>
            <a:r>
              <a:rPr lang="cs-CZ" sz="1500" dirty="0">
                <a:latin typeface="+mj-lt"/>
              </a:rPr>
              <a:t>Velmi jednoduše řečeno, je ISO nastavení fotoaparátu, které umožňuje zesvětlit nebo ztmavit fotografii. </a:t>
            </a:r>
          </a:p>
          <a:p>
            <a:pPr>
              <a:buBlip>
                <a:blip r:embed="rId4"/>
              </a:buBlip>
            </a:pPr>
            <a:r>
              <a:rPr lang="cs-CZ" sz="1500" dirty="0">
                <a:latin typeface="+mj-lt"/>
              </a:rPr>
              <a:t>Pokud zvýšíte číslo ISO, fotografie se budou postupně zesvětlovat. Z tohoto důvodu je ISO dobrým nástrojem, který vám pomůže zachytit snímky v tmavém prostředí nebo být flexibilnější při nastavení clony a rychlosti závěrky.</a:t>
            </a:r>
          </a:p>
          <a:p>
            <a:pPr>
              <a:buBlip>
                <a:blip r:embed="rId4"/>
              </a:buBlip>
            </a:pPr>
            <a:r>
              <a:rPr lang="cs-CZ" sz="1500" dirty="0">
                <a:latin typeface="+mj-lt"/>
              </a:rPr>
              <a:t>Pozor! Fotografie pořízená na příliš vysoké úrovni ISO bude šumná (viz obrázek), a nemusí být použitelná. Takže rozjasnění fotografie pomocí ISO je vždy kompromisem.</a:t>
            </a:r>
          </a:p>
          <a:p>
            <a:pPr>
              <a:buBlip>
                <a:blip r:embed="rId4"/>
              </a:buBlip>
            </a:pPr>
            <a:endParaRPr lang="cs-CZ" sz="1500" dirty="0">
              <a:latin typeface="+mj-lt"/>
            </a:endParaRPr>
          </a:p>
        </p:txBody>
      </p:sp>
      <p:cxnSp>
        <p:nvCxnSpPr>
          <p:cNvPr id="12" name="Přímá spojnice 11">
            <a:extLst>
              <a:ext uri="{FF2B5EF4-FFF2-40B4-BE49-F238E27FC236}">
                <a16:creationId xmlns:a16="http://schemas.microsoft.com/office/drawing/2014/main" id="{F56FED44-FFD6-9FCF-4A47-665FC0D8EBEE}"/>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FD210A97-29C7-9AAE-A477-9C2CF853203A}"/>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E20A4D79-1314-0DF9-3F1A-1D060307F37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18EC0709-63EA-D3C9-173D-25F0FD8CB74B}"/>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8" name="Obdélník 7">
            <a:extLst>
              <a:ext uri="{FF2B5EF4-FFF2-40B4-BE49-F238E27FC236}">
                <a16:creationId xmlns:a16="http://schemas.microsoft.com/office/drawing/2014/main" id="{72F52F0F-A7C0-6CF8-8559-21F19B2329DC}"/>
              </a:ext>
            </a:extLst>
          </p:cNvPr>
          <p:cNvSpPr/>
          <p:nvPr/>
        </p:nvSpPr>
        <p:spPr>
          <a:xfrm>
            <a:off x="4659245" y="3759158"/>
            <a:ext cx="4395836" cy="461665"/>
          </a:xfrm>
          <a:prstGeom prst="rect">
            <a:avLst/>
          </a:prstGeom>
        </p:spPr>
        <p:txBody>
          <a:bodyPr wrap="square">
            <a:spAutoFit/>
          </a:bodyPr>
          <a:lstStyle/>
          <a:p>
            <a:pPr algn="ctr"/>
            <a:r>
              <a:rPr lang="cs-CZ" sz="1200" dirty="0">
                <a:ea typeface="Calibri" panose="020F0502020204030204" pitchFamily="34" charset="0"/>
              </a:rPr>
              <a:t>Zdroj: https://www.bloggiveawaydirectory.com/defining-</a:t>
            </a:r>
          </a:p>
          <a:p>
            <a:pPr algn="ctr"/>
            <a:r>
              <a:rPr lang="cs-CZ" sz="1200" dirty="0" err="1">
                <a:ea typeface="Calibri" panose="020F0502020204030204" pitchFamily="34" charset="0"/>
              </a:rPr>
              <a:t>camera</a:t>
            </a:r>
            <a:r>
              <a:rPr lang="cs-CZ" sz="1200" dirty="0">
                <a:ea typeface="Calibri" panose="020F0502020204030204" pitchFamily="34" charset="0"/>
              </a:rPr>
              <a:t>-</a:t>
            </a:r>
            <a:r>
              <a:rPr lang="cs-CZ" sz="1200" dirty="0" err="1">
                <a:ea typeface="Calibri" panose="020F0502020204030204" pitchFamily="34" charset="0"/>
              </a:rPr>
              <a:t>iso</a:t>
            </a:r>
            <a:r>
              <a:rPr lang="cs-CZ" sz="1200" dirty="0">
                <a:ea typeface="Calibri" panose="020F0502020204030204" pitchFamily="34" charset="0"/>
              </a:rPr>
              <a:t>-</a:t>
            </a:r>
            <a:r>
              <a:rPr lang="cs-CZ" sz="1200" dirty="0" err="1">
                <a:ea typeface="Calibri" panose="020F0502020204030204" pitchFamily="34" charset="0"/>
              </a:rPr>
              <a:t>setting</a:t>
            </a:r>
            <a:r>
              <a:rPr lang="cs-CZ" sz="1200" dirty="0">
                <a:ea typeface="Calibri" panose="020F0502020204030204" pitchFamily="34" charset="0"/>
              </a:rPr>
              <a:t>-and-</a:t>
            </a:r>
            <a:r>
              <a:rPr lang="cs-CZ" sz="1200" dirty="0" err="1">
                <a:ea typeface="Calibri" panose="020F0502020204030204" pitchFamily="34" charset="0"/>
              </a:rPr>
              <a:t>how</a:t>
            </a:r>
            <a:r>
              <a:rPr lang="cs-CZ" sz="1200" dirty="0">
                <a:ea typeface="Calibri" panose="020F0502020204030204" pitchFamily="34" charset="0"/>
              </a:rPr>
              <a:t>-to-use-</a:t>
            </a:r>
            <a:r>
              <a:rPr lang="cs-CZ" sz="1200" dirty="0" err="1">
                <a:ea typeface="Calibri" panose="020F0502020204030204" pitchFamily="34" charset="0"/>
              </a:rPr>
              <a:t>it</a:t>
            </a:r>
            <a:r>
              <a:rPr lang="cs-CZ" sz="1200" dirty="0">
                <a:ea typeface="Calibri" panose="020F0502020204030204" pitchFamily="34" charset="0"/>
              </a:rPr>
              <a:t>/</a:t>
            </a:r>
            <a:endParaRPr lang="cs-CZ" sz="1200" dirty="0"/>
          </a:p>
        </p:txBody>
      </p:sp>
      <p:pic>
        <p:nvPicPr>
          <p:cNvPr id="10" name="Picture 2" descr="VÃ½sledek obrÃ¡zku pro ISO settings">
            <a:extLst>
              <a:ext uri="{FF2B5EF4-FFF2-40B4-BE49-F238E27FC236}">
                <a16:creationId xmlns:a16="http://schemas.microsoft.com/office/drawing/2014/main" id="{D1401A8B-3748-819D-FBB9-0C320EF71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2803" y="1335821"/>
            <a:ext cx="3641984" cy="223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44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5258-F1E4-7865-D689-6F6F43EA73B7}"/>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6ED81826-8CAF-1682-D447-3B3A4F505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A2F0F22E-A46E-90AC-209C-6530A458799C}"/>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sp>
        <p:nvSpPr>
          <p:cNvPr id="11" name="Zástupný symbol pro obsah 2">
            <a:extLst>
              <a:ext uri="{FF2B5EF4-FFF2-40B4-BE49-F238E27FC236}">
                <a16:creationId xmlns:a16="http://schemas.microsoft.com/office/drawing/2014/main" id="{7AD0392B-64C1-6AC6-523E-C7A8F087F141}"/>
              </a:ext>
            </a:extLst>
          </p:cNvPr>
          <p:cNvSpPr>
            <a:spLocks noGrp="1"/>
          </p:cNvSpPr>
          <p:nvPr>
            <p:ph idx="1"/>
          </p:nvPr>
        </p:nvSpPr>
        <p:spPr>
          <a:xfrm>
            <a:off x="611559" y="1335822"/>
            <a:ext cx="7991752" cy="3036128"/>
          </a:xfrm>
        </p:spPr>
        <p:txBody>
          <a:bodyPr>
            <a:noAutofit/>
          </a:bodyPr>
          <a:lstStyle/>
          <a:p>
            <a:pPr>
              <a:buBlip>
                <a:blip r:embed="rId4"/>
              </a:buBlip>
            </a:pPr>
            <a:r>
              <a:rPr lang="cs-CZ" sz="2000" dirty="0">
                <a:latin typeface="+mj-lt"/>
              </a:rPr>
              <a:t>Fotografický obraz vznikne tak, že je zachyceno množství světla odražené od jednotlivých částí fotografované scény. </a:t>
            </a:r>
          </a:p>
          <a:p>
            <a:pPr>
              <a:buBlip>
                <a:blip r:embed="rId4"/>
              </a:buBlip>
            </a:pPr>
            <a:r>
              <a:rPr lang="cs-CZ" sz="2000" dirty="0">
                <a:latin typeface="+mj-lt"/>
              </a:rPr>
              <a:t>Tmavé objekty velkou část světla pohltí a odrazí ho do fotoaparátu méně, zatímco světlé předměty odrazí světla více.</a:t>
            </a:r>
          </a:p>
          <a:p>
            <a:pPr>
              <a:buBlip>
                <a:blip r:embed="rId4"/>
              </a:buBlip>
            </a:pPr>
            <a:r>
              <a:rPr lang="cs-CZ" sz="2000" dirty="0">
                <a:latin typeface="+mj-lt"/>
              </a:rPr>
              <a:t>Pokud máme ve fotografii příliš tmavá místa, mohou začít splývat a tvořit souvislou černou plochu ve které se ztrácí kresba. Říkáme jim takzvaně </a:t>
            </a:r>
            <a:r>
              <a:rPr lang="cs-CZ" sz="2000" b="1" dirty="0">
                <a:latin typeface="+mj-lt"/>
              </a:rPr>
              <a:t>„podpaly“ (</a:t>
            </a:r>
            <a:r>
              <a:rPr lang="cs-CZ" sz="2000" b="1" dirty="0" err="1">
                <a:latin typeface="+mj-lt"/>
              </a:rPr>
              <a:t>underexposure</a:t>
            </a:r>
            <a:r>
              <a:rPr lang="cs-CZ" sz="2000" b="1" dirty="0">
                <a:latin typeface="+mj-lt"/>
              </a:rPr>
              <a:t>)</a:t>
            </a:r>
            <a:r>
              <a:rPr lang="cs-CZ" sz="2000" dirty="0">
                <a:latin typeface="+mj-lt"/>
              </a:rPr>
              <a:t>. Totéž platí pro opačný pól a tím jsou extrémně světlé plochy, kterým říkáme </a:t>
            </a:r>
            <a:r>
              <a:rPr lang="cs-CZ" sz="2000" b="1" dirty="0">
                <a:latin typeface="+mj-lt"/>
              </a:rPr>
              <a:t>„</a:t>
            </a:r>
            <a:r>
              <a:rPr lang="cs-CZ" sz="2000" b="1" dirty="0" err="1">
                <a:latin typeface="+mj-lt"/>
              </a:rPr>
              <a:t>přepaly</a:t>
            </a:r>
            <a:r>
              <a:rPr lang="cs-CZ" sz="2000" b="1" dirty="0">
                <a:latin typeface="+mj-lt"/>
              </a:rPr>
              <a:t>“ (</a:t>
            </a:r>
            <a:r>
              <a:rPr lang="cs-CZ" sz="2000" b="1" dirty="0" err="1">
                <a:latin typeface="+mj-lt"/>
              </a:rPr>
              <a:t>overexposure</a:t>
            </a:r>
            <a:r>
              <a:rPr lang="cs-CZ" sz="2000" b="1" dirty="0">
                <a:latin typeface="+mj-lt"/>
              </a:rPr>
              <a:t>)</a:t>
            </a:r>
            <a:r>
              <a:rPr lang="cs-CZ" sz="2000" dirty="0">
                <a:latin typeface="+mj-lt"/>
              </a:rPr>
              <a:t>.</a:t>
            </a:r>
          </a:p>
          <a:p>
            <a:pPr>
              <a:buBlip>
                <a:blip r:embed="rId4"/>
              </a:buBlip>
            </a:pPr>
            <a:endParaRPr lang="cs-CZ" sz="2000" dirty="0">
              <a:latin typeface="+mj-lt"/>
            </a:endParaRP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33734063-EDBF-9331-0527-7D2DA51E4178}"/>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C935DAD0-CD5A-4FE1-CA1E-551E51C13F49}"/>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5AF1C3CD-8A43-80D0-3F41-891EE936E46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7B96848F-C286-58D1-83B0-F1ABBB74F275}"/>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Tree>
    <p:extLst>
      <p:ext uri="{BB962C8B-B14F-4D97-AF65-F5344CB8AC3E}">
        <p14:creationId xmlns:p14="http://schemas.microsoft.com/office/powerpoint/2010/main" val="3082350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898B2-31AB-6C71-5EAC-F7514A5B4F58}"/>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B1190BDF-52C7-71BA-A8D4-14C099E7B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7A1CC59B-9756-918C-C126-0B80ECCEC1C3}"/>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cxnSp>
        <p:nvCxnSpPr>
          <p:cNvPr id="12" name="Přímá spojnice 11">
            <a:extLst>
              <a:ext uri="{FF2B5EF4-FFF2-40B4-BE49-F238E27FC236}">
                <a16:creationId xmlns:a16="http://schemas.microsoft.com/office/drawing/2014/main" id="{51D04FAA-A81D-507A-6731-D8B152FDB605}"/>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02708A40-FA5A-7C38-7081-F1D6D84072C5}"/>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AB08682D-E50C-D481-AE94-74010C98DFD0}"/>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4112CC76-61E9-223A-7C9D-7F0EB161B6BE}"/>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4" name="Zástupný obsah 3">
            <a:extLst>
              <a:ext uri="{FF2B5EF4-FFF2-40B4-BE49-F238E27FC236}">
                <a16:creationId xmlns:a16="http://schemas.microsoft.com/office/drawing/2014/main" id="{CD037C4A-158E-7AB5-BA20-174EFE65535C}"/>
              </a:ext>
            </a:extLst>
          </p:cNvPr>
          <p:cNvSpPr>
            <a:spLocks noGrp="1"/>
          </p:cNvSpPr>
          <p:nvPr>
            <p:ph idx="1"/>
          </p:nvPr>
        </p:nvSpPr>
        <p:spPr/>
        <p:txBody>
          <a:bodyPr/>
          <a:lstStyle/>
          <a:p>
            <a:endParaRPr lang="cs-CZ" dirty="0"/>
          </a:p>
        </p:txBody>
      </p:sp>
      <p:pic>
        <p:nvPicPr>
          <p:cNvPr id="8" name="Obrázek 7" descr="SouvisejÃ­cÃ­ obrÃ¡zek">
            <a:extLst>
              <a:ext uri="{FF2B5EF4-FFF2-40B4-BE49-F238E27FC236}">
                <a16:creationId xmlns:a16="http://schemas.microsoft.com/office/drawing/2014/main" id="{DB354E20-2639-5155-72A1-CB0FFD9F4F2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1209" y="1318717"/>
            <a:ext cx="6221579" cy="3086681"/>
          </a:xfrm>
          <a:prstGeom prst="rect">
            <a:avLst/>
          </a:prstGeom>
          <a:noFill/>
          <a:ln>
            <a:noFill/>
          </a:ln>
        </p:spPr>
      </p:pic>
      <p:sp>
        <p:nvSpPr>
          <p:cNvPr id="10" name="Obdélník 9">
            <a:extLst>
              <a:ext uri="{FF2B5EF4-FFF2-40B4-BE49-F238E27FC236}">
                <a16:creationId xmlns:a16="http://schemas.microsoft.com/office/drawing/2014/main" id="{2FBC4A72-3155-82A0-5604-D658C83DA830}"/>
              </a:ext>
            </a:extLst>
          </p:cNvPr>
          <p:cNvSpPr/>
          <p:nvPr/>
        </p:nvSpPr>
        <p:spPr>
          <a:xfrm>
            <a:off x="457200" y="4412787"/>
            <a:ext cx="8229600" cy="253916"/>
          </a:xfrm>
          <a:prstGeom prst="rect">
            <a:avLst/>
          </a:prstGeom>
        </p:spPr>
        <p:txBody>
          <a:bodyPr wrap="square">
            <a:spAutoFit/>
          </a:bodyPr>
          <a:lstStyle/>
          <a:p>
            <a:pPr algn="ctr"/>
            <a:r>
              <a:rPr lang="cs-CZ" sz="1050" dirty="0">
                <a:ea typeface="Calibri" panose="020F0502020204030204" pitchFamily="34" charset="0"/>
              </a:rPr>
              <a:t>Zdroj: https://www.shoothecook.es/fotografia-culinaria-controla-el-modo-manual-de-tu-camara-y-la-exposicion/fotos-subexpuesta-sobreexpuesta/</a:t>
            </a:r>
          </a:p>
        </p:txBody>
      </p:sp>
    </p:spTree>
    <p:extLst>
      <p:ext uri="{BB962C8B-B14F-4D97-AF65-F5344CB8AC3E}">
        <p14:creationId xmlns:p14="http://schemas.microsoft.com/office/powerpoint/2010/main" val="1666151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DEBB-3123-18F1-64CD-3C78FDDE4F74}"/>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EAD85C4E-DA28-3FE6-EF3C-92A387C16A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BD91E506-560A-7F94-95B5-E356325CCE82}"/>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sp>
        <p:nvSpPr>
          <p:cNvPr id="11" name="Zástupný symbol pro obsah 2">
            <a:extLst>
              <a:ext uri="{FF2B5EF4-FFF2-40B4-BE49-F238E27FC236}">
                <a16:creationId xmlns:a16="http://schemas.microsoft.com/office/drawing/2014/main" id="{6E8F5C7F-D915-7694-267B-B7B7A5BBAAA9}"/>
              </a:ext>
            </a:extLst>
          </p:cNvPr>
          <p:cNvSpPr>
            <a:spLocks noGrp="1"/>
          </p:cNvSpPr>
          <p:nvPr>
            <p:ph idx="1"/>
          </p:nvPr>
        </p:nvSpPr>
        <p:spPr>
          <a:xfrm>
            <a:off x="611559" y="1335822"/>
            <a:ext cx="4916405" cy="3036128"/>
          </a:xfrm>
        </p:spPr>
        <p:txBody>
          <a:bodyPr>
            <a:noAutofit/>
          </a:bodyPr>
          <a:lstStyle/>
          <a:p>
            <a:pPr>
              <a:buBlip>
                <a:blip r:embed="rId4"/>
              </a:buBlip>
            </a:pPr>
            <a:r>
              <a:rPr lang="cs-CZ" sz="1600" dirty="0">
                <a:latin typeface="+mj-lt"/>
              </a:rPr>
              <a:t>Na obrázku tyto dvě extrémní situace můžeme vidět. </a:t>
            </a:r>
          </a:p>
          <a:p>
            <a:pPr>
              <a:buBlip>
                <a:blip r:embed="rId4"/>
              </a:buBlip>
            </a:pPr>
            <a:r>
              <a:rPr lang="cs-CZ" sz="1600" dirty="0">
                <a:latin typeface="+mj-lt"/>
              </a:rPr>
              <a:t>První fotografie je tmavá především v dolní části, kde mezi lusky vznikají souvislé černé plochy. Fotografie na středu je relativně v pořádku, ale poslední fotka má opět problém s expozicí. Všimněte si, jak se téměř ztrácí přechod mezi stolem a ubrouskem na kterém je položena miska s polévkou. Rovněž horní část misky splývá se zbytkem pozadí. </a:t>
            </a:r>
          </a:p>
          <a:p>
            <a:pPr>
              <a:buBlip>
                <a:blip r:embed="rId4"/>
              </a:buBlip>
            </a:pPr>
            <a:r>
              <a:rPr lang="cs-CZ" sz="1600" dirty="0">
                <a:latin typeface="+mj-lt"/>
              </a:rPr>
              <a:t>Pokud fotíme do RAW některé tyto neduhy lze upravit také v následné postprodukci, a to bez ztráty kvality.</a:t>
            </a:r>
          </a:p>
        </p:txBody>
      </p:sp>
      <p:cxnSp>
        <p:nvCxnSpPr>
          <p:cNvPr id="12" name="Přímá spojnice 11">
            <a:extLst>
              <a:ext uri="{FF2B5EF4-FFF2-40B4-BE49-F238E27FC236}">
                <a16:creationId xmlns:a16="http://schemas.microsoft.com/office/drawing/2014/main" id="{F98F316B-AE86-856E-9F3C-DE21CBA63BB3}"/>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232517A5-649E-AE82-1FB2-CC41CCFF90D2}"/>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A1427E01-9AF3-CF31-9925-8974A338242D}"/>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25D2C266-2595-2546-75F4-0E2B8C6AE64D}"/>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 name="Obrázek 1" descr="SouvisejÃ­cÃ­ obrÃ¡zek">
            <a:extLst>
              <a:ext uri="{FF2B5EF4-FFF2-40B4-BE49-F238E27FC236}">
                <a16:creationId xmlns:a16="http://schemas.microsoft.com/office/drawing/2014/main" id="{3AD66F92-66B2-543A-E412-DA847F495CB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7284" y="1131590"/>
            <a:ext cx="3197396" cy="1586308"/>
          </a:xfrm>
          <a:prstGeom prst="rect">
            <a:avLst/>
          </a:prstGeom>
          <a:noFill/>
          <a:ln>
            <a:noFill/>
          </a:ln>
        </p:spPr>
      </p:pic>
      <p:sp>
        <p:nvSpPr>
          <p:cNvPr id="4" name="Obdélník 3">
            <a:extLst>
              <a:ext uri="{FF2B5EF4-FFF2-40B4-BE49-F238E27FC236}">
                <a16:creationId xmlns:a16="http://schemas.microsoft.com/office/drawing/2014/main" id="{BB9498D2-508C-91EE-B0A2-B74000134B07}"/>
              </a:ext>
            </a:extLst>
          </p:cNvPr>
          <p:cNvSpPr/>
          <p:nvPr/>
        </p:nvSpPr>
        <p:spPr>
          <a:xfrm>
            <a:off x="5864358" y="2717898"/>
            <a:ext cx="2943248" cy="553998"/>
          </a:xfrm>
          <a:prstGeom prst="rect">
            <a:avLst/>
          </a:prstGeom>
        </p:spPr>
        <p:txBody>
          <a:bodyPr wrap="square">
            <a:spAutoFit/>
          </a:bodyPr>
          <a:lstStyle/>
          <a:p>
            <a:pPr algn="ctr"/>
            <a:r>
              <a:rPr lang="cs-CZ" sz="1000" dirty="0">
                <a:ea typeface="Calibri" panose="020F0502020204030204" pitchFamily="34" charset="0"/>
              </a:rPr>
              <a:t>Zdroj: https://www.shoothecook.es/fotografia-culinaria-controla-el-modo-manual-de-tu-camara-y-la-exposicion/fotos-subexpuesta-sobreexpuesta/</a:t>
            </a:r>
          </a:p>
        </p:txBody>
      </p:sp>
    </p:spTree>
    <p:extLst>
      <p:ext uri="{BB962C8B-B14F-4D97-AF65-F5344CB8AC3E}">
        <p14:creationId xmlns:p14="http://schemas.microsoft.com/office/powerpoint/2010/main" val="409874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32C20-D7D5-3335-1C0F-82A3A4B035B8}"/>
            </a:ext>
          </a:extLst>
        </p:cNvPr>
        <p:cNvGrpSpPr/>
        <p:nvPr/>
      </p:nvGrpSpPr>
      <p:grpSpPr>
        <a:xfrm>
          <a:off x="0" y="0"/>
          <a:ext cx="0" cy="0"/>
          <a:chOff x="0" y="0"/>
          <a:chExt cx="0" cy="0"/>
        </a:xfrm>
      </p:grpSpPr>
      <p:sp>
        <p:nvSpPr>
          <p:cNvPr id="9" name="Nadpis 1">
            <a:extLst>
              <a:ext uri="{FF2B5EF4-FFF2-40B4-BE49-F238E27FC236}">
                <a16:creationId xmlns:a16="http://schemas.microsoft.com/office/drawing/2014/main" id="{035E4341-6A84-7AC5-1C81-F880488A7B47}"/>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Jak funguje fotoaparát</a:t>
            </a:r>
          </a:p>
        </p:txBody>
      </p:sp>
      <p:sp>
        <p:nvSpPr>
          <p:cNvPr id="11" name="Zástupný symbol pro obsah 2">
            <a:extLst>
              <a:ext uri="{FF2B5EF4-FFF2-40B4-BE49-F238E27FC236}">
                <a16:creationId xmlns:a16="http://schemas.microsoft.com/office/drawing/2014/main" id="{285D2D7F-0A2B-E2B5-558C-7DB3E8003BF5}"/>
              </a:ext>
            </a:extLst>
          </p:cNvPr>
          <p:cNvSpPr>
            <a:spLocks noGrp="1"/>
          </p:cNvSpPr>
          <p:nvPr>
            <p:ph idx="1"/>
          </p:nvPr>
        </p:nvSpPr>
        <p:spPr>
          <a:xfrm>
            <a:off x="611559" y="1335822"/>
            <a:ext cx="4509081" cy="3036128"/>
          </a:xfrm>
        </p:spPr>
        <p:txBody>
          <a:bodyPr>
            <a:noAutofit/>
          </a:bodyPr>
          <a:lstStyle/>
          <a:p>
            <a:pPr>
              <a:buBlip>
                <a:blip r:embed="rId2"/>
              </a:buBlip>
            </a:pPr>
            <a:r>
              <a:rPr lang="cs-CZ" sz="2400" dirty="0">
                <a:latin typeface="+mj-lt"/>
              </a:rPr>
              <a:t>Fotografie je v podstatě </a:t>
            </a:r>
            <a:r>
              <a:rPr lang="cs-CZ" sz="2400" b="1" dirty="0">
                <a:latin typeface="+mj-lt"/>
              </a:rPr>
              <a:t>malování světlem</a:t>
            </a:r>
            <a:r>
              <a:rPr lang="cs-CZ" sz="2400" dirty="0">
                <a:latin typeface="+mj-lt"/>
              </a:rPr>
              <a:t>, respektive záznam odraženého světla, které prošlo objektivem na </a:t>
            </a:r>
            <a:r>
              <a:rPr lang="cs-CZ" sz="2400" dirty="0" err="1">
                <a:latin typeface="+mj-lt"/>
              </a:rPr>
              <a:t>světlocitlivou</a:t>
            </a:r>
            <a:r>
              <a:rPr lang="cs-CZ" sz="2400" dirty="0">
                <a:latin typeface="+mj-lt"/>
              </a:rPr>
              <a:t> vrstvu.</a:t>
            </a:r>
          </a:p>
          <a:p>
            <a:pPr>
              <a:buBlip>
                <a:blip r:embed="rId2"/>
              </a:buBlip>
            </a:pPr>
            <a:r>
              <a:rPr lang="cs-CZ" sz="2400" dirty="0">
                <a:latin typeface="+mj-lt"/>
              </a:rPr>
              <a:t>Tu dříve tvořil film, ale v dnešní době je to </a:t>
            </a:r>
            <a:r>
              <a:rPr lang="cs-CZ" sz="2400" b="1" dirty="0">
                <a:latin typeface="+mj-lt"/>
              </a:rPr>
              <a:t>obrazový snímač</a:t>
            </a:r>
            <a:r>
              <a:rPr lang="cs-CZ" sz="2400" dirty="0">
                <a:latin typeface="+mj-lt"/>
              </a:rPr>
              <a:t>.</a:t>
            </a:r>
          </a:p>
          <a:p>
            <a:pPr>
              <a:buBlip>
                <a:blip r:embed="rId2"/>
              </a:buBlip>
            </a:pPr>
            <a:endParaRPr lang="cs-CZ" sz="2400" dirty="0">
              <a:latin typeface="+mj-lt"/>
            </a:endParaRPr>
          </a:p>
        </p:txBody>
      </p:sp>
      <p:cxnSp>
        <p:nvCxnSpPr>
          <p:cNvPr id="12" name="Přímá spojnice 11">
            <a:extLst>
              <a:ext uri="{FF2B5EF4-FFF2-40B4-BE49-F238E27FC236}">
                <a16:creationId xmlns:a16="http://schemas.microsoft.com/office/drawing/2014/main" id="{235F10F1-D951-2539-8215-FC844E55CBD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2E4EFEFA-3B40-A8AE-1C24-EC4A43ED6FED}"/>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05135650-A7DB-DA14-FD17-D65C1D267166}"/>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4633F56A-ABC4-A559-A0C8-AC90D2C4EB30}"/>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 name="Obrázek 1" descr="Jak funguje foÅ¥Ã¡k FOTOLAB fotorÃ¡dce">
            <a:extLst>
              <a:ext uri="{FF2B5EF4-FFF2-40B4-BE49-F238E27FC236}">
                <a16:creationId xmlns:a16="http://schemas.microsoft.com/office/drawing/2014/main" id="{099708C2-2002-7084-DFCF-FD446F3F54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722" y="1594569"/>
            <a:ext cx="3583170" cy="2389033"/>
          </a:xfrm>
          <a:prstGeom prst="rect">
            <a:avLst/>
          </a:prstGeom>
          <a:noFill/>
          <a:ln>
            <a:noFill/>
          </a:ln>
        </p:spPr>
      </p:pic>
      <p:sp>
        <p:nvSpPr>
          <p:cNvPr id="3" name="TextovéPole 2">
            <a:extLst>
              <a:ext uri="{FF2B5EF4-FFF2-40B4-BE49-F238E27FC236}">
                <a16:creationId xmlns:a16="http://schemas.microsoft.com/office/drawing/2014/main" id="{25A0F179-A5FD-1198-F439-A2DB5C605B87}"/>
              </a:ext>
            </a:extLst>
          </p:cNvPr>
          <p:cNvSpPr txBox="1"/>
          <p:nvPr/>
        </p:nvSpPr>
        <p:spPr>
          <a:xfrm>
            <a:off x="5626009" y="4156506"/>
            <a:ext cx="2685351" cy="215444"/>
          </a:xfrm>
          <a:prstGeom prst="rect">
            <a:avLst/>
          </a:prstGeom>
          <a:noFill/>
        </p:spPr>
        <p:txBody>
          <a:bodyPr wrap="none" rtlCol="0">
            <a:spAutoFit/>
          </a:bodyPr>
          <a:lstStyle/>
          <a:p>
            <a:pPr algn="ctr"/>
            <a:r>
              <a:rPr lang="cs-CZ" sz="800" dirty="0"/>
              <a:t>Zdroj: https://www.fotolab.cz/blog/jak-funguje-fotoaparat/</a:t>
            </a:r>
            <a:endParaRPr lang="en-US" sz="800" dirty="0"/>
          </a:p>
        </p:txBody>
      </p:sp>
    </p:spTree>
    <p:extLst>
      <p:ext uri="{BB962C8B-B14F-4D97-AF65-F5344CB8AC3E}">
        <p14:creationId xmlns:p14="http://schemas.microsoft.com/office/powerpoint/2010/main" val="648919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372B-75F8-2EA5-C4BA-A008246F813D}"/>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A87C4F90-4021-4655-5F5A-3EEE8386D6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D50E6703-C213-2327-0912-4F59AD40FD97}"/>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cxnSp>
        <p:nvCxnSpPr>
          <p:cNvPr id="12" name="Přímá spojnice 11">
            <a:extLst>
              <a:ext uri="{FF2B5EF4-FFF2-40B4-BE49-F238E27FC236}">
                <a16:creationId xmlns:a16="http://schemas.microsoft.com/office/drawing/2014/main" id="{6CC89FC9-437F-AFB2-2256-F6A8739E7421}"/>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7FD7253E-A269-7C04-2050-08E015FD5E01}"/>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E0C85502-2E59-866D-1D02-D15EECF5312B}"/>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C6A60525-EEEF-437D-476C-EC42EDAB6C04}"/>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3554" name="Picture 2" descr="Overexposure vs Underexposure — How to Work With Both">
            <a:extLst>
              <a:ext uri="{FF2B5EF4-FFF2-40B4-BE49-F238E27FC236}">
                <a16:creationId xmlns:a16="http://schemas.microsoft.com/office/drawing/2014/main" id="{7B142ECB-278B-1B9D-6F83-353061FCC4B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39149" y="1200150"/>
            <a:ext cx="2265701"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73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CBA6-56FA-D87B-976B-EA9147A20169}"/>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9E927AE7-0E60-E12E-F879-1D212D75B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E683A07F-8C7D-4AD8-027A-A7DD4B529A78}"/>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Barva Světla</a:t>
            </a:r>
          </a:p>
        </p:txBody>
      </p:sp>
      <p:sp>
        <p:nvSpPr>
          <p:cNvPr id="11" name="Zástupný symbol pro obsah 2">
            <a:extLst>
              <a:ext uri="{FF2B5EF4-FFF2-40B4-BE49-F238E27FC236}">
                <a16:creationId xmlns:a16="http://schemas.microsoft.com/office/drawing/2014/main" id="{EA72A635-BF19-D6ED-B6E2-AEF6887411C3}"/>
              </a:ext>
            </a:extLst>
          </p:cNvPr>
          <p:cNvSpPr>
            <a:spLocks noGrp="1"/>
          </p:cNvSpPr>
          <p:nvPr>
            <p:ph idx="1"/>
          </p:nvPr>
        </p:nvSpPr>
        <p:spPr>
          <a:xfrm>
            <a:off x="611558" y="1335822"/>
            <a:ext cx="5429023" cy="3036128"/>
          </a:xfrm>
        </p:spPr>
        <p:txBody>
          <a:bodyPr>
            <a:noAutofit/>
          </a:bodyPr>
          <a:lstStyle/>
          <a:p>
            <a:pPr>
              <a:buBlip>
                <a:blip r:embed="rId4"/>
              </a:buBlip>
            </a:pPr>
            <a:r>
              <a:rPr lang="cs-CZ" sz="1900" dirty="0">
                <a:latin typeface="+mj-lt"/>
              </a:rPr>
              <a:t>Různé světelné zdroje mají různou barvu světla. </a:t>
            </a:r>
          </a:p>
          <a:p>
            <a:pPr>
              <a:buBlip>
                <a:blip r:embed="rId4"/>
              </a:buBlip>
            </a:pPr>
            <a:r>
              <a:rPr lang="cs-CZ" sz="1900" dirty="0">
                <a:latin typeface="+mj-lt"/>
              </a:rPr>
              <a:t>Barva světla (někdy se používá termín teplota chromatičnosti) je vyjádřena teplotou, na kterou je nutné zahřát černé těleso, aby dosáhlo daného barevného odstínu. </a:t>
            </a:r>
          </a:p>
          <a:p>
            <a:pPr>
              <a:buBlip>
                <a:blip r:embed="rId4"/>
              </a:buBlip>
            </a:pPr>
            <a:r>
              <a:rPr lang="cs-CZ" sz="1900" dirty="0">
                <a:latin typeface="+mj-lt"/>
              </a:rPr>
              <a:t>Barva světelného zdroje se udává v Kelvinech. Když budete zahřívat černé těleso, postupně vlivem žáru začne červenat, oranžovět, žloutnout, bělat, až nakonec přejde při nejvyšší teplotě do modré barvy. </a:t>
            </a:r>
          </a:p>
        </p:txBody>
      </p:sp>
      <p:cxnSp>
        <p:nvCxnSpPr>
          <p:cNvPr id="12" name="Přímá spojnice 11">
            <a:extLst>
              <a:ext uri="{FF2B5EF4-FFF2-40B4-BE49-F238E27FC236}">
                <a16:creationId xmlns:a16="http://schemas.microsoft.com/office/drawing/2014/main" id="{6C1CE19F-4592-BDA6-A71A-D3EA9598274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ED74DB80-1C46-5AA3-2403-A0BDAC498394}"/>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B5AA8C03-E29C-4B94-1B0D-E2061F77C8D0}"/>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C06619FF-4B2F-BDD5-8EED-78E5D8FC0B53}"/>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4580" name="Picture 4" descr="Colour Chart Image">
            <a:extLst>
              <a:ext uri="{FF2B5EF4-FFF2-40B4-BE49-F238E27FC236}">
                <a16:creationId xmlns:a16="http://schemas.microsoft.com/office/drawing/2014/main" id="{8F320F6F-4C3E-94B9-4884-DAFC761869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538" y="991249"/>
            <a:ext cx="2164539" cy="3287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47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BE5F1-1284-9AD1-E90B-1F0712149B7A}"/>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316B9756-3AC0-CE2A-CD6B-80D436523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2A9DBAEB-0F16-15B1-815A-87286965F0C8}"/>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Barva Světla</a:t>
            </a:r>
          </a:p>
        </p:txBody>
      </p:sp>
      <p:sp>
        <p:nvSpPr>
          <p:cNvPr id="11" name="Zástupný symbol pro obsah 2">
            <a:extLst>
              <a:ext uri="{FF2B5EF4-FFF2-40B4-BE49-F238E27FC236}">
                <a16:creationId xmlns:a16="http://schemas.microsoft.com/office/drawing/2014/main" id="{2A108330-DE08-924D-82DE-C467FB278AE9}"/>
              </a:ext>
            </a:extLst>
          </p:cNvPr>
          <p:cNvSpPr>
            <a:spLocks noGrp="1"/>
          </p:cNvSpPr>
          <p:nvPr>
            <p:ph idx="1"/>
          </p:nvPr>
        </p:nvSpPr>
        <p:spPr>
          <a:xfrm>
            <a:off x="611558" y="1335821"/>
            <a:ext cx="3805019" cy="3323489"/>
          </a:xfrm>
        </p:spPr>
        <p:txBody>
          <a:bodyPr>
            <a:noAutofit/>
          </a:bodyPr>
          <a:lstStyle/>
          <a:p>
            <a:pPr>
              <a:buBlip>
                <a:blip r:embed="rId4"/>
              </a:buBlip>
            </a:pPr>
            <a:r>
              <a:rPr lang="cs-CZ" sz="1900" dirty="0">
                <a:latin typeface="+mj-lt"/>
              </a:rPr>
              <a:t>Pokud nemáme trénované oko, je možné si u fotek pomoci histogramem, který zobrazuje hodnoty barevnosti fotografie.</a:t>
            </a:r>
          </a:p>
          <a:p>
            <a:pPr>
              <a:buBlip>
                <a:blip r:embed="rId4"/>
              </a:buBlip>
            </a:pPr>
            <a:r>
              <a:rPr lang="cs-CZ" sz="1900" dirty="0">
                <a:latin typeface="+mj-lt"/>
              </a:rPr>
              <a:t>Pro úplné zjednodušení si vysvětlíme že histogram správně teplotně barevné fotky by měl mít křivky červené, modré, zelené a bílé barvy vzdáleností blízko sebe. Jejich „kopce“ se téměř překrývají. </a:t>
            </a:r>
          </a:p>
          <a:p>
            <a:pPr>
              <a:buBlip>
                <a:blip r:embed="rId4"/>
              </a:buBlip>
            </a:pPr>
            <a:endParaRPr lang="cs-CZ" sz="1900" dirty="0">
              <a:latin typeface="+mj-lt"/>
            </a:endParaRPr>
          </a:p>
          <a:p>
            <a:pPr>
              <a:buBlip>
                <a:blip r:embed="rId4"/>
              </a:buBlip>
            </a:pPr>
            <a:endParaRPr lang="cs-CZ" sz="1900" dirty="0">
              <a:latin typeface="+mj-lt"/>
            </a:endParaRPr>
          </a:p>
          <a:p>
            <a:pPr>
              <a:buBlip>
                <a:blip r:embed="rId4"/>
              </a:buBlip>
            </a:pPr>
            <a:endParaRPr lang="cs-CZ" sz="1900" dirty="0">
              <a:latin typeface="+mj-lt"/>
            </a:endParaRPr>
          </a:p>
        </p:txBody>
      </p:sp>
      <p:cxnSp>
        <p:nvCxnSpPr>
          <p:cNvPr id="12" name="Přímá spojnice 11">
            <a:extLst>
              <a:ext uri="{FF2B5EF4-FFF2-40B4-BE49-F238E27FC236}">
                <a16:creationId xmlns:a16="http://schemas.microsoft.com/office/drawing/2014/main" id="{DE438B80-7409-7C08-E248-B00F06E36F07}"/>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8A149A5F-F041-A60D-31C1-AE26181A3119}"/>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1F44F95C-76FE-4517-7946-79E804B96184}"/>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AAF79186-0B99-08DD-0130-2FCBAF949324}"/>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3" name="Obdélník 2">
            <a:extLst>
              <a:ext uri="{FF2B5EF4-FFF2-40B4-BE49-F238E27FC236}">
                <a16:creationId xmlns:a16="http://schemas.microsoft.com/office/drawing/2014/main" id="{44FC777F-E0E3-B533-00B0-87794C2E3077}"/>
              </a:ext>
            </a:extLst>
          </p:cNvPr>
          <p:cNvSpPr/>
          <p:nvPr/>
        </p:nvSpPr>
        <p:spPr>
          <a:xfrm>
            <a:off x="4932040" y="3581999"/>
            <a:ext cx="3513288" cy="830997"/>
          </a:xfrm>
          <a:prstGeom prst="rect">
            <a:avLst/>
          </a:prstGeom>
        </p:spPr>
        <p:txBody>
          <a:bodyPr wrap="square">
            <a:spAutoFit/>
          </a:bodyPr>
          <a:lstStyle/>
          <a:p>
            <a:pPr algn="ctr"/>
            <a:r>
              <a:rPr lang="cs-CZ" sz="1200" dirty="0">
                <a:ea typeface="Calibri" panose="020F0502020204030204" pitchFamily="34" charset="0"/>
              </a:rPr>
              <a:t>Zdroj:  https://www.milujemefotografii.cz/ovladnete-barvy-fotografie-vyvazeni-bile a vlastní úprava z https://www.milujemefotografii.cz/jak-na-fotografovani-jidla/</a:t>
            </a:r>
          </a:p>
        </p:txBody>
      </p:sp>
      <p:pic>
        <p:nvPicPr>
          <p:cNvPr id="4" name="Obrázek 3">
            <a:extLst>
              <a:ext uri="{FF2B5EF4-FFF2-40B4-BE49-F238E27FC236}">
                <a16:creationId xmlns:a16="http://schemas.microsoft.com/office/drawing/2014/main" id="{4FC803BE-9E89-60DB-1AD5-FDDEEA9ECE8D}"/>
              </a:ext>
            </a:extLst>
          </p:cNvPr>
          <p:cNvPicPr/>
          <p:nvPr/>
        </p:nvPicPr>
        <p:blipFill>
          <a:blip r:embed="rId5"/>
          <a:stretch>
            <a:fillRect/>
          </a:stretch>
        </p:blipFill>
        <p:spPr>
          <a:xfrm>
            <a:off x="4727423" y="557339"/>
            <a:ext cx="3998140" cy="2982181"/>
          </a:xfrm>
          <a:prstGeom prst="rect">
            <a:avLst/>
          </a:prstGeom>
        </p:spPr>
      </p:pic>
    </p:spTree>
    <p:extLst>
      <p:ext uri="{BB962C8B-B14F-4D97-AF65-F5344CB8AC3E}">
        <p14:creationId xmlns:p14="http://schemas.microsoft.com/office/powerpoint/2010/main" val="807435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4876A-6338-9C3F-8054-5CC464A171AE}"/>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BE99B7A8-88C9-6737-116B-BC4D02A61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7484B9C5-A19F-3B08-7BB6-F30DA30858B1}"/>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Barva Světla</a:t>
            </a:r>
          </a:p>
        </p:txBody>
      </p:sp>
      <p:sp>
        <p:nvSpPr>
          <p:cNvPr id="11" name="Zástupný symbol pro obsah 2">
            <a:extLst>
              <a:ext uri="{FF2B5EF4-FFF2-40B4-BE49-F238E27FC236}">
                <a16:creationId xmlns:a16="http://schemas.microsoft.com/office/drawing/2014/main" id="{2076BE10-E104-7AAA-58FF-C63770060B81}"/>
              </a:ext>
            </a:extLst>
          </p:cNvPr>
          <p:cNvSpPr>
            <a:spLocks noGrp="1"/>
          </p:cNvSpPr>
          <p:nvPr>
            <p:ph idx="1"/>
          </p:nvPr>
        </p:nvSpPr>
        <p:spPr>
          <a:xfrm>
            <a:off x="611558" y="1335821"/>
            <a:ext cx="3805019" cy="3323489"/>
          </a:xfrm>
        </p:spPr>
        <p:txBody>
          <a:bodyPr>
            <a:noAutofit/>
          </a:bodyPr>
          <a:lstStyle/>
          <a:p>
            <a:pPr>
              <a:buBlip>
                <a:blip r:embed="rId4"/>
              </a:buBlip>
            </a:pPr>
            <a:r>
              <a:rPr lang="cs-CZ" sz="1900" dirty="0">
                <a:latin typeface="+mj-lt"/>
              </a:rPr>
              <a:t>V levé části obrázku vidíme fotografii, která je zbarvena do žluta. Hodnoty histogramu jsou pak rozhozené a křivky se nepřekrývají. Prostřední fotografie se, co se teploty bílé týká, jeví v pořádku. Poslední snímek vpravo pak vykazuje stejný nesoulad křivek jako ten první. Problém je však na opačné straně spektra.</a:t>
            </a:r>
          </a:p>
        </p:txBody>
      </p:sp>
      <p:cxnSp>
        <p:nvCxnSpPr>
          <p:cNvPr id="12" name="Přímá spojnice 11">
            <a:extLst>
              <a:ext uri="{FF2B5EF4-FFF2-40B4-BE49-F238E27FC236}">
                <a16:creationId xmlns:a16="http://schemas.microsoft.com/office/drawing/2014/main" id="{F473AF56-C876-4D5E-7E84-3E1FEB1A8874}"/>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A70B5671-0B5F-1862-F3A1-FC0234EDAC96}"/>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26C92B75-3227-7920-572B-FA2479CF67A4}"/>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48D1E676-D317-5087-98AC-E2D589215BCC}"/>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3" name="Obdélník 2">
            <a:extLst>
              <a:ext uri="{FF2B5EF4-FFF2-40B4-BE49-F238E27FC236}">
                <a16:creationId xmlns:a16="http://schemas.microsoft.com/office/drawing/2014/main" id="{3554A3D4-EDBD-985F-27A1-36F49799D17C}"/>
              </a:ext>
            </a:extLst>
          </p:cNvPr>
          <p:cNvSpPr/>
          <p:nvPr/>
        </p:nvSpPr>
        <p:spPr>
          <a:xfrm>
            <a:off x="4932040" y="3581999"/>
            <a:ext cx="3513288" cy="830997"/>
          </a:xfrm>
          <a:prstGeom prst="rect">
            <a:avLst/>
          </a:prstGeom>
        </p:spPr>
        <p:txBody>
          <a:bodyPr wrap="square">
            <a:spAutoFit/>
          </a:bodyPr>
          <a:lstStyle/>
          <a:p>
            <a:pPr algn="ctr"/>
            <a:r>
              <a:rPr lang="cs-CZ" sz="1200" dirty="0">
                <a:ea typeface="Calibri" panose="020F0502020204030204" pitchFamily="34" charset="0"/>
              </a:rPr>
              <a:t>Zdroj:  https://www.milujemefotografii.cz/ovladnete-barvy-fotografie-vyvazeni-bile a vlastní úprava z https://www.milujemefotografii.cz/jak-na-fotografovani-jidla/</a:t>
            </a:r>
          </a:p>
        </p:txBody>
      </p:sp>
      <p:pic>
        <p:nvPicPr>
          <p:cNvPr id="4" name="Obrázek 3">
            <a:extLst>
              <a:ext uri="{FF2B5EF4-FFF2-40B4-BE49-F238E27FC236}">
                <a16:creationId xmlns:a16="http://schemas.microsoft.com/office/drawing/2014/main" id="{3567C64A-E133-21F7-5546-A90E2C78358E}"/>
              </a:ext>
            </a:extLst>
          </p:cNvPr>
          <p:cNvPicPr/>
          <p:nvPr/>
        </p:nvPicPr>
        <p:blipFill>
          <a:blip r:embed="rId5"/>
          <a:stretch>
            <a:fillRect/>
          </a:stretch>
        </p:blipFill>
        <p:spPr>
          <a:xfrm>
            <a:off x="4727423" y="557339"/>
            <a:ext cx="3998140" cy="2982181"/>
          </a:xfrm>
          <a:prstGeom prst="rect">
            <a:avLst/>
          </a:prstGeom>
        </p:spPr>
      </p:pic>
    </p:spTree>
    <p:extLst>
      <p:ext uri="{BB962C8B-B14F-4D97-AF65-F5344CB8AC3E}">
        <p14:creationId xmlns:p14="http://schemas.microsoft.com/office/powerpoint/2010/main" val="144304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E2E13-67D3-D161-C22D-EE00740BE8FC}"/>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96CB0945-F1A2-07BA-BEA4-9C6E9BC218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148C0838-5E44-89D0-33BB-3BE1612E2880}"/>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sp>
        <p:nvSpPr>
          <p:cNvPr id="11" name="Zástupný symbol pro obsah 2">
            <a:extLst>
              <a:ext uri="{FF2B5EF4-FFF2-40B4-BE49-F238E27FC236}">
                <a16:creationId xmlns:a16="http://schemas.microsoft.com/office/drawing/2014/main" id="{56E26A74-B51C-032E-B92F-30D9497C8F8A}"/>
              </a:ext>
            </a:extLst>
          </p:cNvPr>
          <p:cNvSpPr>
            <a:spLocks noGrp="1"/>
          </p:cNvSpPr>
          <p:nvPr>
            <p:ph idx="1"/>
          </p:nvPr>
        </p:nvSpPr>
        <p:spPr>
          <a:xfrm>
            <a:off x="611559" y="1335822"/>
            <a:ext cx="7991752" cy="3036128"/>
          </a:xfrm>
        </p:spPr>
        <p:txBody>
          <a:bodyPr>
            <a:noAutofit/>
          </a:bodyPr>
          <a:lstStyle/>
          <a:p>
            <a:pPr>
              <a:buBlip>
                <a:blip r:embed="rId4"/>
              </a:buBlip>
            </a:pPr>
            <a:r>
              <a:rPr lang="cs-CZ" sz="2000" dirty="0">
                <a:latin typeface="+mj-lt"/>
              </a:rPr>
              <a:t>Světlo je nezbytné pro správnou expozici snímku. </a:t>
            </a:r>
          </a:p>
          <a:p>
            <a:pPr>
              <a:buBlip>
                <a:blip r:embed="rId4"/>
              </a:buBlip>
            </a:pPr>
            <a:r>
              <a:rPr lang="cs-CZ" sz="2000" dirty="0">
                <a:latin typeface="+mj-lt"/>
              </a:rPr>
              <a:t>Bez dostatečného množství světla by snímač fotoaparátu nezachytil dostatek detailů, což by vedlo k tmavé nebo nekvalitní fotografii.</a:t>
            </a:r>
          </a:p>
          <a:p>
            <a:pPr>
              <a:buBlip>
                <a:blip r:embed="rId4"/>
              </a:buBlip>
            </a:pPr>
            <a:r>
              <a:rPr lang="cs-CZ" sz="2000" dirty="0">
                <a:latin typeface="+mj-lt"/>
              </a:rPr>
              <a:t>U fotografie pracujeme s přirozeným nebo umělým světlem.</a:t>
            </a:r>
          </a:p>
          <a:p>
            <a:pPr>
              <a:buBlip>
                <a:blip r:embed="rId4"/>
              </a:buBlip>
            </a:pPr>
            <a:r>
              <a:rPr lang="cs-CZ" sz="2000" dirty="0">
                <a:latin typeface="+mj-lt"/>
              </a:rPr>
              <a:t>Umělé světlo dělíme na zábleskové a trvalé.</a:t>
            </a:r>
          </a:p>
          <a:p>
            <a:pPr lvl="1">
              <a:buBlip>
                <a:blip r:embed="rId4"/>
              </a:buBlip>
            </a:pPr>
            <a:r>
              <a:rPr lang="cs-CZ" sz="1600" dirty="0">
                <a:latin typeface="+mj-lt"/>
              </a:rPr>
              <a:t>Mezi zábleskové patří interní a externí blesky a také externí záblesková světla. Pro vysvětlení se jedná o přídavné zdroje světla spuštěné v moment stisknutí spouště. </a:t>
            </a:r>
            <a:endParaRPr lang="cs-CZ" sz="2000" dirty="0">
              <a:latin typeface="+mj-lt"/>
            </a:endParaRPr>
          </a:p>
          <a:p>
            <a:pPr lvl="1">
              <a:buBlip>
                <a:blip r:embed="rId4"/>
              </a:buBlip>
            </a:pPr>
            <a:r>
              <a:rPr lang="cs-CZ" sz="1600" dirty="0">
                <a:latin typeface="+mj-lt"/>
              </a:rPr>
              <a:t>Trvalá světla pak nasvítí scénu trvale bez propojení na vyvolání spouště. </a:t>
            </a: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FF8DE3B2-68AC-8044-252E-BD63DDEDE61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7DBC6954-C868-F88B-2A21-09F428EE7679}"/>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E7342733-5454-3AEA-0581-867900356D0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2D10AB5D-0CFE-D744-A871-56950836D1D8}"/>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Tree>
    <p:extLst>
      <p:ext uri="{BB962C8B-B14F-4D97-AF65-F5344CB8AC3E}">
        <p14:creationId xmlns:p14="http://schemas.microsoft.com/office/powerpoint/2010/main" val="3180456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D0C8-194F-A100-16B9-5DFF2B7E321F}"/>
            </a:ext>
          </a:extLst>
        </p:cNvPr>
        <p:cNvGrpSpPr/>
        <p:nvPr/>
      </p:nvGrpSpPr>
      <p:grpSpPr>
        <a:xfrm>
          <a:off x="0" y="0"/>
          <a:ext cx="0" cy="0"/>
          <a:chOff x="0" y="0"/>
          <a:chExt cx="0" cy="0"/>
        </a:xfrm>
      </p:grpSpPr>
      <p:pic>
        <p:nvPicPr>
          <p:cNvPr id="14" name="Obrázek 13">
            <a:extLst>
              <a:ext uri="{FF2B5EF4-FFF2-40B4-BE49-F238E27FC236}">
                <a16:creationId xmlns:a16="http://schemas.microsoft.com/office/drawing/2014/main" id="{7ED96D68-74BB-1EC2-8765-259D4BBF66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5169DB07-6855-83EE-E026-6F863D5372F7}"/>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Světlo</a:t>
            </a:r>
          </a:p>
        </p:txBody>
      </p:sp>
      <p:cxnSp>
        <p:nvCxnSpPr>
          <p:cNvPr id="12" name="Přímá spojnice 11">
            <a:extLst>
              <a:ext uri="{FF2B5EF4-FFF2-40B4-BE49-F238E27FC236}">
                <a16:creationId xmlns:a16="http://schemas.microsoft.com/office/drawing/2014/main" id="{499418EA-64A6-1359-84CF-F4540D288CDB}"/>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BF2AB796-055D-2AF0-40DB-FB8746818F54}"/>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D70B59BC-E6EA-D318-75B3-012C941BDF30}"/>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394F14E6-C415-FB48-348B-38364688E376}"/>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4" name="Picture 2" descr="Fomei Set pro fotografy - pokroÄilÃ½ pro Canon">
            <a:extLst>
              <a:ext uri="{FF2B5EF4-FFF2-40B4-BE49-F238E27FC236}">
                <a16:creationId xmlns:a16="http://schemas.microsoft.com/office/drawing/2014/main" id="{AF012DB5-63E8-6947-1D3F-136D689BA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4993" y="1664968"/>
            <a:ext cx="16573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puture Amaran AL-H198 LED svÄtlo">
            <a:extLst>
              <a:ext uri="{FF2B5EF4-FFF2-40B4-BE49-F238E27FC236}">
                <a16:creationId xmlns:a16="http://schemas.microsoft.com/office/drawing/2014/main" id="{40122606-DDD7-BB1E-1431-4E1CE2202D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7140" y="2138497"/>
            <a:ext cx="1010108" cy="11484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Fujifilm blesk EF-42">
            <a:extLst>
              <a:ext uri="{FF2B5EF4-FFF2-40B4-BE49-F238E27FC236}">
                <a16:creationId xmlns:a16="http://schemas.microsoft.com/office/drawing/2014/main" id="{FF75CF00-14CD-98B6-7878-8E0EA7DE6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752" y="2158267"/>
            <a:ext cx="1311141" cy="1311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erronic Basic Hobby 5 - Kit 3">
            <a:extLst>
              <a:ext uri="{FF2B5EF4-FFF2-40B4-BE49-F238E27FC236}">
                <a16:creationId xmlns:a16="http://schemas.microsoft.com/office/drawing/2014/main" id="{B1734EBB-65C2-FBF6-639B-D64B99FAB2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2335" y="1693110"/>
            <a:ext cx="3125370" cy="2081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199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897FA-55CB-5E95-70D0-A03468F626AB}"/>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A20E8BC6-7346-FB67-4C7C-BB9DABF20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E3F7D267-F5F0-4B45-6687-30EAA7112056}"/>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Odrazné desky</a:t>
            </a:r>
          </a:p>
        </p:txBody>
      </p:sp>
      <p:sp>
        <p:nvSpPr>
          <p:cNvPr id="11" name="Zástupný symbol pro obsah 2">
            <a:extLst>
              <a:ext uri="{FF2B5EF4-FFF2-40B4-BE49-F238E27FC236}">
                <a16:creationId xmlns:a16="http://schemas.microsoft.com/office/drawing/2014/main" id="{425604D7-559A-31F5-F959-C53963F42BFD}"/>
              </a:ext>
            </a:extLst>
          </p:cNvPr>
          <p:cNvSpPr>
            <a:spLocks noGrp="1"/>
          </p:cNvSpPr>
          <p:nvPr>
            <p:ph idx="1"/>
          </p:nvPr>
        </p:nvSpPr>
        <p:spPr>
          <a:xfrm>
            <a:off x="611558" y="1335822"/>
            <a:ext cx="5256505" cy="3036128"/>
          </a:xfrm>
        </p:spPr>
        <p:txBody>
          <a:bodyPr>
            <a:noAutofit/>
          </a:bodyPr>
          <a:lstStyle/>
          <a:p>
            <a:pPr>
              <a:buBlip>
                <a:blip r:embed="rId4"/>
              </a:buBlip>
            </a:pPr>
            <a:r>
              <a:rPr lang="cs-CZ" sz="1900" dirty="0">
                <a:latin typeface="+mj-lt"/>
              </a:rPr>
              <a:t>Odrazné desky pomáhají kontrolovat směr světla a změkčit tvrdé stíny. </a:t>
            </a:r>
          </a:p>
          <a:p>
            <a:pPr>
              <a:buBlip>
                <a:blip r:embed="rId4"/>
              </a:buBlip>
            </a:pPr>
            <a:r>
              <a:rPr lang="cs-CZ" sz="1900" dirty="0">
                <a:latin typeface="+mj-lt"/>
              </a:rPr>
              <a:t>Odrážejí světlo zpět na objekt, čímž vyrovnávají kontrasty a zajišťují přirozenější vzhled fotografie.</a:t>
            </a:r>
          </a:p>
          <a:p>
            <a:pPr>
              <a:buBlip>
                <a:blip r:embed="rId4"/>
              </a:buBlip>
            </a:pPr>
            <a:r>
              <a:rPr lang="cs-CZ" sz="1900" dirty="0">
                <a:latin typeface="+mj-lt"/>
              </a:rPr>
              <a:t>Různé povrchy odrazných desek (bílá, stříbrná, zlatá) ovlivňují barevné podání světla. </a:t>
            </a:r>
          </a:p>
          <a:p>
            <a:pPr lvl="1">
              <a:buBlip>
                <a:blip r:embed="rId4"/>
              </a:buBlip>
            </a:pPr>
            <a:r>
              <a:rPr lang="cs-CZ" sz="1600" b="1" dirty="0">
                <a:latin typeface="+mj-lt"/>
              </a:rPr>
              <a:t>Bílá</a:t>
            </a:r>
            <a:r>
              <a:rPr lang="cs-CZ" sz="1600" dirty="0">
                <a:latin typeface="+mj-lt"/>
              </a:rPr>
              <a:t> poskytuje neutrální a jemný odraz, </a:t>
            </a:r>
          </a:p>
          <a:p>
            <a:pPr lvl="1">
              <a:buBlip>
                <a:blip r:embed="rId4"/>
              </a:buBlip>
            </a:pPr>
            <a:r>
              <a:rPr lang="cs-CZ" sz="1600" b="1" dirty="0">
                <a:latin typeface="+mj-lt"/>
              </a:rPr>
              <a:t>stříbrná </a:t>
            </a:r>
            <a:r>
              <a:rPr lang="cs-CZ" sz="1600" dirty="0">
                <a:latin typeface="+mj-lt"/>
              </a:rPr>
              <a:t>zesiluje světlo a zvyšuje kontrast, </a:t>
            </a:r>
          </a:p>
          <a:p>
            <a:pPr lvl="1">
              <a:buBlip>
                <a:blip r:embed="rId4"/>
              </a:buBlip>
            </a:pPr>
            <a:r>
              <a:rPr lang="cs-CZ" sz="1600" b="1" dirty="0">
                <a:latin typeface="+mj-lt"/>
              </a:rPr>
              <a:t>zlatá</a:t>
            </a:r>
            <a:r>
              <a:rPr lang="cs-CZ" sz="1600" dirty="0">
                <a:latin typeface="+mj-lt"/>
              </a:rPr>
              <a:t> dodává teplý nádech.</a:t>
            </a: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55D289ED-C1A9-5B2C-8ACD-13ECD279C84C}"/>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2B20F279-A9B7-0C78-9FA6-083764FF3EF7}"/>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8C9376F4-61A2-8FCD-7F55-6A396B4A3314}"/>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E57463B7-4920-EDD7-7D22-A699C3BB828C}"/>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4" name="Obrázek 3" descr="Obsah obrázku umění&#10;&#10;Obsah vygenerovaný umělou inteligencí může být nesprávný.">
            <a:extLst>
              <a:ext uri="{FF2B5EF4-FFF2-40B4-BE49-F238E27FC236}">
                <a16:creationId xmlns:a16="http://schemas.microsoft.com/office/drawing/2014/main" id="{1F4CBEC7-9537-EF3F-C714-F723DCD81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8303" y="993093"/>
            <a:ext cx="4280499" cy="3421331"/>
          </a:xfrm>
          <a:prstGeom prst="rect">
            <a:avLst/>
          </a:prstGeom>
        </p:spPr>
      </p:pic>
    </p:spTree>
    <p:extLst>
      <p:ext uri="{BB962C8B-B14F-4D97-AF65-F5344CB8AC3E}">
        <p14:creationId xmlns:p14="http://schemas.microsoft.com/office/powerpoint/2010/main" val="3431676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5,700+ Light Reflector Photography Stock Photos, Pictures &amp; Royalty-Free  Images - iStock">
            <a:extLst>
              <a:ext uri="{FF2B5EF4-FFF2-40B4-BE49-F238E27FC236}">
                <a16:creationId xmlns:a16="http://schemas.microsoft.com/office/drawing/2014/main" id="{8C991A1C-B13D-A204-5A5D-AA35E686B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896" b="5835"/>
          <a:stretch/>
        </p:blipFill>
        <p:spPr bwMode="auto">
          <a:xfrm>
            <a:off x="20" y="10"/>
            <a:ext cx="9143980" cy="514349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60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F023D-9B25-BBC3-3DD1-915648A9458C}"/>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AA7402A9-3744-4A90-C308-16F341389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AA59DD33-F3EB-08ED-59AA-A52BD23CF07C}"/>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stativ</a:t>
            </a:r>
          </a:p>
        </p:txBody>
      </p:sp>
      <p:sp>
        <p:nvSpPr>
          <p:cNvPr id="11" name="Zástupný symbol pro obsah 2">
            <a:extLst>
              <a:ext uri="{FF2B5EF4-FFF2-40B4-BE49-F238E27FC236}">
                <a16:creationId xmlns:a16="http://schemas.microsoft.com/office/drawing/2014/main" id="{5A7D4556-23DC-DC51-A9C4-16AA795D5793}"/>
              </a:ext>
            </a:extLst>
          </p:cNvPr>
          <p:cNvSpPr>
            <a:spLocks noGrp="1"/>
          </p:cNvSpPr>
          <p:nvPr>
            <p:ph idx="1"/>
          </p:nvPr>
        </p:nvSpPr>
        <p:spPr>
          <a:xfrm>
            <a:off x="611559" y="1335822"/>
            <a:ext cx="4858938" cy="3036128"/>
          </a:xfrm>
        </p:spPr>
        <p:txBody>
          <a:bodyPr>
            <a:noAutofit/>
          </a:bodyPr>
          <a:lstStyle/>
          <a:p>
            <a:pPr>
              <a:buBlip>
                <a:blip r:embed="rId4"/>
              </a:buBlip>
            </a:pPr>
            <a:r>
              <a:rPr lang="cs-CZ" sz="2000" dirty="0">
                <a:latin typeface="+mj-lt"/>
              </a:rPr>
              <a:t>Stativ v tomto případě zajišťuje stabilitu a ostré fotografie v porovnání s focením takzvaně „z ruky“. </a:t>
            </a:r>
          </a:p>
          <a:p>
            <a:pPr>
              <a:buBlip>
                <a:blip r:embed="rId4"/>
              </a:buBlip>
            </a:pPr>
            <a:r>
              <a:rPr lang="cs-CZ" sz="2000" dirty="0">
                <a:latin typeface="+mj-lt"/>
              </a:rPr>
              <a:t>Na trhu existuje několik druhů trojnožek od kapesních po robustní studiové stativy. </a:t>
            </a:r>
          </a:p>
          <a:p>
            <a:pPr>
              <a:buBlip>
                <a:blip r:embed="rId4"/>
              </a:buBlip>
            </a:pPr>
            <a:r>
              <a:rPr lang="cs-CZ" sz="2000" dirty="0">
                <a:latin typeface="+mj-lt"/>
              </a:rPr>
              <a:t>Někdy situace vyžaduje umístit fotoaparát do netradiční polohy. V tom případě je možné využívat další dodatečné stativové konstrukce. </a:t>
            </a:r>
          </a:p>
          <a:p>
            <a:pPr>
              <a:buBlip>
                <a:blip r:embed="rId4"/>
              </a:buBlip>
            </a:pPr>
            <a:endParaRPr lang="cs-CZ" sz="2000" dirty="0">
              <a:latin typeface="+mj-lt"/>
            </a:endParaRP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554B11F3-AB6B-26D3-430A-A2B1A072965F}"/>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B6FF6EA1-13CA-69B8-2ACB-9FC76698785E}"/>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39BF1137-B8E8-6EAA-84F1-7F4C4916F107}"/>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72B0DEBE-5A94-BB1E-37E8-2971F1301B68}"/>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10242" name="Picture 2" descr="Tripod PNG transparent image download, size: 1000x1000px">
            <a:extLst>
              <a:ext uri="{FF2B5EF4-FFF2-40B4-BE49-F238E27FC236}">
                <a16:creationId xmlns:a16="http://schemas.microsoft.com/office/drawing/2014/main" id="{21290103-B3BF-96A2-FF69-5AE38D364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565" y="904850"/>
            <a:ext cx="3796943" cy="379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997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4E372-11E5-8763-E3AC-EDC9F46370B9}"/>
            </a:ext>
          </a:extLst>
        </p:cNvPr>
        <p:cNvGrpSpPr/>
        <p:nvPr/>
      </p:nvGrpSpPr>
      <p:grpSpPr>
        <a:xfrm>
          <a:off x="0" y="0"/>
          <a:ext cx="0" cy="0"/>
          <a:chOff x="0" y="0"/>
          <a:chExt cx="0" cy="0"/>
        </a:xfrm>
      </p:grpSpPr>
      <p:sp>
        <p:nvSpPr>
          <p:cNvPr id="9" name="Nadpis 1">
            <a:extLst>
              <a:ext uri="{FF2B5EF4-FFF2-40B4-BE49-F238E27FC236}">
                <a16:creationId xmlns:a16="http://schemas.microsoft.com/office/drawing/2014/main" id="{2E8BFEB0-6F7D-81E3-0A8B-C0388F3A7FFB}"/>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Typy stativů</a:t>
            </a:r>
          </a:p>
        </p:txBody>
      </p:sp>
      <p:cxnSp>
        <p:nvCxnSpPr>
          <p:cNvPr id="12" name="Přímá spojnice 11">
            <a:extLst>
              <a:ext uri="{FF2B5EF4-FFF2-40B4-BE49-F238E27FC236}">
                <a16:creationId xmlns:a16="http://schemas.microsoft.com/office/drawing/2014/main" id="{75EE5F03-351F-94E9-8BAD-38BF8F608108}"/>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C4CD0DFD-ADD0-194C-A678-C06D4DBD5515}"/>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ECAEB0F8-FD26-AF78-968D-243FBFFEC6AC}"/>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8A23730D-F349-7101-AEA3-EFC26283B2E8}"/>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9218" name="Picture 2" descr="Video hlavy, fluidní hlavy | FILM-TECHNIKA">
            <a:extLst>
              <a:ext uri="{FF2B5EF4-FFF2-40B4-BE49-F238E27FC236}">
                <a16:creationId xmlns:a16="http://schemas.microsoft.com/office/drawing/2014/main" id="{3270BEFF-2FD4-A0EC-E44E-2F1402A75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271" y="1947995"/>
            <a:ext cx="2394529" cy="1800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gapixel mini stativ">
            <a:extLst>
              <a:ext uri="{FF2B5EF4-FFF2-40B4-BE49-F238E27FC236}">
                <a16:creationId xmlns:a16="http://schemas.microsoft.com/office/drawing/2014/main" id="{4B6AE408-67A4-B091-0C9E-2476161754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145" y="2450300"/>
            <a:ext cx="853735" cy="1041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dMan flexibilnÃ­ stativ stÅednÃ­">
            <a:extLst>
              <a:ext uri="{FF2B5EF4-FFF2-40B4-BE49-F238E27FC236}">
                <a16:creationId xmlns:a16="http://schemas.microsoft.com/office/drawing/2014/main" id="{F053F7D6-FD36-3127-CF7E-D7E10D8648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5509" y="2157004"/>
            <a:ext cx="1631439" cy="1627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ama stativ TRAVELLER Premium 144 Ball">
            <a:extLst>
              <a:ext uri="{FF2B5EF4-FFF2-40B4-BE49-F238E27FC236}">
                <a16:creationId xmlns:a16="http://schemas.microsoft.com/office/drawing/2014/main" id="{CA27090E-4D66-8690-32E6-C9F16C68E1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0206" y="1947995"/>
            <a:ext cx="911897" cy="211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4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8EB06-3140-41E5-23A7-3BD7B515A0F5}"/>
            </a:ext>
          </a:extLst>
        </p:cNvPr>
        <p:cNvGrpSpPr/>
        <p:nvPr/>
      </p:nvGrpSpPr>
      <p:grpSpPr>
        <a:xfrm>
          <a:off x="0" y="0"/>
          <a:ext cx="0" cy="0"/>
          <a:chOff x="0" y="0"/>
          <a:chExt cx="0" cy="0"/>
        </a:xfrm>
      </p:grpSpPr>
      <p:sp>
        <p:nvSpPr>
          <p:cNvPr id="9" name="Nadpis 1">
            <a:extLst>
              <a:ext uri="{FF2B5EF4-FFF2-40B4-BE49-F238E27FC236}">
                <a16:creationId xmlns:a16="http://schemas.microsoft.com/office/drawing/2014/main" id="{715953B3-7718-5F76-0483-95528770DA7F}"/>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Jak funguje </a:t>
            </a:r>
            <a:r>
              <a:rPr lang="cs-CZ" sz="3200" b="1" cap="all" dirty="0" err="1">
                <a:solidFill>
                  <a:srgbClr val="307871"/>
                </a:solidFill>
              </a:rPr>
              <a:t>bezzrcadlovka</a:t>
            </a:r>
            <a:endParaRPr lang="cs-CZ" sz="3200" b="1" cap="all" dirty="0">
              <a:solidFill>
                <a:srgbClr val="307871"/>
              </a:solidFill>
            </a:endParaRPr>
          </a:p>
        </p:txBody>
      </p:sp>
      <p:sp>
        <p:nvSpPr>
          <p:cNvPr id="11" name="Zástupný symbol pro obsah 2">
            <a:extLst>
              <a:ext uri="{FF2B5EF4-FFF2-40B4-BE49-F238E27FC236}">
                <a16:creationId xmlns:a16="http://schemas.microsoft.com/office/drawing/2014/main" id="{397CD189-61E1-D7F8-5EB4-957B17561407}"/>
              </a:ext>
            </a:extLst>
          </p:cNvPr>
          <p:cNvSpPr>
            <a:spLocks noGrp="1"/>
          </p:cNvSpPr>
          <p:nvPr>
            <p:ph idx="1"/>
          </p:nvPr>
        </p:nvSpPr>
        <p:spPr>
          <a:xfrm>
            <a:off x="611559" y="1335822"/>
            <a:ext cx="4730042" cy="3036128"/>
          </a:xfrm>
        </p:spPr>
        <p:txBody>
          <a:bodyPr>
            <a:noAutofit/>
          </a:bodyPr>
          <a:lstStyle/>
          <a:p>
            <a:pPr>
              <a:buBlip>
                <a:blip r:embed="rId2"/>
              </a:buBlip>
            </a:pPr>
            <a:r>
              <a:rPr lang="cs-CZ" sz="2400" dirty="0">
                <a:latin typeface="+mj-lt"/>
              </a:rPr>
              <a:t>Novější generace fotoaparátů opustila komponent „zrcadlo“ a světlo dopadá přímo na senzor, který přenáší obraz do digitálního hledáčku.</a:t>
            </a:r>
          </a:p>
          <a:p>
            <a:pPr>
              <a:buBlip>
                <a:blip r:embed="rId2"/>
              </a:buBlip>
            </a:pPr>
            <a:r>
              <a:rPr lang="cs-CZ" sz="2400" dirty="0">
                <a:latin typeface="+mj-lt"/>
              </a:rPr>
              <a:t>Tato inovace umožňuje významné zmenšení fotoaparátu při stejné kvalitě fotek.</a:t>
            </a:r>
          </a:p>
          <a:p>
            <a:pPr>
              <a:buBlip>
                <a:blip r:embed="rId2"/>
              </a:buBlip>
            </a:pPr>
            <a:endParaRPr lang="cs-CZ" sz="2400" dirty="0">
              <a:latin typeface="+mj-lt"/>
            </a:endParaRPr>
          </a:p>
        </p:txBody>
      </p:sp>
      <p:cxnSp>
        <p:nvCxnSpPr>
          <p:cNvPr id="12" name="Přímá spojnice 11">
            <a:extLst>
              <a:ext uri="{FF2B5EF4-FFF2-40B4-BE49-F238E27FC236}">
                <a16:creationId xmlns:a16="http://schemas.microsoft.com/office/drawing/2014/main" id="{8303230D-589C-A5FC-6EA5-80E99226CE0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A63CC3D5-AFBA-AB1A-BC6A-3EB8F3AAF2E8}"/>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39A40A05-7DFE-AB63-AB20-5EB873F94DB9}"/>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1A0936A2-2744-9428-9E86-57796AD0C08B}"/>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3" name="TextovéPole 2">
            <a:extLst>
              <a:ext uri="{FF2B5EF4-FFF2-40B4-BE49-F238E27FC236}">
                <a16:creationId xmlns:a16="http://schemas.microsoft.com/office/drawing/2014/main" id="{082E9119-047A-FC47-2F4E-E4B1DFAAC489}"/>
              </a:ext>
            </a:extLst>
          </p:cNvPr>
          <p:cNvSpPr txBox="1"/>
          <p:nvPr/>
        </p:nvSpPr>
        <p:spPr>
          <a:xfrm>
            <a:off x="5789770" y="3907572"/>
            <a:ext cx="2294218" cy="215444"/>
          </a:xfrm>
          <a:prstGeom prst="rect">
            <a:avLst/>
          </a:prstGeom>
          <a:noFill/>
        </p:spPr>
        <p:txBody>
          <a:bodyPr wrap="none" rtlCol="0">
            <a:spAutoFit/>
          </a:bodyPr>
          <a:lstStyle/>
          <a:p>
            <a:pPr algn="ctr"/>
            <a:r>
              <a:rPr lang="cs-CZ" sz="800" dirty="0"/>
              <a:t>https://</a:t>
            </a:r>
            <a:r>
              <a:rPr lang="cs-CZ" sz="800" dirty="0" err="1"/>
              <a:t>www.youtube.com</a:t>
            </a:r>
            <a:r>
              <a:rPr lang="cs-CZ" sz="800" dirty="0"/>
              <a:t>/</a:t>
            </a:r>
            <a:r>
              <a:rPr lang="cs-CZ" sz="800" dirty="0" err="1"/>
              <a:t>watch?v</a:t>
            </a:r>
            <a:r>
              <a:rPr lang="cs-CZ" sz="800" dirty="0"/>
              <a:t>=8m3dl1_sL3c</a:t>
            </a:r>
            <a:endParaRPr lang="en-US" sz="800" dirty="0"/>
          </a:p>
        </p:txBody>
      </p:sp>
      <p:pic>
        <p:nvPicPr>
          <p:cNvPr id="6146" name="Picture 2" descr="Mirrorless cameras with studio flash">
            <a:extLst>
              <a:ext uri="{FF2B5EF4-FFF2-40B4-BE49-F238E27FC236}">
                <a16:creationId xmlns:a16="http://schemas.microsoft.com/office/drawing/2014/main" id="{C02D63A4-E66C-46B6-6592-0BADA7255E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2" r="14782"/>
          <a:stretch/>
        </p:blipFill>
        <p:spPr bwMode="auto">
          <a:xfrm>
            <a:off x="5292580" y="1461432"/>
            <a:ext cx="3466609" cy="2446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426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D15DE-E2FD-B274-5B94-0A1CE4A9648A}"/>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22BD4AAE-DB6E-C220-7418-5D0DE0619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73799CE0-434F-5F54-520B-0B05FF358BAD}"/>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pozadí</a:t>
            </a:r>
          </a:p>
        </p:txBody>
      </p:sp>
      <p:sp>
        <p:nvSpPr>
          <p:cNvPr id="11" name="Zástupný symbol pro obsah 2">
            <a:extLst>
              <a:ext uri="{FF2B5EF4-FFF2-40B4-BE49-F238E27FC236}">
                <a16:creationId xmlns:a16="http://schemas.microsoft.com/office/drawing/2014/main" id="{43B5DB01-7AE3-8C20-E822-A0C906F6F6DF}"/>
              </a:ext>
            </a:extLst>
          </p:cNvPr>
          <p:cNvSpPr>
            <a:spLocks noGrp="1"/>
          </p:cNvSpPr>
          <p:nvPr>
            <p:ph idx="1"/>
          </p:nvPr>
        </p:nvSpPr>
        <p:spPr>
          <a:xfrm>
            <a:off x="611559" y="1335822"/>
            <a:ext cx="4858938" cy="3036128"/>
          </a:xfrm>
        </p:spPr>
        <p:txBody>
          <a:bodyPr>
            <a:noAutofit/>
          </a:bodyPr>
          <a:lstStyle/>
          <a:p>
            <a:pPr>
              <a:buBlip>
                <a:blip r:embed="rId4"/>
              </a:buBlip>
            </a:pPr>
            <a:r>
              <a:rPr lang="cs-CZ" sz="2000" dirty="0">
                <a:latin typeface="+mj-lt"/>
              </a:rPr>
              <a:t>Nekonečné pozadí odstraní viditelné přechody mezi podlahou a stěnou, čímž zajistí čistý a nerušený vzhled fotografie.</a:t>
            </a:r>
          </a:p>
          <a:p>
            <a:pPr>
              <a:buBlip>
                <a:blip r:embed="rId4"/>
              </a:buBlip>
            </a:pPr>
            <a:r>
              <a:rPr lang="cs-CZ" sz="2000" dirty="0">
                <a:latin typeface="+mj-lt"/>
              </a:rPr>
              <a:t>Používá se v produktové fotografii, portrétech i reklamě, protože vytváří jednotné prostředí, kde se pozornost soustředí pouze na objekt.</a:t>
            </a: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BFE7C8B3-9E9A-AC3E-0164-41B013578E77}"/>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17B3801D-1994-6C7B-DBFA-FF9E7AD0B43C}"/>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B20C3CD5-CFCD-E4DF-D4F1-972510A5784A}"/>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462A6D2C-DC19-CDBD-53F2-D3640FD452F9}"/>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14338" name="Picture 2" descr="Focení modelek v různém prostředí III: Focení v ateliéru | Milujeme  fotografii – vše o digitální fotografii">
            <a:extLst>
              <a:ext uri="{FF2B5EF4-FFF2-40B4-BE49-F238E27FC236}">
                <a16:creationId xmlns:a16="http://schemas.microsoft.com/office/drawing/2014/main" id="{8D519C6B-A944-A7D3-5F6F-1430AA1B4E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408" t="40972" r="27544" b="11029"/>
          <a:stretch/>
        </p:blipFill>
        <p:spPr bwMode="auto">
          <a:xfrm>
            <a:off x="6010494" y="1462066"/>
            <a:ext cx="1373900" cy="246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871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102E-0F5C-C7B4-E073-1A6C0BFE73D9}"/>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8EC2B4EC-6E48-8A45-B8D4-D0B5F0E417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995C1FD4-3B8F-4CBF-1541-5DE0D7F41A4D}"/>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pozadí</a:t>
            </a:r>
          </a:p>
        </p:txBody>
      </p:sp>
      <p:cxnSp>
        <p:nvCxnSpPr>
          <p:cNvPr id="12" name="Přímá spojnice 11">
            <a:extLst>
              <a:ext uri="{FF2B5EF4-FFF2-40B4-BE49-F238E27FC236}">
                <a16:creationId xmlns:a16="http://schemas.microsoft.com/office/drawing/2014/main" id="{66A44CE6-26B1-34A2-EA00-F132FB4DC2F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E7FDED8E-59AA-C1DA-2E9E-C547155E4D1F}"/>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32041A21-3E9C-2BB3-1604-8E309A4E77EC}"/>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210A46F4-784B-DD7A-7A0F-84A61F78D8F1}"/>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16386" name="Picture 2" descr="Focení modelek v různém prostředí III: Focení v ateliéru | Milujeme  fotografii – vše o digitální fotografii">
            <a:extLst>
              <a:ext uri="{FF2B5EF4-FFF2-40B4-BE49-F238E27FC236}">
                <a16:creationId xmlns:a16="http://schemas.microsoft.com/office/drawing/2014/main" id="{89530A49-C930-D490-5703-871D7344A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504" y="0"/>
            <a:ext cx="34305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ocení modelek v různém prostředí III: Focení v ateliéru | Milujeme  fotografii – vše o digitální fotografii">
            <a:extLst>
              <a:ext uri="{FF2B5EF4-FFF2-40B4-BE49-F238E27FC236}">
                <a16:creationId xmlns:a16="http://schemas.microsoft.com/office/drawing/2014/main" id="{8A396F54-71AC-5C99-1B87-5A9C67A665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36" t="41347" r="27587" b="11380"/>
          <a:stretch/>
        </p:blipFill>
        <p:spPr bwMode="auto">
          <a:xfrm>
            <a:off x="4862945" y="2126673"/>
            <a:ext cx="1357746" cy="24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63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ssolve">
                                      <p:cBhvr>
                                        <p:cTn id="7" dur="3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B8536-3F42-C67E-55D2-CEC6A3795D16}"/>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04BF2601-2744-3910-3AD7-5CAFAF50B6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FBA168E8-2001-92AC-FE3E-DE50E25F5FE0}"/>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pozadí</a:t>
            </a:r>
          </a:p>
        </p:txBody>
      </p:sp>
      <p:cxnSp>
        <p:nvCxnSpPr>
          <p:cNvPr id="12" name="Přímá spojnice 11">
            <a:extLst>
              <a:ext uri="{FF2B5EF4-FFF2-40B4-BE49-F238E27FC236}">
                <a16:creationId xmlns:a16="http://schemas.microsoft.com/office/drawing/2014/main" id="{7AAB4DEF-CCA5-4634-27C7-AB4BCC9788CB}"/>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DE34C1BE-4D52-FCCD-33DB-DAD953CFFE90}"/>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99C524FA-FADB-9627-6BE3-00902CF93B8C}"/>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F51F3FE7-9EB3-F863-A4BF-0D0A92D2ABC4}"/>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19458" name="Picture 2" descr="A Portable And Inexpensive Seamless Background System | Fstoppers">
            <a:extLst>
              <a:ext uri="{FF2B5EF4-FFF2-40B4-BE49-F238E27FC236}">
                <a16:creationId xmlns:a16="http://schemas.microsoft.com/office/drawing/2014/main" id="{1EA92B3C-BEDD-2CF1-066E-23E095BCC2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13"/>
          <a:stretch/>
        </p:blipFill>
        <p:spPr bwMode="auto">
          <a:xfrm>
            <a:off x="1695346" y="1330189"/>
            <a:ext cx="5753306" cy="3286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28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C0F4-697B-AD7B-DF3F-B35BF77960A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553CDCA6-E70E-9E93-FC2F-F9D751311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EF62B3B1-8746-9D53-7EF7-1C6FF10C2BB0}"/>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pozadí</a:t>
            </a:r>
          </a:p>
        </p:txBody>
      </p:sp>
      <p:cxnSp>
        <p:nvCxnSpPr>
          <p:cNvPr id="12" name="Přímá spojnice 11">
            <a:extLst>
              <a:ext uri="{FF2B5EF4-FFF2-40B4-BE49-F238E27FC236}">
                <a16:creationId xmlns:a16="http://schemas.microsoft.com/office/drawing/2014/main" id="{0E25912C-BF11-1616-7779-895C2BE7F5D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78DF8257-7EEA-409A-E0B2-FC0AEF81A5F3}"/>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CEBC5537-DED5-A87C-662D-A98F490936A4}"/>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6C3BBFB4-2FE0-C1FB-884F-7118ACDBBB05}"/>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1506" name="Picture 2" descr="A Portable And Inexpensive Seamless Background System (F Stoppers)">
            <a:extLst>
              <a:ext uri="{FF2B5EF4-FFF2-40B4-BE49-F238E27FC236}">
                <a16:creationId xmlns:a16="http://schemas.microsoft.com/office/drawing/2014/main" id="{51793F29-F0FA-62F7-0C0D-B1870BF59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941" y="1228839"/>
            <a:ext cx="5765579" cy="333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349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A4BDF-B9B8-9B0D-3BF1-F6BFFB73FBB9}"/>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DB06C396-6007-2AF8-7F0B-CB9357794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C7A2E4A3-4D9E-AC49-0164-51ED63F18AC9}"/>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scéna</a:t>
            </a:r>
          </a:p>
        </p:txBody>
      </p:sp>
      <p:sp>
        <p:nvSpPr>
          <p:cNvPr id="11" name="Zástupný symbol pro obsah 2">
            <a:extLst>
              <a:ext uri="{FF2B5EF4-FFF2-40B4-BE49-F238E27FC236}">
                <a16:creationId xmlns:a16="http://schemas.microsoft.com/office/drawing/2014/main" id="{581CBCA7-AD46-43EE-0D2E-6A308E8B7058}"/>
              </a:ext>
            </a:extLst>
          </p:cNvPr>
          <p:cNvSpPr>
            <a:spLocks noGrp="1"/>
          </p:cNvSpPr>
          <p:nvPr>
            <p:ph idx="1"/>
          </p:nvPr>
        </p:nvSpPr>
        <p:spPr>
          <a:xfrm>
            <a:off x="611559" y="1335822"/>
            <a:ext cx="3666243" cy="3036128"/>
          </a:xfrm>
        </p:spPr>
        <p:txBody>
          <a:bodyPr>
            <a:noAutofit/>
          </a:bodyPr>
          <a:lstStyle/>
          <a:p>
            <a:pPr>
              <a:buBlip>
                <a:blip r:embed="rId4"/>
              </a:buBlip>
            </a:pPr>
            <a:r>
              <a:rPr lang="cs-CZ" sz="2000" dirty="0">
                <a:latin typeface="+mj-lt"/>
              </a:rPr>
              <a:t>Na obrázku vidíme základní nastavení scény pro produktovou fotografii. </a:t>
            </a:r>
          </a:p>
          <a:p>
            <a:pPr>
              <a:buBlip>
                <a:blip r:embed="rId4"/>
              </a:buBlip>
            </a:pPr>
            <a:r>
              <a:rPr lang="cs-CZ" sz="2000" dirty="0">
                <a:latin typeface="+mj-lt"/>
              </a:rPr>
              <a:t>Je zde stativ, fotoaparát, odrazný deska, bílé pozadí prohnuté do tvaru poloviny písmene U a také hlavní hrdina příběhu, tedy produkt. </a:t>
            </a:r>
          </a:p>
          <a:p>
            <a:pPr>
              <a:buBlip>
                <a:blip r:embed="rId4"/>
              </a:buBlip>
            </a:pPr>
            <a:endParaRPr lang="cs-CZ" sz="2000" dirty="0">
              <a:latin typeface="+mj-lt"/>
            </a:endParaRPr>
          </a:p>
          <a:p>
            <a:pPr>
              <a:buBlip>
                <a:blip r:embed="rId4"/>
              </a:buBlip>
            </a:pPr>
            <a:endParaRPr lang="cs-CZ" sz="2000" dirty="0">
              <a:latin typeface="+mj-lt"/>
            </a:endParaRP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476F3B6A-40FD-1FC3-1726-52A204474E73}"/>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75A4F5B6-19F3-AF2A-CC02-9E80AD170692}"/>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4331260E-B4CB-A5B5-6FE3-54F04537AC1B}"/>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987392D5-5A39-5C60-A352-D36DAB345A6B}"/>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3" name="Obrázek 2">
            <a:extLst>
              <a:ext uri="{FF2B5EF4-FFF2-40B4-BE49-F238E27FC236}">
                <a16:creationId xmlns:a16="http://schemas.microsoft.com/office/drawing/2014/main" id="{9ECE4101-5F50-B6A9-4908-D2240BFF83A9}"/>
              </a:ext>
            </a:extLst>
          </p:cNvPr>
          <p:cNvPicPr/>
          <p:nvPr/>
        </p:nvPicPr>
        <p:blipFill rotWithShape="1">
          <a:blip r:embed="rId5">
            <a:extLst>
              <a:ext uri="{28A0092B-C50C-407E-A947-70E740481C1C}">
                <a14:useLocalDpi xmlns:a14="http://schemas.microsoft.com/office/drawing/2010/main" val="0"/>
              </a:ext>
            </a:extLst>
          </a:blip>
          <a:srcRect b="27262"/>
          <a:stretch/>
        </p:blipFill>
        <p:spPr bwMode="auto">
          <a:xfrm>
            <a:off x="4556788" y="1453383"/>
            <a:ext cx="4368713" cy="25252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371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BF84-7325-B4DA-01D5-F7E56E80023A}"/>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AD95CE29-8CD4-C5EA-846C-D3977AB75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80FFBE13-9A60-B3D6-5404-24992AFA3FAB}"/>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scéna</a:t>
            </a:r>
          </a:p>
        </p:txBody>
      </p:sp>
      <p:sp>
        <p:nvSpPr>
          <p:cNvPr id="11" name="Zástupný symbol pro obsah 2">
            <a:extLst>
              <a:ext uri="{FF2B5EF4-FFF2-40B4-BE49-F238E27FC236}">
                <a16:creationId xmlns:a16="http://schemas.microsoft.com/office/drawing/2014/main" id="{CB86FF75-58D9-AB6A-50D8-E73A4C6E9B14}"/>
              </a:ext>
            </a:extLst>
          </p:cNvPr>
          <p:cNvSpPr>
            <a:spLocks noGrp="1"/>
          </p:cNvSpPr>
          <p:nvPr>
            <p:ph idx="1"/>
          </p:nvPr>
        </p:nvSpPr>
        <p:spPr>
          <a:xfrm>
            <a:off x="611559" y="1335822"/>
            <a:ext cx="3666243" cy="3036128"/>
          </a:xfrm>
        </p:spPr>
        <p:txBody>
          <a:bodyPr>
            <a:noAutofit/>
          </a:bodyPr>
          <a:lstStyle/>
          <a:p>
            <a:pPr>
              <a:buBlip>
                <a:blip r:embed="rId4"/>
              </a:buBlip>
            </a:pPr>
            <a:r>
              <a:rPr lang="cs-CZ" sz="2000" dirty="0">
                <a:latin typeface="+mj-lt"/>
              </a:rPr>
              <a:t>Ne vždy je nutné nakupovat nejdražší vybavení a řada instruktážních videí na internetu ukazuje, jak si některé části vybavení poskládat svépomocí.</a:t>
            </a:r>
          </a:p>
          <a:p>
            <a:pPr>
              <a:buBlip>
                <a:blip r:embed="rId4"/>
              </a:buBlip>
            </a:pPr>
            <a:endParaRPr lang="cs-CZ" sz="2000" dirty="0">
              <a:latin typeface="+mj-lt"/>
            </a:endParaRPr>
          </a:p>
          <a:p>
            <a:pPr>
              <a:buBlip>
                <a:blip r:embed="rId4"/>
              </a:buBlip>
            </a:pPr>
            <a:endParaRPr lang="cs-CZ" sz="2000" dirty="0">
              <a:latin typeface="+mj-lt"/>
            </a:endParaRPr>
          </a:p>
          <a:p>
            <a:pPr>
              <a:buBlip>
                <a:blip r:embed="rId4"/>
              </a:buBlip>
            </a:pPr>
            <a:endParaRPr lang="cs-CZ" sz="1800" dirty="0">
              <a:latin typeface="+mj-lt"/>
            </a:endParaRPr>
          </a:p>
          <a:p>
            <a:pPr>
              <a:buBlip>
                <a:blip r:embed="rId4"/>
              </a:buBlip>
            </a:pPr>
            <a:endParaRPr lang="cs-CZ" sz="1800"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F3C4C42B-E253-CEC5-9731-4484B3B4999D}"/>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8460B10F-17A7-ED4B-3402-782844529FF9}"/>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115AD423-5F1E-ED15-8A35-9C85BE08505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590CE9B7-F64B-16AC-9D42-D37DAA48BF58}"/>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2530" name="Picture 2" descr="Make Your Own Mini Studio : 4 Steps (with Pictures) - Instructables">
            <a:extLst>
              <a:ext uri="{FF2B5EF4-FFF2-40B4-BE49-F238E27FC236}">
                <a16:creationId xmlns:a16="http://schemas.microsoft.com/office/drawing/2014/main" id="{1DDFCA6D-9487-30D3-BD3C-C8908EF38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9259" y="1131590"/>
            <a:ext cx="3874551" cy="32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864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E6222-B729-5265-FB26-EC8F398FB96C}"/>
            </a:ext>
          </a:extLst>
        </p:cNvPr>
        <p:cNvGrpSpPr/>
        <p:nvPr/>
      </p:nvGrpSpPr>
      <p:grpSpPr>
        <a:xfrm>
          <a:off x="0" y="0"/>
          <a:ext cx="0" cy="0"/>
          <a:chOff x="0" y="0"/>
          <a:chExt cx="0" cy="0"/>
        </a:xfrm>
      </p:grpSpPr>
      <p:pic>
        <p:nvPicPr>
          <p:cNvPr id="14" name="Obrázek 13">
            <a:extLst>
              <a:ext uri="{FF2B5EF4-FFF2-40B4-BE49-F238E27FC236}">
                <a16:creationId xmlns:a16="http://schemas.microsoft.com/office/drawing/2014/main" id="{FBFB80AC-8327-0D4C-3202-E4C05FCA2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79BB36DD-4D7C-C302-84F6-D67F7E0EB4B0}"/>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Shrnutí přednášky</a:t>
            </a:r>
          </a:p>
        </p:txBody>
      </p:sp>
      <p:cxnSp>
        <p:nvCxnSpPr>
          <p:cNvPr id="12" name="Přímá spojnice 11">
            <a:extLst>
              <a:ext uri="{FF2B5EF4-FFF2-40B4-BE49-F238E27FC236}">
                <a16:creationId xmlns:a16="http://schemas.microsoft.com/office/drawing/2014/main" id="{6288558A-BB56-E4FC-C551-894C3176102F}"/>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81040EDA-2136-B877-E2E4-71884432B767}"/>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D0A74E78-50B9-136D-420F-7E5A67DBF812}"/>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3C8DB1A7-F1FA-D33C-199B-F0C40D06A3E0}"/>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2" name="Zástupný symbol pro obsah 2">
            <a:extLst>
              <a:ext uri="{FF2B5EF4-FFF2-40B4-BE49-F238E27FC236}">
                <a16:creationId xmlns:a16="http://schemas.microsoft.com/office/drawing/2014/main" id="{9BDA34BD-97F9-ADB3-DEEB-D31CBF76B148}"/>
              </a:ext>
            </a:extLst>
          </p:cNvPr>
          <p:cNvSpPr>
            <a:spLocks noGrp="1"/>
          </p:cNvSpPr>
          <p:nvPr>
            <p:ph idx="1"/>
          </p:nvPr>
        </p:nvSpPr>
        <p:spPr>
          <a:xfrm>
            <a:off x="611560" y="1335821"/>
            <a:ext cx="7104332" cy="3170477"/>
          </a:xfrm>
        </p:spPr>
        <p:txBody>
          <a:bodyPr>
            <a:noAutofit/>
          </a:bodyPr>
          <a:lstStyle/>
          <a:p>
            <a:pPr>
              <a:buBlip>
                <a:blip r:embed="rId3"/>
              </a:buBlip>
            </a:pPr>
            <a:r>
              <a:rPr lang="cs-CZ" sz="1800" dirty="0">
                <a:latin typeface="+mj-lt"/>
              </a:rPr>
              <a:t>Pro pochopení a zvládnutí produktové fotografie je nutné rozumět obecným pravidlům fungování fotoaparátu a fotografie jako lidské činnosti. </a:t>
            </a:r>
          </a:p>
          <a:p>
            <a:pPr>
              <a:buBlip>
                <a:blip r:embed="rId3"/>
              </a:buBlip>
            </a:pPr>
            <a:r>
              <a:rPr lang="cs-CZ" sz="1800" dirty="0">
                <a:latin typeface="+mj-lt"/>
              </a:rPr>
              <a:t>V této přednášce jsme si proto vysvětlili, jak vzniká fotografie, jaké typy fotoaparátů máme, jaké faktory ovlivní kvalitu fotografie a s jakým příslušenstvím můžeme dosáhnout lepších výsledků při focení produktů.</a:t>
            </a:r>
          </a:p>
          <a:p>
            <a:pPr>
              <a:buBlip>
                <a:blip r:embed="rId3"/>
              </a:buBlip>
            </a:pPr>
            <a:r>
              <a:rPr lang="cs-CZ" sz="1800" dirty="0">
                <a:latin typeface="+mj-lt"/>
              </a:rPr>
              <a:t>Víme co znamená clona, </a:t>
            </a:r>
            <a:r>
              <a:rPr lang="cs-CZ" sz="1800" dirty="0" err="1">
                <a:latin typeface="+mj-lt"/>
              </a:rPr>
              <a:t>iso</a:t>
            </a:r>
            <a:r>
              <a:rPr lang="cs-CZ" sz="1800" dirty="0">
                <a:latin typeface="+mj-lt"/>
              </a:rPr>
              <a:t>, závěrka a jakou roli hraje světlo a jeho barva.</a:t>
            </a:r>
          </a:p>
        </p:txBody>
      </p:sp>
    </p:spTree>
    <p:extLst>
      <p:ext uri="{BB962C8B-B14F-4D97-AF65-F5344CB8AC3E}">
        <p14:creationId xmlns:p14="http://schemas.microsoft.com/office/powerpoint/2010/main" val="2286649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B610EB80-C87B-4447-9825-BAC98404569D}"/>
              </a:ext>
            </a:extLst>
          </p:cNvPr>
          <p:cNvGrpSpPr/>
          <p:nvPr/>
        </p:nvGrpSpPr>
        <p:grpSpPr>
          <a:xfrm>
            <a:off x="-396552" y="-20538"/>
            <a:ext cx="9540552" cy="5143500"/>
            <a:chOff x="-396552" y="0"/>
            <a:chExt cx="9540552" cy="5143500"/>
          </a:xfrm>
        </p:grpSpPr>
        <p:pic>
          <p:nvPicPr>
            <p:cNvPr id="3" name="Obrázek 2">
              <a:extLst>
                <a:ext uri="{FF2B5EF4-FFF2-40B4-BE49-F238E27FC236}">
                  <a16:creationId xmlns:a16="http://schemas.microsoft.com/office/drawing/2014/main" id="{9B2297F0-AFBE-478F-99F6-7560D3C6CC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3" name="Obdélník: se zakulacenými rohy 12">
              <a:extLst>
                <a:ext uri="{FF2B5EF4-FFF2-40B4-BE49-F238E27FC236}">
                  <a16:creationId xmlns:a16="http://schemas.microsoft.com/office/drawing/2014/main" id="{85237D80-94D7-45A4-A3FA-12A54210D606}"/>
                </a:ext>
              </a:extLst>
            </p:cNvPr>
            <p:cNvSpPr/>
            <p:nvPr/>
          </p:nvSpPr>
          <p:spPr>
            <a:xfrm>
              <a:off x="-396552" y="4515966"/>
              <a:ext cx="2749938" cy="288032"/>
            </a:xfrm>
            <a:prstGeom prst="roundRect">
              <a:avLst>
                <a:gd name="adj" fmla="val 50000"/>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TextovéPole 13">
              <a:extLst>
                <a:ext uri="{FF2B5EF4-FFF2-40B4-BE49-F238E27FC236}">
                  <a16:creationId xmlns:a16="http://schemas.microsoft.com/office/drawing/2014/main" id="{7524115B-EB76-44B4-A8B2-02837B9EB826}"/>
                </a:ext>
              </a:extLst>
            </p:cNvPr>
            <p:cNvSpPr txBox="1"/>
            <p:nvPr/>
          </p:nvSpPr>
          <p:spPr>
            <a:xfrm>
              <a:off x="611559" y="4496221"/>
              <a:ext cx="1681697" cy="307777"/>
            </a:xfrm>
            <a:prstGeom prst="rect">
              <a:avLst/>
            </a:prstGeom>
            <a:noFill/>
          </p:spPr>
          <p:txBody>
            <a:bodyPr wrap="square" rtlCol="0">
              <a:spAutoFit/>
            </a:bodyPr>
            <a:lstStyle/>
            <a:p>
              <a:r>
                <a:rPr lang="cs-CZ" sz="1400" b="1" dirty="0">
                  <a:solidFill>
                    <a:schemeClr val="bg1"/>
                  </a:solidFill>
                </a:rPr>
                <a:t>www.slu.cz/opf/cz</a:t>
              </a:r>
            </a:p>
          </p:txBody>
        </p:sp>
        <p:pic>
          <p:nvPicPr>
            <p:cNvPr id="16" name="Obrázek 15">
              <a:extLst>
                <a:ext uri="{FF2B5EF4-FFF2-40B4-BE49-F238E27FC236}">
                  <a16:creationId xmlns:a16="http://schemas.microsoft.com/office/drawing/2014/main" id="{A0950B4E-DAB5-43A2-898E-94A6A07692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9702" y="325900"/>
              <a:ext cx="1953684" cy="956834"/>
            </a:xfrm>
            <a:prstGeom prst="rect">
              <a:avLst/>
            </a:prstGeom>
          </p:spPr>
        </p:pic>
      </p:grpSp>
      <p:sp>
        <p:nvSpPr>
          <p:cNvPr id="9" name="Nadpis 1">
            <a:extLst>
              <a:ext uri="{FF2B5EF4-FFF2-40B4-BE49-F238E27FC236}">
                <a16:creationId xmlns:a16="http://schemas.microsoft.com/office/drawing/2014/main" id="{C51D9093-0704-4F4C-A1A1-D0B3B97BA909}"/>
              </a:ext>
            </a:extLst>
          </p:cNvPr>
          <p:cNvSpPr txBox="1">
            <a:spLocks/>
          </p:cNvSpPr>
          <p:nvPr/>
        </p:nvSpPr>
        <p:spPr>
          <a:xfrm>
            <a:off x="6012160" y="4083918"/>
            <a:ext cx="2538172" cy="864096"/>
          </a:xfrm>
          <a:prstGeom prst="rect">
            <a:avLst/>
          </a:prstGeom>
        </p:spPr>
        <p:txBody>
          <a:bodyPr vert="horz" lIns="91440" tIns="45720" rIns="91440" bIns="45720" rtlCol="0" anchor="t">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cs-CZ" sz="3200" b="1" cap="all" dirty="0">
                <a:solidFill>
                  <a:srgbClr val="307871"/>
                </a:solidFill>
              </a:rPr>
              <a:t>DÍKY</a:t>
            </a:r>
            <a:br>
              <a:rPr lang="cs-CZ" sz="3200" b="1" cap="all" dirty="0">
                <a:solidFill>
                  <a:srgbClr val="307871"/>
                </a:solidFill>
              </a:rPr>
            </a:br>
            <a:r>
              <a:rPr lang="cs-CZ" sz="3200" b="1" cap="all" dirty="0">
                <a:solidFill>
                  <a:srgbClr val="307871"/>
                </a:solidFill>
              </a:rPr>
              <a:t>za pozornost</a:t>
            </a:r>
          </a:p>
        </p:txBody>
      </p:sp>
    </p:spTree>
    <p:extLst>
      <p:ext uri="{BB962C8B-B14F-4D97-AF65-F5344CB8AC3E}">
        <p14:creationId xmlns:p14="http://schemas.microsoft.com/office/powerpoint/2010/main" val="547617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8B2A-1BC7-FCCB-E319-E47FBA0334B3}"/>
            </a:ext>
          </a:extLst>
        </p:cNvPr>
        <p:cNvGrpSpPr/>
        <p:nvPr/>
      </p:nvGrpSpPr>
      <p:grpSpPr>
        <a:xfrm>
          <a:off x="0" y="0"/>
          <a:ext cx="0" cy="0"/>
          <a:chOff x="0" y="0"/>
          <a:chExt cx="0" cy="0"/>
        </a:xfrm>
      </p:grpSpPr>
      <p:pic>
        <p:nvPicPr>
          <p:cNvPr id="8194" name="Picture 2" descr="Buying Your First Camera: Mirrorless or DSLR? – Sleeklens">
            <a:extLst>
              <a:ext uri="{FF2B5EF4-FFF2-40B4-BE49-F238E27FC236}">
                <a16:creationId xmlns:a16="http://schemas.microsoft.com/office/drawing/2014/main" id="{969986C1-64FF-F153-A1D2-BF4910D99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381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22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605F8-8C45-07FA-932D-FAADA9FD2D4D}"/>
            </a:ext>
          </a:extLst>
        </p:cNvPr>
        <p:cNvGrpSpPr/>
        <p:nvPr/>
      </p:nvGrpSpPr>
      <p:grpSpPr>
        <a:xfrm>
          <a:off x="0" y="0"/>
          <a:ext cx="0" cy="0"/>
          <a:chOff x="0" y="0"/>
          <a:chExt cx="0" cy="0"/>
        </a:xfrm>
      </p:grpSpPr>
      <p:sp>
        <p:nvSpPr>
          <p:cNvPr id="9" name="Nadpis 1">
            <a:extLst>
              <a:ext uri="{FF2B5EF4-FFF2-40B4-BE49-F238E27FC236}">
                <a16:creationId xmlns:a16="http://schemas.microsoft.com/office/drawing/2014/main" id="{73F9D5C1-8F63-8491-A17F-5188E57012AA}"/>
              </a:ext>
            </a:extLst>
          </p:cNvPr>
          <p:cNvSpPr txBox="1">
            <a:spLocks/>
          </p:cNvSpPr>
          <p:nvPr/>
        </p:nvSpPr>
        <p:spPr>
          <a:xfrm>
            <a:off x="596752" y="462980"/>
            <a:ext cx="6279504" cy="66861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Jak funguje fotoaparát v mobilu</a:t>
            </a:r>
          </a:p>
        </p:txBody>
      </p:sp>
      <p:sp>
        <p:nvSpPr>
          <p:cNvPr id="11" name="Zástupný symbol pro obsah 2">
            <a:extLst>
              <a:ext uri="{FF2B5EF4-FFF2-40B4-BE49-F238E27FC236}">
                <a16:creationId xmlns:a16="http://schemas.microsoft.com/office/drawing/2014/main" id="{993402E0-834E-7A01-3FAD-1061AE6E2D2E}"/>
              </a:ext>
            </a:extLst>
          </p:cNvPr>
          <p:cNvSpPr>
            <a:spLocks noGrp="1"/>
          </p:cNvSpPr>
          <p:nvPr>
            <p:ph idx="1"/>
          </p:nvPr>
        </p:nvSpPr>
        <p:spPr>
          <a:xfrm>
            <a:off x="611559" y="1335822"/>
            <a:ext cx="4016100" cy="3036128"/>
          </a:xfrm>
        </p:spPr>
        <p:txBody>
          <a:bodyPr>
            <a:noAutofit/>
          </a:bodyPr>
          <a:lstStyle/>
          <a:p>
            <a:pPr>
              <a:buBlip>
                <a:blip r:embed="rId3"/>
              </a:buBlip>
            </a:pPr>
            <a:r>
              <a:rPr lang="cs-CZ" sz="1800" dirty="0">
                <a:latin typeface="+mj-lt"/>
              </a:rPr>
              <a:t>Optika v mobilu má menší skla, proto propouští menší množství světla.</a:t>
            </a:r>
          </a:p>
          <a:p>
            <a:pPr>
              <a:buBlip>
                <a:blip r:embed="rId3"/>
              </a:buBlip>
            </a:pPr>
            <a:r>
              <a:rPr lang="cs-CZ" sz="1800" dirty="0">
                <a:latin typeface="+mj-lt"/>
              </a:rPr>
              <a:t>Také obrazový snímač je menší, takže původní fotky jsou méně kvalitní.</a:t>
            </a:r>
          </a:p>
          <a:p>
            <a:pPr>
              <a:buBlip>
                <a:blip r:embed="rId3"/>
              </a:buBlip>
            </a:pPr>
            <a:r>
              <a:rPr lang="cs-CZ" sz="1800" dirty="0"/>
              <a:t>AI a software ale upravují snímky tak, aby vypadaly dobře rovnou po vyfocení. AI kompenzuje nedostatky hardwaru.</a:t>
            </a:r>
          </a:p>
          <a:p>
            <a:pPr>
              <a:buBlip>
                <a:blip r:embed="rId3"/>
              </a:buBlip>
            </a:pPr>
            <a:r>
              <a:rPr lang="cs-CZ" sz="1800" dirty="0">
                <a:latin typeface="+mj-lt"/>
              </a:rPr>
              <a:t>Digitální zoom nahrazuje optický zoom.</a:t>
            </a:r>
          </a:p>
          <a:p>
            <a:pPr>
              <a:buBlip>
                <a:blip r:embed="rId3"/>
              </a:buBlip>
            </a:pPr>
            <a:endParaRPr lang="cs-CZ" sz="2000" dirty="0">
              <a:latin typeface="+mj-lt"/>
            </a:endParaRPr>
          </a:p>
        </p:txBody>
      </p:sp>
      <p:cxnSp>
        <p:nvCxnSpPr>
          <p:cNvPr id="12" name="Přímá spojnice 11">
            <a:extLst>
              <a:ext uri="{FF2B5EF4-FFF2-40B4-BE49-F238E27FC236}">
                <a16:creationId xmlns:a16="http://schemas.microsoft.com/office/drawing/2014/main" id="{7D974DF9-EC4E-EB03-CCA6-EA533B2D83D0}"/>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BAE34880-376B-E6BA-DEF8-046E4A7F3CDB}"/>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55B166B1-8326-B4BE-6C79-178C59EF57C0}"/>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1F3C3103-6D9A-9D9F-8980-CEB3EE696713}"/>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
        <p:nvSpPr>
          <p:cNvPr id="3" name="TextovéPole 2">
            <a:extLst>
              <a:ext uri="{FF2B5EF4-FFF2-40B4-BE49-F238E27FC236}">
                <a16:creationId xmlns:a16="http://schemas.microsoft.com/office/drawing/2014/main" id="{B9324EFE-4765-00BA-08A7-E6C3DACE08AC}"/>
              </a:ext>
            </a:extLst>
          </p:cNvPr>
          <p:cNvSpPr txBox="1"/>
          <p:nvPr/>
        </p:nvSpPr>
        <p:spPr>
          <a:xfrm>
            <a:off x="5626009" y="4156506"/>
            <a:ext cx="2685351" cy="215444"/>
          </a:xfrm>
          <a:prstGeom prst="rect">
            <a:avLst/>
          </a:prstGeom>
          <a:noFill/>
        </p:spPr>
        <p:txBody>
          <a:bodyPr wrap="none" rtlCol="0">
            <a:spAutoFit/>
          </a:bodyPr>
          <a:lstStyle/>
          <a:p>
            <a:pPr algn="ctr"/>
            <a:r>
              <a:rPr lang="cs-CZ" sz="800" dirty="0"/>
              <a:t>Zdroj: https://www.fotolab.cz/blog/jak-funguje-fotoaparat/</a:t>
            </a:r>
            <a:endParaRPr lang="en-US" sz="800" dirty="0"/>
          </a:p>
        </p:txBody>
      </p:sp>
      <p:pic>
        <p:nvPicPr>
          <p:cNvPr id="1028" name="Picture 4" descr="Mechatronics Inspiration: How Mobile Auto-focus Works in Android and Apple  Smartphones">
            <a:extLst>
              <a:ext uri="{FF2B5EF4-FFF2-40B4-BE49-F238E27FC236}">
                <a16:creationId xmlns:a16="http://schemas.microsoft.com/office/drawing/2014/main" id="{3EB8F752-D75C-24A9-D279-C400C51CF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677" y="1232251"/>
            <a:ext cx="3507683" cy="232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29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0A3C0-D22E-2604-8C4A-0DED95DA2914}"/>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7156228A-B5C6-C039-E8F9-7DD6300B4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F21CCEB4-9032-49DF-9CEC-064EAC86BEEA}"/>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Jak vzniká fotografie</a:t>
            </a:r>
          </a:p>
        </p:txBody>
      </p:sp>
      <p:sp>
        <p:nvSpPr>
          <p:cNvPr id="11" name="Zástupný symbol pro obsah 2">
            <a:extLst>
              <a:ext uri="{FF2B5EF4-FFF2-40B4-BE49-F238E27FC236}">
                <a16:creationId xmlns:a16="http://schemas.microsoft.com/office/drawing/2014/main" id="{0950995B-B129-E0AB-A3BC-786F82784BB7}"/>
              </a:ext>
            </a:extLst>
          </p:cNvPr>
          <p:cNvSpPr>
            <a:spLocks noGrp="1"/>
          </p:cNvSpPr>
          <p:nvPr>
            <p:ph idx="1"/>
          </p:nvPr>
        </p:nvSpPr>
        <p:spPr>
          <a:xfrm>
            <a:off x="611559" y="1335822"/>
            <a:ext cx="7840678" cy="3036128"/>
          </a:xfrm>
        </p:spPr>
        <p:txBody>
          <a:bodyPr>
            <a:noAutofit/>
          </a:bodyPr>
          <a:lstStyle/>
          <a:p>
            <a:pPr>
              <a:buBlip>
                <a:blip r:embed="rId4"/>
              </a:buBlip>
            </a:pPr>
            <a:r>
              <a:rPr lang="cs-CZ" sz="1800" dirty="0">
                <a:latin typeface="+mj-lt"/>
              </a:rPr>
              <a:t>Záznam světla dopadajícího na snímač je pouze prvním krokem k vytvoření výsledné fotografie.</a:t>
            </a:r>
          </a:p>
          <a:p>
            <a:pPr>
              <a:buBlip>
                <a:blip r:embed="rId4"/>
              </a:buBlip>
            </a:pPr>
            <a:r>
              <a:rPr lang="cs-CZ" sz="1800" dirty="0">
                <a:latin typeface="+mj-lt"/>
              </a:rPr>
              <a:t>Přestože se jedná o digitální fotografii, samotný proces zachycení světla probíhá analogově.</a:t>
            </a:r>
          </a:p>
          <a:p>
            <a:pPr>
              <a:buBlip>
                <a:blip r:embed="rId4"/>
              </a:buBlip>
            </a:pPr>
            <a:r>
              <a:rPr lang="cs-CZ" sz="1800" dirty="0">
                <a:latin typeface="+mj-lt"/>
              </a:rPr>
              <a:t>Množství světla dopadajícího na konkrétní místo snímače ovlivňuje velikost generovaného elektrického náboje.</a:t>
            </a:r>
          </a:p>
          <a:p>
            <a:pPr>
              <a:buBlip>
                <a:blip r:embed="rId4"/>
              </a:buBlip>
            </a:pPr>
            <a:r>
              <a:rPr lang="cs-CZ" sz="1800" dirty="0">
                <a:latin typeface="+mj-lt"/>
              </a:rPr>
              <a:t>Po ukončení expozice je tento náboj odečten a předán k dalšímu zpracování.</a:t>
            </a:r>
          </a:p>
          <a:p>
            <a:pPr>
              <a:buBlip>
                <a:blip r:embed="rId4"/>
              </a:buBlip>
            </a:pPr>
            <a:r>
              <a:rPr lang="cs-CZ" sz="1800" dirty="0">
                <a:latin typeface="+mj-lt"/>
              </a:rPr>
              <a:t>Data jsou následně poslána do analogově-digitálního převodníku (ADC), který převede analogovou informaci o elektrickém náboji na digitální data ve formě jedniček a nul.</a:t>
            </a:r>
            <a:endParaRPr lang="cs-CZ" sz="2000" dirty="0">
              <a:latin typeface="+mj-lt"/>
            </a:endParaRPr>
          </a:p>
        </p:txBody>
      </p:sp>
      <p:cxnSp>
        <p:nvCxnSpPr>
          <p:cNvPr id="12" name="Přímá spojnice 11">
            <a:extLst>
              <a:ext uri="{FF2B5EF4-FFF2-40B4-BE49-F238E27FC236}">
                <a16:creationId xmlns:a16="http://schemas.microsoft.com/office/drawing/2014/main" id="{7266BDE4-6ADF-1139-E8ED-1FF381B0B2B7}"/>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06B30A66-F683-AF9E-82F8-42D96F6C5237}"/>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75456DA2-6158-45FA-F62B-5C079AF0FEC6}"/>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F0615E01-9AB3-309E-457F-C742E6442343}"/>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spTree>
    <p:extLst>
      <p:ext uri="{BB962C8B-B14F-4D97-AF65-F5344CB8AC3E}">
        <p14:creationId xmlns:p14="http://schemas.microsoft.com/office/powerpoint/2010/main" val="340050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ACE11-3FFB-916B-AE52-20FD84AD8461}"/>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ABBB42F3-1C7F-B1B1-ABFE-8609930CA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6D6D31A8-E990-7E27-6162-B8D5E0E80FB3}"/>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snímače</a:t>
            </a:r>
          </a:p>
        </p:txBody>
      </p:sp>
      <p:sp>
        <p:nvSpPr>
          <p:cNvPr id="11" name="Zástupný symbol pro obsah 2">
            <a:extLst>
              <a:ext uri="{FF2B5EF4-FFF2-40B4-BE49-F238E27FC236}">
                <a16:creationId xmlns:a16="http://schemas.microsoft.com/office/drawing/2014/main" id="{0329FF77-FF21-DB58-6E2E-52B121E992F8}"/>
              </a:ext>
            </a:extLst>
          </p:cNvPr>
          <p:cNvSpPr>
            <a:spLocks noGrp="1"/>
          </p:cNvSpPr>
          <p:nvPr>
            <p:ph idx="1"/>
          </p:nvPr>
        </p:nvSpPr>
        <p:spPr>
          <a:xfrm>
            <a:off x="611559" y="1335822"/>
            <a:ext cx="3960441" cy="3036128"/>
          </a:xfrm>
        </p:spPr>
        <p:txBody>
          <a:bodyPr>
            <a:noAutofit/>
          </a:bodyPr>
          <a:lstStyle/>
          <a:p>
            <a:pPr>
              <a:buBlip>
                <a:blip r:embed="rId4"/>
              </a:buBlip>
            </a:pPr>
            <a:r>
              <a:rPr lang="cs-CZ" sz="1800" dirty="0">
                <a:latin typeface="+mj-lt"/>
              </a:rPr>
              <a:t>Snímače se liší podle použité technologie a velikosti, ale účelem zde není rozebírat jejich technické parametry. </a:t>
            </a:r>
          </a:p>
          <a:p>
            <a:pPr>
              <a:buBlip>
                <a:blip r:embed="rId4"/>
              </a:buBlip>
            </a:pPr>
            <a:r>
              <a:rPr lang="cs-CZ" sz="1800" dirty="0">
                <a:latin typeface="+mj-lt"/>
              </a:rPr>
              <a:t>Důležitější je říct si, že typ snímače se většinou liší podle typu fotoaparátu. Jiný bude v mobilním telefonu a jiný v digitální zrcadlovce. </a:t>
            </a:r>
          </a:p>
          <a:p>
            <a:pPr>
              <a:buBlip>
                <a:blip r:embed="rId4"/>
              </a:buBlip>
            </a:pPr>
            <a:r>
              <a:rPr lang="cs-CZ" sz="1800" dirty="0">
                <a:latin typeface="+mj-lt"/>
              </a:rPr>
              <a:t>Velikost snímače a použitá technologie tak zákonitě ovlivňuje kvalitu fotografií. </a:t>
            </a:r>
          </a:p>
          <a:p>
            <a:pPr marL="0" indent="0">
              <a:buNone/>
            </a:pPr>
            <a:endParaRPr lang="cs-CZ" sz="1800" dirty="0">
              <a:latin typeface="+mj-lt"/>
            </a:endParaRPr>
          </a:p>
        </p:txBody>
      </p:sp>
      <p:cxnSp>
        <p:nvCxnSpPr>
          <p:cNvPr id="12" name="Přímá spojnice 11">
            <a:extLst>
              <a:ext uri="{FF2B5EF4-FFF2-40B4-BE49-F238E27FC236}">
                <a16:creationId xmlns:a16="http://schemas.microsoft.com/office/drawing/2014/main" id="{946AFF78-1609-C4F5-838C-15158158D168}"/>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F04FB053-843E-0F03-9935-7C5B240F12DE}"/>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3D0915C7-FB5B-9985-F5A4-F055582A5FE3}"/>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773E3B10-7C4B-A9E2-28CA-6A13C4C0FD66}"/>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3" name="Picture 4" descr="Does Sensor Size Matter in Dental Photography? - Dental &amp; Intraoral Digital  Photography - Dental Photos">
            <a:extLst>
              <a:ext uri="{FF2B5EF4-FFF2-40B4-BE49-F238E27FC236}">
                <a16:creationId xmlns:a16="http://schemas.microsoft.com/office/drawing/2014/main" id="{7CC99BF4-D10B-1A2B-D36C-75DA02B56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333"/>
          <a:stretch/>
        </p:blipFill>
        <p:spPr bwMode="auto">
          <a:xfrm>
            <a:off x="4709403" y="1617913"/>
            <a:ext cx="4086073" cy="247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39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4E507-8533-53C5-77CD-468B40FA5D3E}"/>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76248C25-9BEB-0683-EBC1-BB90748DA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2B9252EC-9A1B-D037-BF4E-83789839F6B2}"/>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Typy fotoaparátů</a:t>
            </a:r>
          </a:p>
        </p:txBody>
      </p:sp>
      <p:sp>
        <p:nvSpPr>
          <p:cNvPr id="11" name="Zástupný symbol pro obsah 2">
            <a:extLst>
              <a:ext uri="{FF2B5EF4-FFF2-40B4-BE49-F238E27FC236}">
                <a16:creationId xmlns:a16="http://schemas.microsoft.com/office/drawing/2014/main" id="{C36987DC-92FC-43D7-7340-EF2EF6058919}"/>
              </a:ext>
            </a:extLst>
          </p:cNvPr>
          <p:cNvSpPr>
            <a:spLocks noGrp="1"/>
          </p:cNvSpPr>
          <p:nvPr>
            <p:ph idx="1"/>
          </p:nvPr>
        </p:nvSpPr>
        <p:spPr>
          <a:xfrm>
            <a:off x="611559" y="1335822"/>
            <a:ext cx="7840678" cy="3036128"/>
          </a:xfrm>
        </p:spPr>
        <p:txBody>
          <a:bodyPr>
            <a:noAutofit/>
          </a:bodyPr>
          <a:lstStyle/>
          <a:p>
            <a:pPr>
              <a:buBlip>
                <a:blip r:embed="rId4"/>
              </a:buBlip>
            </a:pPr>
            <a:r>
              <a:rPr lang="cs-CZ" sz="1800" b="1" dirty="0">
                <a:latin typeface="+mj-lt"/>
              </a:rPr>
              <a:t>Fotoaparát v mobilním telefonu</a:t>
            </a:r>
          </a:p>
          <a:p>
            <a:pPr>
              <a:buBlip>
                <a:blip r:embed="rId4"/>
              </a:buBlip>
            </a:pPr>
            <a:r>
              <a:rPr lang="cs-CZ" sz="1800" dirty="0">
                <a:latin typeface="+mj-lt"/>
              </a:rPr>
              <a:t>U mobilního telefonu je obrovskou výhodou jeho skladnost, dostupnost a jednoduché ovládání aplikace fotoaparátu. </a:t>
            </a:r>
          </a:p>
          <a:p>
            <a:pPr>
              <a:buBlip>
                <a:blip r:embed="rId4"/>
              </a:buBlip>
            </a:pPr>
            <a:r>
              <a:rPr lang="cs-CZ" sz="1800" b="1" dirty="0">
                <a:latin typeface="+mj-lt"/>
              </a:rPr>
              <a:t>Kompakt</a:t>
            </a:r>
          </a:p>
          <a:p>
            <a:pPr>
              <a:buBlip>
                <a:blip r:embed="rId4"/>
              </a:buBlip>
            </a:pPr>
            <a:r>
              <a:rPr lang="cs-CZ" sz="1800" dirty="0">
                <a:latin typeface="+mj-lt"/>
              </a:rPr>
              <a:t>Jsou lehké, skladné ale nenabízí veškeré možnosti, které pro produktovou fotografii ve většině případů potřebujeme.</a:t>
            </a:r>
          </a:p>
          <a:p>
            <a:pPr>
              <a:buBlip>
                <a:blip r:embed="rId4"/>
              </a:buBlip>
            </a:pPr>
            <a:r>
              <a:rPr lang="cs-CZ" sz="1800" b="1" dirty="0">
                <a:latin typeface="+mj-lt"/>
              </a:rPr>
              <a:t>Bez zrcadlovka</a:t>
            </a:r>
          </a:p>
          <a:p>
            <a:pPr>
              <a:buBlip>
                <a:blip r:embed="rId4"/>
              </a:buBlip>
            </a:pPr>
            <a:r>
              <a:rPr lang="cs-CZ" sz="1800" dirty="0">
                <a:latin typeface="+mj-lt"/>
              </a:rPr>
              <a:t>Vynikají tím, že jsou rozměry blízké kompaktům ale snímačem a možností výměny objektivů se podobají digitálním zrcadlovkám.</a:t>
            </a: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C5B16258-9E48-CBB3-568E-8DD1F6913733}"/>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6F83F034-D154-60C7-1F47-C7FDC66124C5}"/>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9CDC8EA3-5D58-7BBB-F8E4-C0390FD49C38}"/>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8C148998-F3C0-AACB-68FD-7B3EF00CEE64}"/>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 name="Obrázek 1">
            <a:extLst>
              <a:ext uri="{FF2B5EF4-FFF2-40B4-BE49-F238E27FC236}">
                <a16:creationId xmlns:a16="http://schemas.microsoft.com/office/drawing/2014/main" id="{0CF75E37-7994-2671-DEB8-7A7F326EB631}"/>
              </a:ext>
            </a:extLst>
          </p:cNvPr>
          <p:cNvPicPr/>
          <p:nvPr/>
        </p:nvPicPr>
        <p:blipFill>
          <a:blip r:embed="rId5"/>
          <a:stretch>
            <a:fillRect/>
          </a:stretch>
        </p:blipFill>
        <p:spPr>
          <a:xfrm>
            <a:off x="5608737" y="306279"/>
            <a:ext cx="2535037" cy="742180"/>
          </a:xfrm>
          <a:prstGeom prst="rect">
            <a:avLst/>
          </a:prstGeom>
        </p:spPr>
      </p:pic>
    </p:spTree>
    <p:extLst>
      <p:ext uri="{BB962C8B-B14F-4D97-AF65-F5344CB8AC3E}">
        <p14:creationId xmlns:p14="http://schemas.microsoft.com/office/powerpoint/2010/main" val="426094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8AE57-CC0C-5F21-DFB4-1DC73220F724}"/>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7CF99C64-2317-29DB-7ABB-DF808C1F0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Nadpis 1">
            <a:extLst>
              <a:ext uri="{FF2B5EF4-FFF2-40B4-BE49-F238E27FC236}">
                <a16:creationId xmlns:a16="http://schemas.microsoft.com/office/drawing/2014/main" id="{4368849C-1D82-90D3-6E04-8DABB205835B}"/>
              </a:ext>
            </a:extLst>
          </p:cNvPr>
          <p:cNvSpPr txBox="1">
            <a:spLocks/>
          </p:cNvSpPr>
          <p:nvPr/>
        </p:nvSpPr>
        <p:spPr>
          <a:xfrm>
            <a:off x="596752" y="462980"/>
            <a:ext cx="6279504" cy="66861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s-CZ" sz="3200" b="1" cap="all" dirty="0">
                <a:solidFill>
                  <a:srgbClr val="307871"/>
                </a:solidFill>
              </a:rPr>
              <a:t>Typy fotoaparátů</a:t>
            </a:r>
          </a:p>
        </p:txBody>
      </p:sp>
      <p:sp>
        <p:nvSpPr>
          <p:cNvPr id="11" name="Zástupný symbol pro obsah 2">
            <a:extLst>
              <a:ext uri="{FF2B5EF4-FFF2-40B4-BE49-F238E27FC236}">
                <a16:creationId xmlns:a16="http://schemas.microsoft.com/office/drawing/2014/main" id="{0FBF5643-8847-3722-BD0D-B784733F1F5A}"/>
              </a:ext>
            </a:extLst>
          </p:cNvPr>
          <p:cNvSpPr>
            <a:spLocks noGrp="1"/>
          </p:cNvSpPr>
          <p:nvPr>
            <p:ph idx="1"/>
          </p:nvPr>
        </p:nvSpPr>
        <p:spPr>
          <a:xfrm>
            <a:off x="611559" y="1335822"/>
            <a:ext cx="7840678" cy="3036128"/>
          </a:xfrm>
        </p:spPr>
        <p:txBody>
          <a:bodyPr>
            <a:noAutofit/>
          </a:bodyPr>
          <a:lstStyle/>
          <a:p>
            <a:pPr>
              <a:buBlip>
                <a:blip r:embed="rId4"/>
              </a:buBlip>
            </a:pPr>
            <a:r>
              <a:rPr lang="cs-CZ" sz="1800" b="1" dirty="0">
                <a:latin typeface="+mj-lt"/>
              </a:rPr>
              <a:t>Digitální zrcadlovka </a:t>
            </a:r>
          </a:p>
          <a:p>
            <a:pPr>
              <a:buBlip>
                <a:blip r:embed="rId4"/>
              </a:buBlip>
            </a:pPr>
            <a:r>
              <a:rPr lang="cs-CZ" sz="1800" dirty="0">
                <a:latin typeface="+mj-lt"/>
              </a:rPr>
              <a:t>Umožňují pokročilé poloprofesionální či profesionální nastavení a nabízí možnosti výměny celé škály objektivů. Ty mají různé úrovně světelnosti a přiblížení (zoomu). Některé s pevným ohniskem nelze k přiblížení použít, zato dosahují kvalitnějších stupňů světelnosti nebo nabízejí zajímavé možnosti zachycení prostoru jako je takzvané „rybí oko“. </a:t>
            </a:r>
          </a:p>
          <a:p>
            <a:pPr>
              <a:buBlip>
                <a:blip r:embed="rId4"/>
              </a:buBlip>
            </a:pPr>
            <a:r>
              <a:rPr lang="cs-CZ" sz="1800" dirty="0">
                <a:latin typeface="+mj-lt"/>
              </a:rPr>
              <a:t>Nevýhodou digitální zrcadlovky i přídavných objektivů je jejich váha a nutnost znalostí základních principů fotografie.</a:t>
            </a:r>
          </a:p>
          <a:p>
            <a:pPr>
              <a:buBlip>
                <a:blip r:embed="rId4"/>
              </a:buBlip>
            </a:pPr>
            <a:endParaRPr lang="cs-CZ" sz="1800" b="1" dirty="0">
              <a:latin typeface="+mj-lt"/>
            </a:endParaRPr>
          </a:p>
          <a:p>
            <a:pPr>
              <a:buBlip>
                <a:blip r:embed="rId4"/>
              </a:buBlip>
            </a:pPr>
            <a:endParaRPr lang="cs-CZ" sz="1800" dirty="0">
              <a:latin typeface="+mj-lt"/>
            </a:endParaRPr>
          </a:p>
        </p:txBody>
      </p:sp>
      <p:cxnSp>
        <p:nvCxnSpPr>
          <p:cNvPr id="12" name="Přímá spojnice 11">
            <a:extLst>
              <a:ext uri="{FF2B5EF4-FFF2-40B4-BE49-F238E27FC236}">
                <a16:creationId xmlns:a16="http://schemas.microsoft.com/office/drawing/2014/main" id="{7042D51A-4474-12E5-9D63-7646EDC09A87}"/>
              </a:ext>
            </a:extLst>
          </p:cNvPr>
          <p:cNvCxnSpPr>
            <a:cxnSpLocks/>
          </p:cNvCxnSpPr>
          <p:nvPr/>
        </p:nvCxnSpPr>
        <p:spPr>
          <a:xfrm flipH="1">
            <a:off x="709604" y="1175158"/>
            <a:ext cx="997276" cy="0"/>
          </a:xfrm>
          <a:prstGeom prst="line">
            <a:avLst/>
          </a:prstGeom>
          <a:ln w="19050">
            <a:solidFill>
              <a:srgbClr val="307871"/>
            </a:solidFill>
          </a:ln>
        </p:spPr>
        <p:style>
          <a:lnRef idx="1">
            <a:schemeClr val="accent1"/>
          </a:lnRef>
          <a:fillRef idx="0">
            <a:schemeClr val="accent1"/>
          </a:fillRef>
          <a:effectRef idx="0">
            <a:schemeClr val="accent1"/>
          </a:effectRef>
          <a:fontRef idx="minor">
            <a:schemeClr val="tx1"/>
          </a:fontRef>
        </p:style>
      </p:cxnSp>
      <p:grpSp>
        <p:nvGrpSpPr>
          <p:cNvPr id="5" name="Skupina 4">
            <a:extLst>
              <a:ext uri="{FF2B5EF4-FFF2-40B4-BE49-F238E27FC236}">
                <a16:creationId xmlns:a16="http://schemas.microsoft.com/office/drawing/2014/main" id="{778A4BD9-F09C-C536-E957-2CB80DA8D351}"/>
              </a:ext>
            </a:extLst>
          </p:cNvPr>
          <p:cNvGrpSpPr/>
          <p:nvPr/>
        </p:nvGrpSpPr>
        <p:grpSpPr>
          <a:xfrm>
            <a:off x="3802397" y="4659313"/>
            <a:ext cx="1539204" cy="288701"/>
            <a:chOff x="3802397" y="4659313"/>
            <a:chExt cx="1539204" cy="288701"/>
          </a:xfrm>
        </p:grpSpPr>
        <p:cxnSp>
          <p:nvCxnSpPr>
            <p:cNvPr id="6" name="Přímá spojnice 5">
              <a:extLst>
                <a:ext uri="{FF2B5EF4-FFF2-40B4-BE49-F238E27FC236}">
                  <a16:creationId xmlns:a16="http://schemas.microsoft.com/office/drawing/2014/main" id="{7E66A80B-E9AA-50FF-316E-24FB7D827C3B}"/>
                </a:ext>
              </a:extLst>
            </p:cNvPr>
            <p:cNvCxnSpPr>
              <a:cxnSpLocks/>
            </p:cNvCxnSpPr>
            <p:nvPr/>
          </p:nvCxnSpPr>
          <p:spPr>
            <a:xfrm flipH="1">
              <a:off x="4211960" y="4659313"/>
              <a:ext cx="720080" cy="0"/>
            </a:xfrm>
            <a:prstGeom prst="line">
              <a:avLst/>
            </a:prstGeom>
            <a:ln>
              <a:solidFill>
                <a:srgbClr val="30787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3DF6FFC1-E00A-8F37-6E18-ACF62B73DF60}"/>
                </a:ext>
              </a:extLst>
            </p:cNvPr>
            <p:cNvSpPr txBox="1"/>
            <p:nvPr/>
          </p:nvSpPr>
          <p:spPr>
            <a:xfrm>
              <a:off x="3802397" y="4701793"/>
              <a:ext cx="1539204" cy="246221"/>
            </a:xfrm>
            <a:prstGeom prst="rect">
              <a:avLst/>
            </a:prstGeom>
            <a:noFill/>
          </p:spPr>
          <p:txBody>
            <a:bodyPr wrap="none" rtlCol="0">
              <a:spAutoFit/>
            </a:bodyPr>
            <a:lstStyle/>
            <a:p>
              <a:pPr algn="ctr"/>
              <a:r>
                <a:rPr lang="cs-CZ" sz="1000" b="1" cap="all" spc="100" dirty="0">
                  <a:solidFill>
                    <a:schemeClr val="bg1">
                      <a:lumMod val="50000"/>
                    </a:schemeClr>
                  </a:solidFill>
                </a:rPr>
                <a:t>Slezská univerzita</a:t>
              </a:r>
            </a:p>
          </p:txBody>
        </p:sp>
      </p:grpSp>
      <p:pic>
        <p:nvPicPr>
          <p:cNvPr id="2" name="Obrázek 1">
            <a:extLst>
              <a:ext uri="{FF2B5EF4-FFF2-40B4-BE49-F238E27FC236}">
                <a16:creationId xmlns:a16="http://schemas.microsoft.com/office/drawing/2014/main" id="{E69CEDD0-0A81-9A5C-67B1-551B12DA7C19}"/>
              </a:ext>
            </a:extLst>
          </p:cNvPr>
          <p:cNvPicPr/>
          <p:nvPr/>
        </p:nvPicPr>
        <p:blipFill>
          <a:blip r:embed="rId5"/>
          <a:stretch>
            <a:fillRect/>
          </a:stretch>
        </p:blipFill>
        <p:spPr>
          <a:xfrm>
            <a:off x="5608737" y="306279"/>
            <a:ext cx="2535037" cy="742180"/>
          </a:xfrm>
          <a:prstGeom prst="rect">
            <a:avLst/>
          </a:prstGeom>
        </p:spPr>
      </p:pic>
    </p:spTree>
    <p:extLst>
      <p:ext uri="{BB962C8B-B14F-4D97-AF65-F5344CB8AC3E}">
        <p14:creationId xmlns:p14="http://schemas.microsoft.com/office/powerpoint/2010/main" val="128179835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9f6d21-e2a1-4499-937e-7cd117887e17">
      <Terms xmlns="http://schemas.microsoft.com/office/infopath/2007/PartnerControls"/>
    </lcf76f155ced4ddcb4097134ff3c332f>
    <TaxCatchAll xmlns="648d1b4a-c446-40a4-8600-633a7414001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1623DFD44D9694DB179A25939B4AF7B" ma:contentTypeVersion="15" ma:contentTypeDescription="Vytvoří nový dokument" ma:contentTypeScope="" ma:versionID="4c03369ef162b4819551cb1636e113a0">
  <xsd:schema xmlns:xsd="http://www.w3.org/2001/XMLSchema" xmlns:xs="http://www.w3.org/2001/XMLSchema" xmlns:p="http://schemas.microsoft.com/office/2006/metadata/properties" xmlns:ns2="869f6d21-e2a1-4499-937e-7cd117887e17" xmlns:ns3="648d1b4a-c446-40a4-8600-633a74140010" targetNamespace="http://schemas.microsoft.com/office/2006/metadata/properties" ma:root="true" ma:fieldsID="74b16deee54aa6a477a3150856fd2369" ns2:_="" ns3:_="">
    <xsd:import namespace="869f6d21-e2a1-4499-937e-7cd117887e17"/>
    <xsd:import namespace="648d1b4a-c446-40a4-8600-633a7414001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9f6d21-e2a1-4499-937e-7cd117887e1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Značky obrázků" ma:readOnly="false" ma:fieldId="{5cf76f15-5ced-4ddc-b409-7134ff3c332f}" ma:taxonomyMulti="true" ma:sspId="bce56c0d-8add-4fe5-85a8-9b3e3d2b7a8a"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8d1b4a-c446-40a4-8600-633a7414001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1d8f85b-e74d-45d3-ba12-042c44b05bfd}" ma:internalName="TaxCatchAll" ma:showField="CatchAllData" ma:web="648d1b4a-c446-40a4-8600-633a7414001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3937F9-AC47-4E01-87E2-698E64500E49}">
  <ds:schemaRefs>
    <ds:schemaRef ds:uri="http://purl.org/dc/terms/"/>
    <ds:schemaRef ds:uri="http://schemas.microsoft.com/office/2006/metadata/properties"/>
    <ds:schemaRef ds:uri="http://www.w3.org/XML/1998/namespace"/>
    <ds:schemaRef ds:uri="http://purl.org/dc/elements/1.1/"/>
    <ds:schemaRef ds:uri="http://schemas.openxmlformats.org/package/2006/metadata/core-properties"/>
    <ds:schemaRef ds:uri="http://schemas.microsoft.com/office/2006/documentManagement/types"/>
    <ds:schemaRef ds:uri="869f6d21-e2a1-4499-937e-7cd117887e17"/>
    <ds:schemaRef ds:uri="http://purl.org/dc/dcmitype/"/>
    <ds:schemaRef ds:uri="http://schemas.microsoft.com/office/infopath/2007/PartnerControls"/>
    <ds:schemaRef ds:uri="648d1b4a-c446-40a4-8600-633a74140010"/>
  </ds:schemaRefs>
</ds:datastoreItem>
</file>

<file path=customXml/itemProps2.xml><?xml version="1.0" encoding="utf-8"?>
<ds:datastoreItem xmlns:ds="http://schemas.openxmlformats.org/officeDocument/2006/customXml" ds:itemID="{0847EE3C-3A83-476D-8D23-7355ACE30E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9f6d21-e2a1-4499-937e-7cd117887e17"/>
    <ds:schemaRef ds:uri="648d1b4a-c446-40a4-8600-633a741400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BF132D-32F7-4CCA-B33B-6E360CFDB6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3302</TotalTime>
  <Words>1959</Words>
  <Application>Microsoft Macintosh PowerPoint</Application>
  <PresentationFormat>Předvádění na obrazovce (16:9)</PresentationFormat>
  <Paragraphs>216</Paragraphs>
  <Slides>37</Slides>
  <Notes>30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37</vt:i4>
      </vt:variant>
    </vt:vector>
  </HeadingPairs>
  <TitlesOfParts>
    <vt:vector size="42" baseType="lpstr">
      <vt:lpstr>Aharoni</vt:lpstr>
      <vt:lpstr>Aptos</vt:lpstr>
      <vt:lpstr>Arial</vt:lpstr>
      <vt:lpstr>Calibri</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Alexandr Ochonský</dc:creator>
  <cp:lastModifiedBy>Martin Klepek</cp:lastModifiedBy>
  <cp:revision>67</cp:revision>
  <dcterms:created xsi:type="dcterms:W3CDTF">2016-07-06T15:42:34Z</dcterms:created>
  <dcterms:modified xsi:type="dcterms:W3CDTF">2025-03-09T07:24:16Z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0x010100A1623DFD44D9694DB179A25939B4AF7B</vt:lpwstr>
  </property>
</Properties>
</file>