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62" r:id="rId5"/>
    <p:sldId id="340" r:id="rId6"/>
    <p:sldId id="359" r:id="rId7"/>
    <p:sldId id="364" r:id="rId8"/>
    <p:sldId id="361" r:id="rId9"/>
    <p:sldId id="362" r:id="rId10"/>
    <p:sldId id="360" r:id="rId11"/>
    <p:sldId id="357" r:id="rId12"/>
    <p:sldId id="363" r:id="rId13"/>
    <p:sldId id="365" r:id="rId14"/>
    <p:sldId id="373" r:id="rId15"/>
    <p:sldId id="380" r:id="rId16"/>
    <p:sldId id="381" r:id="rId17"/>
    <p:sldId id="366" r:id="rId18"/>
    <p:sldId id="367" r:id="rId19"/>
    <p:sldId id="368" r:id="rId20"/>
    <p:sldId id="369" r:id="rId21"/>
    <p:sldId id="371" r:id="rId22"/>
    <p:sldId id="370" r:id="rId23"/>
    <p:sldId id="375" r:id="rId24"/>
    <p:sldId id="372" r:id="rId25"/>
    <p:sldId id="378" r:id="rId26"/>
    <p:sldId id="376" r:id="rId27"/>
    <p:sldId id="379" r:id="rId28"/>
    <p:sldId id="382" r:id="rId29"/>
    <p:sldId id="294" r:id="rId30"/>
    <p:sldId id="266" r:id="rId3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userDrawn="1">
          <p15:clr>
            <a:srgbClr val="A4A3A4"/>
          </p15:clr>
        </p15:guide>
        <p15:guide id="2" pos="4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55BBB1"/>
    <a:srgbClr val="ACDED9"/>
    <a:srgbClr val="1B4541"/>
    <a:srgbClr val="839ECF"/>
    <a:srgbClr val="B1C2E1"/>
    <a:srgbClr val="385890"/>
    <a:srgbClr val="6587C3"/>
    <a:srgbClr val="223558"/>
    <a:srgbClr val="F5D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2D97C-4977-E94B-A81A-1EB24BC515C1}" v="143" dt="2025-03-31T11:56:55.882"/>
    <p1510:client id="{D7E28F37-073E-0C4F-A7CC-504CDB790719}" v="14" dt="2025-03-31T12:17:55.160"/>
  </p1510:revLst>
</p1510:revInfo>
</file>

<file path=ppt/tableStyles.xml><?xml version="1.0" encoding="utf-8"?>
<a:tblStyleLst xmlns:a="http://schemas.openxmlformats.org/drawingml/2006/main" def="{5C22544A-7EE6-4342-B048-85BDC9FD1C3A}">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1"/>
    <p:restoredTop sz="94578"/>
  </p:normalViewPr>
  <p:slideViewPr>
    <p:cSldViewPr snapToGrid="0">
      <p:cViewPr>
        <p:scale>
          <a:sx n="160" d="100"/>
          <a:sy n="160" d="100"/>
        </p:scale>
        <p:origin x="144" y="-296"/>
      </p:cViewPr>
      <p:guideLst>
        <p:guide orient="horz" pos="3026"/>
        <p:guide pos="431"/>
      </p:guideLst>
    </p:cSldViewPr>
  </p:slideViewPr>
  <p:notesTextViewPr>
    <p:cViewPr>
      <p:scale>
        <a:sx n="1" d="1"/>
        <a:sy n="1" d="1"/>
      </p:scale>
      <p:origin x="0" y="0"/>
    </p:cViewPr>
  </p:notesTextViewPr>
  <p:notesViewPr>
    <p:cSldViewPr snapToGrid="0" showGuides="1">
      <p:cViewPr varScale="1">
        <p:scale>
          <a:sx n="87" d="100"/>
          <a:sy n="87" d="100"/>
        </p:scale>
        <p:origin x="309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lepek" userId="feb729e6-0e74-477c-a0ae-c9b68d8ac753" providerId="ADAL" clId="{EC9F74A1-1230-6848-9393-6C2418EA0F28}"/>
    <pc:docChg chg="undo redo custSel addSld delSld modSld sldOrd">
      <pc:chgData name="Martin Klepek" userId="feb729e6-0e74-477c-a0ae-c9b68d8ac753" providerId="ADAL" clId="{EC9F74A1-1230-6848-9393-6C2418EA0F28}" dt="2025-03-02T10:29:46.870" v="626" actId="20578"/>
      <pc:docMkLst>
        <pc:docMk/>
      </pc:docMkLst>
      <pc:sldChg chg="modSp mod">
        <pc:chgData name="Martin Klepek" userId="feb729e6-0e74-477c-a0ae-c9b68d8ac753" providerId="ADAL" clId="{EC9F74A1-1230-6848-9393-6C2418EA0F28}" dt="2025-02-28T05:13:24.972" v="321" actId="20577"/>
        <pc:sldMkLst>
          <pc:docMk/>
          <pc:sldMk cId="1338063626" sldId="262"/>
        </pc:sldMkLst>
        <pc:spChg chg="mod">
          <ac:chgData name="Martin Klepek" userId="feb729e6-0e74-477c-a0ae-c9b68d8ac753" providerId="ADAL" clId="{EC9F74A1-1230-6848-9393-6C2418EA0F28}" dt="2025-02-28T05:13:24.972" v="321" actId="20577"/>
          <ac:spMkLst>
            <pc:docMk/>
            <pc:sldMk cId="1338063626" sldId="262"/>
            <ac:spMk id="9" creationId="{687E8438-E225-4B7F-A764-FEFBC2D78C02}"/>
          </ac:spMkLst>
        </pc:spChg>
        <pc:spChg chg="mod">
          <ac:chgData name="Martin Klepek" userId="feb729e6-0e74-477c-a0ae-c9b68d8ac753" providerId="ADAL" clId="{EC9F74A1-1230-6848-9393-6C2418EA0F28}" dt="2025-02-24T11:40:09.516" v="22" actId="1076"/>
          <ac:spMkLst>
            <pc:docMk/>
            <pc:sldMk cId="1338063626" sldId="262"/>
            <ac:spMk id="12" creationId="{78A62DA0-465C-4E19-B567-BEF2445B33A3}"/>
          </ac:spMkLst>
        </pc:spChg>
        <pc:grpChg chg="mod">
          <ac:chgData name="Martin Klepek" userId="feb729e6-0e74-477c-a0ae-c9b68d8ac753" providerId="ADAL" clId="{EC9F74A1-1230-6848-9393-6C2418EA0F28}" dt="2025-02-24T11:39:59.393" v="20" actId="1076"/>
          <ac:grpSpMkLst>
            <pc:docMk/>
            <pc:sldMk cId="1338063626" sldId="262"/>
            <ac:grpSpMk id="4" creationId="{CF937454-C819-4C95-813A-73E6A1E76613}"/>
          </ac:grpSpMkLst>
        </pc:grpChg>
      </pc:sldChg>
      <pc:sldChg chg="addSp modSp mod">
        <pc:chgData name="Martin Klepek" userId="feb729e6-0e74-477c-a0ae-c9b68d8ac753" providerId="ADAL" clId="{EC9F74A1-1230-6848-9393-6C2418EA0F28}" dt="2025-02-28T05:00:53.220" v="284" actId="1076"/>
        <pc:sldMkLst>
          <pc:docMk/>
          <pc:sldMk cId="1677193294" sldId="267"/>
        </pc:sldMkLst>
      </pc:sldChg>
      <pc:sldChg chg="modSp mod">
        <pc:chgData name="Martin Klepek" userId="feb729e6-0e74-477c-a0ae-c9b68d8ac753" providerId="ADAL" clId="{EC9F74A1-1230-6848-9393-6C2418EA0F28}" dt="2025-02-24T11:41:31.322" v="36" actId="14100"/>
        <pc:sldMkLst>
          <pc:docMk/>
          <pc:sldMk cId="648919818" sldId="268"/>
        </pc:sldMkLst>
      </pc:sldChg>
      <pc:sldChg chg="del">
        <pc:chgData name="Martin Klepek" userId="feb729e6-0e74-477c-a0ae-c9b68d8ac753" providerId="ADAL" clId="{EC9F74A1-1230-6848-9393-6C2418EA0F28}" dt="2025-02-24T11:42:35.698" v="45" actId="2696"/>
        <pc:sldMkLst>
          <pc:docMk/>
          <pc:sldMk cId="78747625" sldId="269"/>
        </pc:sldMkLst>
      </pc:sldChg>
      <pc:sldChg chg="addSp modSp del">
        <pc:chgData name="Martin Klepek" userId="feb729e6-0e74-477c-a0ae-c9b68d8ac753" providerId="ADAL" clId="{EC9F74A1-1230-6848-9393-6C2418EA0F28}" dt="2025-02-24T11:43:23.714" v="56" actId="2696"/>
        <pc:sldMkLst>
          <pc:docMk/>
          <pc:sldMk cId="4065325885" sldId="270"/>
        </pc:sldMkLst>
      </pc:sldChg>
      <pc:sldChg chg="modSp mod">
        <pc:chgData name="Martin Klepek" userId="feb729e6-0e74-477c-a0ae-c9b68d8ac753" providerId="ADAL" clId="{EC9F74A1-1230-6848-9393-6C2418EA0F28}" dt="2025-02-28T04:06:35.873" v="109" actId="20577"/>
        <pc:sldMkLst>
          <pc:docMk/>
          <pc:sldMk cId="4008511254" sldId="271"/>
        </pc:sldMkLst>
      </pc:sldChg>
      <pc:sldChg chg="del">
        <pc:chgData name="Martin Klepek" userId="feb729e6-0e74-477c-a0ae-c9b68d8ac753" providerId="ADAL" clId="{EC9F74A1-1230-6848-9393-6C2418EA0F28}" dt="2025-02-24T11:44:22.713" v="78" actId="2696"/>
        <pc:sldMkLst>
          <pc:docMk/>
          <pc:sldMk cId="2157155116" sldId="272"/>
        </pc:sldMkLst>
      </pc:sldChg>
      <pc:sldChg chg="addSp delSp modSp add mod ord">
        <pc:chgData name="Martin Klepek" userId="feb729e6-0e74-477c-a0ae-c9b68d8ac753" providerId="ADAL" clId="{EC9F74A1-1230-6848-9393-6C2418EA0F28}" dt="2025-03-02T10:19:29.713" v="331" actId="20578"/>
        <pc:sldMkLst>
          <pc:docMk/>
          <pc:sldMk cId="908425581" sldId="273"/>
        </pc:sldMkLst>
      </pc:sldChg>
      <pc:sldChg chg="addSp delSp modSp add mod">
        <pc:chgData name="Martin Klepek" userId="feb729e6-0e74-477c-a0ae-c9b68d8ac753" providerId="ADAL" clId="{EC9F74A1-1230-6848-9393-6C2418EA0F28}" dt="2025-02-24T11:44:43.049" v="82" actId="1076"/>
        <pc:sldMkLst>
          <pc:docMk/>
          <pc:sldMk cId="2232549365" sldId="274"/>
        </pc:sldMkLst>
      </pc:sldChg>
      <pc:sldChg chg="modSp add mod ord">
        <pc:chgData name="Martin Klepek" userId="feb729e6-0e74-477c-a0ae-c9b68d8ac753" providerId="ADAL" clId="{EC9F74A1-1230-6848-9393-6C2418EA0F28}" dt="2025-03-02T10:29:46.870" v="626" actId="20578"/>
        <pc:sldMkLst>
          <pc:docMk/>
          <pc:sldMk cId="2475489026" sldId="275"/>
        </pc:sldMkLst>
      </pc:sldChg>
      <pc:sldChg chg="addSp delSp modSp add mod ord">
        <pc:chgData name="Martin Klepek" userId="feb729e6-0e74-477c-a0ae-c9b68d8ac753" providerId="ADAL" clId="{EC9F74A1-1230-6848-9393-6C2418EA0F28}" dt="2025-03-02T10:19:18.150" v="330"/>
        <pc:sldMkLst>
          <pc:docMk/>
          <pc:sldMk cId="902551580" sldId="276"/>
        </pc:sldMkLst>
      </pc:sldChg>
      <pc:sldChg chg="addSp delSp add del mod">
        <pc:chgData name="Martin Klepek" userId="feb729e6-0e74-477c-a0ae-c9b68d8ac753" providerId="ADAL" clId="{EC9F74A1-1230-6848-9393-6C2418EA0F28}" dt="2025-02-28T04:44:49.078" v="114" actId="2890"/>
        <pc:sldMkLst>
          <pc:docMk/>
          <pc:sldMk cId="1887425029" sldId="276"/>
        </pc:sldMkLst>
      </pc:sldChg>
      <pc:sldChg chg="modSp add mod">
        <pc:chgData name="Martin Klepek" userId="feb729e6-0e74-477c-a0ae-c9b68d8ac753" providerId="ADAL" clId="{EC9F74A1-1230-6848-9393-6C2418EA0F28}" dt="2025-03-02T10:17:40.729" v="324" actId="20577"/>
        <pc:sldMkLst>
          <pc:docMk/>
          <pc:sldMk cId="2103703134" sldId="277"/>
        </pc:sldMkLst>
      </pc:sldChg>
      <pc:sldChg chg="addSp delSp modSp add mod">
        <pc:chgData name="Martin Klepek" userId="feb729e6-0e74-477c-a0ae-c9b68d8ac753" providerId="ADAL" clId="{EC9F74A1-1230-6848-9393-6C2418EA0F28}" dt="2025-03-02T10:24:55.474" v="470" actId="1076"/>
        <pc:sldMkLst>
          <pc:docMk/>
          <pc:sldMk cId="2696495866" sldId="278"/>
        </pc:sldMkLst>
      </pc:sldChg>
      <pc:sldChg chg="addSp delSp modSp add mod">
        <pc:chgData name="Martin Klepek" userId="feb729e6-0e74-477c-a0ae-c9b68d8ac753" providerId="ADAL" clId="{EC9F74A1-1230-6848-9393-6C2418EA0F28}" dt="2025-03-02T10:29:22.928" v="625" actId="1076"/>
        <pc:sldMkLst>
          <pc:docMk/>
          <pc:sldMk cId="999826177" sldId="279"/>
        </pc:sldMkLst>
      </pc:sldChg>
    </pc:docChg>
  </pc:docChgLst>
  <pc:docChgLst>
    <pc:chgData name="Martin Klepek" userId="feb729e6-0e74-477c-a0ae-c9b68d8ac753" providerId="ADAL" clId="{184448FB-C101-324F-922F-204CB916F3B4}"/>
    <pc:docChg chg="undo custSel addSld delSld modSld sldOrd">
      <pc:chgData name="Martin Klepek" userId="feb729e6-0e74-477c-a0ae-c9b68d8ac753" providerId="ADAL" clId="{184448FB-C101-324F-922F-204CB916F3B4}" dt="2025-03-17T05:25:06.454" v="1933" actId="20577"/>
      <pc:docMkLst>
        <pc:docMk/>
      </pc:docMkLst>
      <pc:sldChg chg="addSp modSp mod">
        <pc:chgData name="Martin Klepek" userId="feb729e6-0e74-477c-a0ae-c9b68d8ac753" providerId="ADAL" clId="{184448FB-C101-324F-922F-204CB916F3B4}" dt="2025-03-16T19:09:05.583" v="1538" actId="20577"/>
        <pc:sldMkLst>
          <pc:docMk/>
          <pc:sldMk cId="1338063626" sldId="262"/>
        </pc:sldMkLst>
        <pc:spChg chg="add mod">
          <ac:chgData name="Martin Klepek" userId="feb729e6-0e74-477c-a0ae-c9b68d8ac753" providerId="ADAL" clId="{184448FB-C101-324F-922F-204CB916F3B4}" dt="2025-03-16T19:09:05.583" v="1538" actId="20577"/>
          <ac:spMkLst>
            <pc:docMk/>
            <pc:sldMk cId="1338063626" sldId="262"/>
            <ac:spMk id="2" creationId="{B979E312-6B14-3D9A-3D14-E3EFC5901406}"/>
          </ac:spMkLst>
        </pc:spChg>
        <pc:spChg chg="mod">
          <ac:chgData name="Martin Klepek" userId="feb729e6-0e74-477c-a0ae-c9b68d8ac753" providerId="ADAL" clId="{184448FB-C101-324F-922F-204CB916F3B4}" dt="2025-03-16T15:32:21.761" v="3" actId="20577"/>
          <ac:spMkLst>
            <pc:docMk/>
            <pc:sldMk cId="1338063626" sldId="262"/>
            <ac:spMk id="9" creationId="{687E8438-E225-4B7F-A764-FEFBC2D78C02}"/>
          </ac:spMkLst>
        </pc:spChg>
        <pc:spChg chg="mod">
          <ac:chgData name="Martin Klepek" userId="feb729e6-0e74-477c-a0ae-c9b68d8ac753" providerId="ADAL" clId="{184448FB-C101-324F-922F-204CB916F3B4}" dt="2025-03-16T15:32:25.617" v="5" actId="20577"/>
          <ac:spMkLst>
            <pc:docMk/>
            <pc:sldMk cId="1338063626" sldId="262"/>
            <ac:spMk id="12" creationId="{78A62DA0-465C-4E19-B567-BEF2445B33A3}"/>
          </ac:spMkLst>
        </pc:spChg>
      </pc:sldChg>
      <pc:sldChg chg="addSp delSp modSp mod">
        <pc:chgData name="Martin Klepek" userId="feb729e6-0e74-477c-a0ae-c9b68d8ac753" providerId="ADAL" clId="{184448FB-C101-324F-922F-204CB916F3B4}" dt="2025-03-17T05:22:49.484" v="1859" actId="1076"/>
        <pc:sldMkLst>
          <pc:docMk/>
          <pc:sldMk cId="648919818" sldId="268"/>
        </pc:sldMkLst>
        <pc:spChg chg="mod">
          <ac:chgData name="Martin Klepek" userId="feb729e6-0e74-477c-a0ae-c9b68d8ac753" providerId="ADAL" clId="{184448FB-C101-324F-922F-204CB916F3B4}" dt="2025-03-16T18:30:09.423" v="229" actId="20577"/>
          <ac:spMkLst>
            <pc:docMk/>
            <pc:sldMk cId="648919818" sldId="268"/>
            <ac:spMk id="9" creationId="{035E4341-6A84-7AC5-1C81-F880488A7B47}"/>
          </ac:spMkLst>
        </pc:spChg>
      </pc:sldChg>
      <pc:sldChg chg="add del">
        <pc:chgData name="Martin Klepek" userId="feb729e6-0e74-477c-a0ae-c9b68d8ac753" providerId="ADAL" clId="{184448FB-C101-324F-922F-204CB916F3B4}" dt="2025-03-16T19:18:13.667" v="1611" actId="2696"/>
        <pc:sldMkLst>
          <pc:docMk/>
          <pc:sldMk cId="1453502192" sldId="292"/>
        </pc:sldMkLst>
      </pc:sldChg>
      <pc:sldChg chg="add del">
        <pc:chgData name="Martin Klepek" userId="feb729e6-0e74-477c-a0ae-c9b68d8ac753" providerId="ADAL" clId="{184448FB-C101-324F-922F-204CB916F3B4}" dt="2025-03-16T19:18:13.659" v="1606" actId="2696"/>
        <pc:sldMkLst>
          <pc:docMk/>
          <pc:sldMk cId="1088789573" sldId="293"/>
        </pc:sldMkLst>
      </pc:sldChg>
      <pc:sldChg chg="addSp delSp modSp mod">
        <pc:chgData name="Martin Klepek" userId="feb729e6-0e74-477c-a0ae-c9b68d8ac753" providerId="ADAL" clId="{184448FB-C101-324F-922F-204CB916F3B4}" dt="2025-03-16T19:12:59.854" v="1583" actId="478"/>
        <pc:sldMkLst>
          <pc:docMk/>
          <pc:sldMk cId="2286649143" sldId="294"/>
        </pc:sldMkLst>
        <pc:spChg chg="add mod">
          <ac:chgData name="Martin Klepek" userId="feb729e6-0e74-477c-a0ae-c9b68d8ac753" providerId="ADAL" clId="{184448FB-C101-324F-922F-204CB916F3B4}" dt="2025-03-16T19:12:54.094" v="1581"/>
          <ac:spMkLst>
            <pc:docMk/>
            <pc:sldMk cId="2286649143" sldId="294"/>
            <ac:spMk id="11" creationId="{458B3DE2-D475-10BC-346F-BCABFD31FF86}"/>
          </ac:spMkLst>
        </pc:spChg>
      </pc:sldChg>
      <pc:sldChg chg="add del">
        <pc:chgData name="Martin Klepek" userId="feb729e6-0e74-477c-a0ae-c9b68d8ac753" providerId="ADAL" clId="{184448FB-C101-324F-922F-204CB916F3B4}" dt="2025-03-16T19:18:13.634" v="1590" actId="2696"/>
        <pc:sldMkLst>
          <pc:docMk/>
          <pc:sldMk cId="3763826085" sldId="295"/>
        </pc:sldMkLst>
      </pc:sldChg>
      <pc:sldChg chg="add del">
        <pc:chgData name="Martin Klepek" userId="feb729e6-0e74-477c-a0ae-c9b68d8ac753" providerId="ADAL" clId="{184448FB-C101-324F-922F-204CB916F3B4}" dt="2025-03-16T19:18:13.662" v="1610" actId="2696"/>
        <pc:sldMkLst>
          <pc:docMk/>
          <pc:sldMk cId="1824458438" sldId="296"/>
        </pc:sldMkLst>
      </pc:sldChg>
      <pc:sldChg chg="add del">
        <pc:chgData name="Martin Klepek" userId="feb729e6-0e74-477c-a0ae-c9b68d8ac753" providerId="ADAL" clId="{184448FB-C101-324F-922F-204CB916F3B4}" dt="2025-03-16T19:18:13.643" v="1599" actId="2696"/>
        <pc:sldMkLst>
          <pc:docMk/>
          <pc:sldMk cId="1617980696" sldId="297"/>
        </pc:sldMkLst>
      </pc:sldChg>
      <pc:sldChg chg="add del">
        <pc:chgData name="Martin Klepek" userId="feb729e6-0e74-477c-a0ae-c9b68d8ac753" providerId="ADAL" clId="{184448FB-C101-324F-922F-204CB916F3B4}" dt="2025-03-16T19:18:13.672" v="1612" actId="2696"/>
        <pc:sldMkLst>
          <pc:docMk/>
          <pc:sldMk cId="334000777" sldId="298"/>
        </pc:sldMkLst>
      </pc:sldChg>
      <pc:sldChg chg="add del">
        <pc:chgData name="Martin Klepek" userId="feb729e6-0e74-477c-a0ae-c9b68d8ac753" providerId="ADAL" clId="{184448FB-C101-324F-922F-204CB916F3B4}" dt="2025-03-16T19:18:13.661" v="1608" actId="2696"/>
        <pc:sldMkLst>
          <pc:docMk/>
          <pc:sldMk cId="616056833" sldId="299"/>
        </pc:sldMkLst>
      </pc:sldChg>
      <pc:sldChg chg="add del">
        <pc:chgData name="Martin Klepek" userId="feb729e6-0e74-477c-a0ae-c9b68d8ac753" providerId="ADAL" clId="{184448FB-C101-324F-922F-204CB916F3B4}" dt="2025-03-16T19:18:13.646" v="1601" actId="2696"/>
        <pc:sldMkLst>
          <pc:docMk/>
          <pc:sldMk cId="1679236811" sldId="300"/>
        </pc:sldMkLst>
      </pc:sldChg>
      <pc:sldChg chg="add del">
        <pc:chgData name="Martin Klepek" userId="feb729e6-0e74-477c-a0ae-c9b68d8ac753" providerId="ADAL" clId="{184448FB-C101-324F-922F-204CB916F3B4}" dt="2025-03-16T19:18:13.645" v="1600" actId="2696"/>
        <pc:sldMkLst>
          <pc:docMk/>
          <pc:sldMk cId="2435613369" sldId="301"/>
        </pc:sldMkLst>
      </pc:sldChg>
      <pc:sldChg chg="add del">
        <pc:chgData name="Martin Klepek" userId="feb729e6-0e74-477c-a0ae-c9b68d8ac753" providerId="ADAL" clId="{184448FB-C101-324F-922F-204CB916F3B4}" dt="2025-03-16T19:18:13.637" v="1592" actId="2696"/>
        <pc:sldMkLst>
          <pc:docMk/>
          <pc:sldMk cId="1540674987" sldId="302"/>
        </pc:sldMkLst>
      </pc:sldChg>
      <pc:sldChg chg="add del">
        <pc:chgData name="Martin Klepek" userId="feb729e6-0e74-477c-a0ae-c9b68d8ac753" providerId="ADAL" clId="{184448FB-C101-324F-922F-204CB916F3B4}" dt="2025-03-16T19:18:13.642" v="1597" actId="2696"/>
        <pc:sldMkLst>
          <pc:docMk/>
          <pc:sldMk cId="1334819325" sldId="304"/>
        </pc:sldMkLst>
      </pc:sldChg>
      <pc:sldChg chg="add del">
        <pc:chgData name="Martin Klepek" userId="feb729e6-0e74-477c-a0ae-c9b68d8ac753" providerId="ADAL" clId="{184448FB-C101-324F-922F-204CB916F3B4}" dt="2025-03-16T19:18:13.654" v="1605" actId="2696"/>
        <pc:sldMkLst>
          <pc:docMk/>
          <pc:sldMk cId="3364079998" sldId="305"/>
        </pc:sldMkLst>
      </pc:sldChg>
      <pc:sldChg chg="del">
        <pc:chgData name="Martin Klepek" userId="feb729e6-0e74-477c-a0ae-c9b68d8ac753" providerId="ADAL" clId="{184448FB-C101-324F-922F-204CB916F3B4}" dt="2025-03-16T15:32:35.578" v="33" actId="2696"/>
        <pc:sldMkLst>
          <pc:docMk/>
          <pc:sldMk cId="2627299197" sldId="306"/>
        </pc:sldMkLst>
      </pc:sldChg>
      <pc:sldChg chg="add del">
        <pc:chgData name="Martin Klepek" userId="feb729e6-0e74-477c-a0ae-c9b68d8ac753" providerId="ADAL" clId="{184448FB-C101-324F-922F-204CB916F3B4}" dt="2025-03-16T19:18:13.660" v="1607" actId="2696"/>
        <pc:sldMkLst>
          <pc:docMk/>
          <pc:sldMk cId="994044183" sldId="307"/>
        </pc:sldMkLst>
      </pc:sldChg>
      <pc:sldChg chg="del">
        <pc:chgData name="Martin Klepek" userId="feb729e6-0e74-477c-a0ae-c9b68d8ac753" providerId="ADAL" clId="{184448FB-C101-324F-922F-204CB916F3B4}" dt="2025-03-16T15:32:35.567" v="27" actId="2696"/>
        <pc:sldMkLst>
          <pc:docMk/>
          <pc:sldMk cId="3400509743" sldId="307"/>
        </pc:sldMkLst>
      </pc:sldChg>
      <pc:sldChg chg="del">
        <pc:chgData name="Martin Klepek" userId="feb729e6-0e74-477c-a0ae-c9b68d8ac753" providerId="ADAL" clId="{184448FB-C101-324F-922F-204CB916F3B4}" dt="2025-03-16T15:32:35.570" v="30" actId="2696"/>
        <pc:sldMkLst>
          <pc:docMk/>
          <pc:sldMk cId="2925390365" sldId="308"/>
        </pc:sldMkLst>
      </pc:sldChg>
      <pc:sldChg chg="add del">
        <pc:chgData name="Martin Klepek" userId="feb729e6-0e74-477c-a0ae-c9b68d8ac753" providerId="ADAL" clId="{184448FB-C101-324F-922F-204CB916F3B4}" dt="2025-03-16T19:18:13.617" v="1585" actId="2696"/>
        <pc:sldMkLst>
          <pc:docMk/>
          <pc:sldMk cId="3906608800" sldId="308"/>
        </pc:sldMkLst>
      </pc:sldChg>
      <pc:sldChg chg="add del">
        <pc:chgData name="Martin Klepek" userId="feb729e6-0e74-477c-a0ae-c9b68d8ac753" providerId="ADAL" clId="{184448FB-C101-324F-922F-204CB916F3B4}" dt="2025-03-16T19:18:13.632" v="1589" actId="2696"/>
        <pc:sldMkLst>
          <pc:docMk/>
          <pc:sldMk cId="3001875374" sldId="309"/>
        </pc:sldMkLst>
      </pc:sldChg>
      <pc:sldChg chg="del">
        <pc:chgData name="Martin Klepek" userId="feb729e6-0e74-477c-a0ae-c9b68d8ac753" providerId="ADAL" clId="{184448FB-C101-324F-922F-204CB916F3B4}" dt="2025-03-16T15:32:35.529" v="6" actId="2696"/>
        <pc:sldMkLst>
          <pc:docMk/>
          <pc:sldMk cId="628426464" sldId="310"/>
        </pc:sldMkLst>
      </pc:sldChg>
      <pc:sldChg chg="add del">
        <pc:chgData name="Martin Klepek" userId="feb729e6-0e74-477c-a0ae-c9b68d8ac753" providerId="ADAL" clId="{184448FB-C101-324F-922F-204CB916F3B4}" dt="2025-03-16T19:18:13.620" v="1586" actId="2696"/>
        <pc:sldMkLst>
          <pc:docMk/>
          <pc:sldMk cId="2040919956" sldId="310"/>
        </pc:sldMkLst>
      </pc:sldChg>
      <pc:sldChg chg="add del">
        <pc:chgData name="Martin Klepek" userId="feb729e6-0e74-477c-a0ae-c9b68d8ac753" providerId="ADAL" clId="{184448FB-C101-324F-922F-204CB916F3B4}" dt="2025-03-16T19:18:13.654" v="1604" actId="2696"/>
        <pc:sldMkLst>
          <pc:docMk/>
          <pc:sldMk cId="1770618605" sldId="311"/>
        </pc:sldMkLst>
      </pc:sldChg>
      <pc:sldChg chg="del">
        <pc:chgData name="Martin Klepek" userId="feb729e6-0e74-477c-a0ae-c9b68d8ac753" providerId="ADAL" clId="{184448FB-C101-324F-922F-204CB916F3B4}" dt="2025-03-16T15:32:35.552" v="12" actId="2696"/>
        <pc:sldMkLst>
          <pc:docMk/>
          <pc:sldMk cId="2801022682" sldId="311"/>
        </pc:sldMkLst>
      </pc:sldChg>
      <pc:sldChg chg="modSp add del">
        <pc:chgData name="Martin Klepek" userId="feb729e6-0e74-477c-a0ae-c9b68d8ac753" providerId="ADAL" clId="{184448FB-C101-324F-922F-204CB916F3B4}" dt="2025-03-16T18:42:49.701" v="386" actId="2696"/>
        <pc:sldMkLst>
          <pc:docMk/>
          <pc:sldMk cId="1559137552" sldId="312"/>
        </pc:sldMkLst>
      </pc:sldChg>
      <pc:sldChg chg="del">
        <pc:chgData name="Martin Klepek" userId="feb729e6-0e74-477c-a0ae-c9b68d8ac753" providerId="ADAL" clId="{184448FB-C101-324F-922F-204CB916F3B4}" dt="2025-03-16T15:32:35.563" v="23" actId="2696"/>
        <pc:sldMkLst>
          <pc:docMk/>
          <pc:sldMk cId="4260948689" sldId="312"/>
        </pc:sldMkLst>
      </pc:sldChg>
      <pc:sldChg chg="del">
        <pc:chgData name="Martin Klepek" userId="feb729e6-0e74-477c-a0ae-c9b68d8ac753" providerId="ADAL" clId="{184448FB-C101-324F-922F-204CB916F3B4}" dt="2025-03-16T15:32:35.586" v="38" actId="2696"/>
        <pc:sldMkLst>
          <pc:docMk/>
          <pc:sldMk cId="1281798359" sldId="313"/>
        </pc:sldMkLst>
      </pc:sldChg>
      <pc:sldChg chg="delSp modSp add del mod">
        <pc:chgData name="Martin Klepek" userId="feb729e6-0e74-477c-a0ae-c9b68d8ac753" providerId="ADAL" clId="{184448FB-C101-324F-922F-204CB916F3B4}" dt="2025-03-16T18:42:47.418" v="385" actId="2696"/>
        <pc:sldMkLst>
          <pc:docMk/>
          <pc:sldMk cId="2993776060" sldId="313"/>
        </pc:sldMkLst>
      </pc:sldChg>
      <pc:sldChg chg="delSp modSp add del mod">
        <pc:chgData name="Martin Klepek" userId="feb729e6-0e74-477c-a0ae-c9b68d8ac753" providerId="ADAL" clId="{184448FB-C101-324F-922F-204CB916F3B4}" dt="2025-03-16T19:11:36.287" v="1554" actId="2696"/>
        <pc:sldMkLst>
          <pc:docMk/>
          <pc:sldMk cId="917199851" sldId="314"/>
        </pc:sldMkLst>
      </pc:sldChg>
      <pc:sldChg chg="del">
        <pc:chgData name="Martin Klepek" userId="feb729e6-0e74-477c-a0ae-c9b68d8ac753" providerId="ADAL" clId="{184448FB-C101-324F-922F-204CB916F3B4}" dt="2025-03-16T15:32:35.571" v="32" actId="2696"/>
        <pc:sldMkLst>
          <pc:docMk/>
          <pc:sldMk cId="4275298057" sldId="314"/>
        </pc:sldMkLst>
      </pc:sldChg>
      <pc:sldChg chg="del">
        <pc:chgData name="Martin Klepek" userId="feb729e6-0e74-477c-a0ae-c9b68d8ac753" providerId="ADAL" clId="{184448FB-C101-324F-922F-204CB916F3B4}" dt="2025-03-16T15:32:35.564" v="24" actId="2696"/>
        <pc:sldMkLst>
          <pc:docMk/>
          <pc:sldMk cId="2764199325" sldId="315"/>
        </pc:sldMkLst>
      </pc:sldChg>
      <pc:sldChg chg="add del">
        <pc:chgData name="Martin Klepek" userId="feb729e6-0e74-477c-a0ae-c9b68d8ac753" providerId="ADAL" clId="{184448FB-C101-324F-922F-204CB916F3B4}" dt="2025-03-16T19:18:13.623" v="1588" actId="2696"/>
        <pc:sldMkLst>
          <pc:docMk/>
          <pc:sldMk cId="3905160295" sldId="315"/>
        </pc:sldMkLst>
      </pc:sldChg>
      <pc:sldChg chg="add del">
        <pc:chgData name="Martin Klepek" userId="feb729e6-0e74-477c-a0ae-c9b68d8ac753" providerId="ADAL" clId="{184448FB-C101-324F-922F-204CB916F3B4}" dt="2025-03-16T19:18:13.641" v="1596" actId="2696"/>
        <pc:sldMkLst>
          <pc:docMk/>
          <pc:sldMk cId="3843853302" sldId="316"/>
        </pc:sldMkLst>
      </pc:sldChg>
      <pc:sldChg chg="add del">
        <pc:chgData name="Martin Klepek" userId="feb729e6-0e74-477c-a0ae-c9b68d8ac753" providerId="ADAL" clId="{184448FB-C101-324F-922F-204CB916F3B4}" dt="2025-03-16T19:18:13.681" v="1615" actId="2696"/>
        <pc:sldMkLst>
          <pc:docMk/>
          <pc:sldMk cId="744472909" sldId="317"/>
        </pc:sldMkLst>
      </pc:sldChg>
      <pc:sldChg chg="del">
        <pc:chgData name="Martin Klepek" userId="feb729e6-0e74-477c-a0ae-c9b68d8ac753" providerId="ADAL" clId="{184448FB-C101-324F-922F-204CB916F3B4}" dt="2025-03-16T15:32:35.560" v="20" actId="2696"/>
        <pc:sldMkLst>
          <pc:docMk/>
          <pc:sldMk cId="3982997098" sldId="317"/>
        </pc:sldMkLst>
      </pc:sldChg>
      <pc:sldChg chg="add del">
        <pc:chgData name="Martin Klepek" userId="feb729e6-0e74-477c-a0ae-c9b68d8ac753" providerId="ADAL" clId="{184448FB-C101-324F-922F-204CB916F3B4}" dt="2025-03-16T19:18:13.683" v="1616" actId="2696"/>
        <pc:sldMkLst>
          <pc:docMk/>
          <pc:sldMk cId="2516901156" sldId="318"/>
        </pc:sldMkLst>
      </pc:sldChg>
      <pc:sldChg chg="del">
        <pc:chgData name="Martin Klepek" userId="feb729e6-0e74-477c-a0ae-c9b68d8ac753" providerId="ADAL" clId="{184448FB-C101-324F-922F-204CB916F3B4}" dt="2025-03-16T15:32:35.561" v="21" actId="2696"/>
        <pc:sldMkLst>
          <pc:docMk/>
          <pc:sldMk cId="3202949463" sldId="318"/>
        </pc:sldMkLst>
      </pc:sldChg>
      <pc:sldChg chg="del">
        <pc:chgData name="Martin Klepek" userId="feb729e6-0e74-477c-a0ae-c9b68d8ac753" providerId="ADAL" clId="{184448FB-C101-324F-922F-204CB916F3B4}" dt="2025-03-16T15:32:35.555" v="14" actId="2696"/>
        <pc:sldMkLst>
          <pc:docMk/>
          <pc:sldMk cId="3431676753" sldId="319"/>
        </pc:sldMkLst>
      </pc:sldChg>
      <pc:sldChg chg="del">
        <pc:chgData name="Martin Klepek" userId="feb729e6-0e74-477c-a0ae-c9b68d8ac753" providerId="ADAL" clId="{184448FB-C101-324F-922F-204CB916F3B4}" dt="2025-03-16T15:32:35.556" v="16" actId="2696"/>
        <pc:sldMkLst>
          <pc:docMk/>
          <pc:sldMk cId="1701560522" sldId="320"/>
        </pc:sldMkLst>
      </pc:sldChg>
      <pc:sldChg chg="delSp add del">
        <pc:chgData name="Martin Klepek" userId="feb729e6-0e74-477c-a0ae-c9b68d8ac753" providerId="ADAL" clId="{184448FB-C101-324F-922F-204CB916F3B4}" dt="2025-03-16T19:02:12.403" v="1272" actId="2696"/>
        <pc:sldMkLst>
          <pc:docMk/>
          <pc:sldMk cId="1666843487" sldId="321"/>
        </pc:sldMkLst>
      </pc:sldChg>
      <pc:sldChg chg="del">
        <pc:chgData name="Martin Klepek" userId="feb729e6-0e74-477c-a0ae-c9b68d8ac753" providerId="ADAL" clId="{184448FB-C101-324F-922F-204CB916F3B4}" dt="2025-03-16T15:32:35.558" v="18" actId="2696"/>
        <pc:sldMkLst>
          <pc:docMk/>
          <pc:sldMk cId="3707871654" sldId="321"/>
        </pc:sldMkLst>
      </pc:sldChg>
      <pc:sldChg chg="delSp modSp add del mod">
        <pc:chgData name="Martin Klepek" userId="feb729e6-0e74-477c-a0ae-c9b68d8ac753" providerId="ADAL" clId="{184448FB-C101-324F-922F-204CB916F3B4}" dt="2025-03-16T19:07:32.038" v="1404" actId="2696"/>
        <pc:sldMkLst>
          <pc:docMk/>
          <pc:sldMk cId="95149531" sldId="322"/>
        </pc:sldMkLst>
      </pc:sldChg>
      <pc:sldChg chg="del">
        <pc:chgData name="Martin Klepek" userId="feb729e6-0e74-477c-a0ae-c9b68d8ac753" providerId="ADAL" clId="{184448FB-C101-324F-922F-204CB916F3B4}" dt="2025-03-16T15:32:35.532" v="7" actId="2696"/>
        <pc:sldMkLst>
          <pc:docMk/>
          <pc:sldMk cId="3327637608" sldId="322"/>
        </pc:sldMkLst>
      </pc:sldChg>
      <pc:sldChg chg="del">
        <pc:chgData name="Martin Klepek" userId="feb729e6-0e74-477c-a0ae-c9b68d8ac753" providerId="ADAL" clId="{184448FB-C101-324F-922F-204CB916F3B4}" dt="2025-03-16T15:32:35.553" v="13" actId="2696"/>
        <pc:sldMkLst>
          <pc:docMk/>
          <pc:sldMk cId="2833713824" sldId="323"/>
        </pc:sldMkLst>
      </pc:sldChg>
      <pc:sldChg chg="delSp add del">
        <pc:chgData name="Martin Klepek" userId="feb729e6-0e74-477c-a0ae-c9b68d8ac753" providerId="ADAL" clId="{184448FB-C101-324F-922F-204CB916F3B4}" dt="2025-03-16T19:14:59.450" v="1584" actId="2696"/>
        <pc:sldMkLst>
          <pc:docMk/>
          <pc:sldMk cId="2880270550" sldId="323"/>
        </pc:sldMkLst>
      </pc:sldChg>
      <pc:sldChg chg="del">
        <pc:chgData name="Martin Klepek" userId="feb729e6-0e74-477c-a0ae-c9b68d8ac753" providerId="ADAL" clId="{184448FB-C101-324F-922F-204CB916F3B4}" dt="2025-03-16T15:32:35.562" v="22" actId="2696"/>
        <pc:sldMkLst>
          <pc:docMk/>
          <pc:sldMk cId="3081228930" sldId="324"/>
        </pc:sldMkLst>
      </pc:sldChg>
      <pc:sldChg chg="delSp add del">
        <pc:chgData name="Martin Klepek" userId="feb729e6-0e74-477c-a0ae-c9b68d8ac753" providerId="ADAL" clId="{184448FB-C101-324F-922F-204CB916F3B4}" dt="2025-03-16T19:11:37.895" v="1555" actId="2696"/>
        <pc:sldMkLst>
          <pc:docMk/>
          <pc:sldMk cId="853735863" sldId="325"/>
        </pc:sldMkLst>
      </pc:sldChg>
      <pc:sldChg chg="del">
        <pc:chgData name="Martin Klepek" userId="feb729e6-0e74-477c-a0ae-c9b68d8ac753" providerId="ADAL" clId="{184448FB-C101-324F-922F-204CB916F3B4}" dt="2025-03-16T15:32:35.569" v="29" actId="2696"/>
        <pc:sldMkLst>
          <pc:docMk/>
          <pc:sldMk cId="2323349929" sldId="325"/>
        </pc:sldMkLst>
      </pc:sldChg>
      <pc:sldChg chg="add del">
        <pc:chgData name="Martin Klepek" userId="feb729e6-0e74-477c-a0ae-c9b68d8ac753" providerId="ADAL" clId="{184448FB-C101-324F-922F-204CB916F3B4}" dt="2025-03-16T18:34:55.803" v="290" actId="2696"/>
        <pc:sldMkLst>
          <pc:docMk/>
          <pc:sldMk cId="3673196062" sldId="326"/>
        </pc:sldMkLst>
      </pc:sldChg>
      <pc:sldChg chg="del">
        <pc:chgData name="Martin Klepek" userId="feb729e6-0e74-477c-a0ae-c9b68d8ac753" providerId="ADAL" clId="{184448FB-C101-324F-922F-204CB916F3B4}" dt="2025-03-16T15:32:35.566" v="26" actId="2696"/>
        <pc:sldMkLst>
          <pc:docMk/>
          <pc:sldMk cId="3765864828" sldId="326"/>
        </pc:sldMkLst>
      </pc:sldChg>
      <pc:sldChg chg="del">
        <pc:chgData name="Martin Klepek" userId="feb729e6-0e74-477c-a0ae-c9b68d8ac753" providerId="ADAL" clId="{184448FB-C101-324F-922F-204CB916F3B4}" dt="2025-03-16T15:32:35.580" v="36" actId="2696"/>
        <pc:sldMkLst>
          <pc:docMk/>
          <pc:sldMk cId="3180456515" sldId="327"/>
        </pc:sldMkLst>
      </pc:sldChg>
      <pc:sldChg chg="delSp add del">
        <pc:chgData name="Martin Klepek" userId="feb729e6-0e74-477c-a0ae-c9b68d8ac753" providerId="ADAL" clId="{184448FB-C101-324F-922F-204CB916F3B4}" dt="2025-03-16T19:07:29.336" v="1402" actId="2696"/>
        <pc:sldMkLst>
          <pc:docMk/>
          <pc:sldMk cId="4122950826" sldId="327"/>
        </pc:sldMkLst>
      </pc:sldChg>
      <pc:sldChg chg="addSp delSp add del">
        <pc:chgData name="Martin Klepek" userId="feb729e6-0e74-477c-a0ae-c9b68d8ac753" providerId="ADAL" clId="{184448FB-C101-324F-922F-204CB916F3B4}" dt="2025-03-16T19:07:30.730" v="1403" actId="2696"/>
        <pc:sldMkLst>
          <pc:docMk/>
          <pc:sldMk cId="2576262594" sldId="328"/>
        </pc:sldMkLst>
      </pc:sldChg>
      <pc:sldChg chg="del">
        <pc:chgData name="Martin Klepek" userId="feb729e6-0e74-477c-a0ae-c9b68d8ac753" providerId="ADAL" clId="{184448FB-C101-324F-922F-204CB916F3B4}" dt="2025-03-16T15:32:35.537" v="9" actId="2696"/>
        <pc:sldMkLst>
          <pc:docMk/>
          <pc:sldMk cId="3734025946" sldId="328"/>
        </pc:sldMkLst>
      </pc:sldChg>
      <pc:sldChg chg="add del">
        <pc:chgData name="Martin Klepek" userId="feb729e6-0e74-477c-a0ae-c9b68d8ac753" providerId="ADAL" clId="{184448FB-C101-324F-922F-204CB916F3B4}" dt="2025-03-16T19:18:13.647" v="1603" actId="2696"/>
        <pc:sldMkLst>
          <pc:docMk/>
          <pc:sldMk cId="124368396" sldId="329"/>
        </pc:sldMkLst>
      </pc:sldChg>
      <pc:sldChg chg="del">
        <pc:chgData name="Martin Klepek" userId="feb729e6-0e74-477c-a0ae-c9b68d8ac753" providerId="ADAL" clId="{184448FB-C101-324F-922F-204CB916F3B4}" dt="2025-03-16T15:32:35.556" v="15" actId="2696"/>
        <pc:sldMkLst>
          <pc:docMk/>
          <pc:sldMk cId="138017933" sldId="329"/>
        </pc:sldMkLst>
      </pc:sldChg>
      <pc:sldChg chg="add del">
        <pc:chgData name="Martin Klepek" userId="feb729e6-0e74-477c-a0ae-c9b68d8ac753" providerId="ADAL" clId="{184448FB-C101-324F-922F-204CB916F3B4}" dt="2025-03-16T19:18:13.639" v="1594" actId="2696"/>
        <pc:sldMkLst>
          <pc:docMk/>
          <pc:sldMk cId="1862486217" sldId="330"/>
        </pc:sldMkLst>
      </pc:sldChg>
      <pc:sldChg chg="del">
        <pc:chgData name="Martin Klepek" userId="feb729e6-0e74-477c-a0ae-c9b68d8ac753" providerId="ADAL" clId="{184448FB-C101-324F-922F-204CB916F3B4}" dt="2025-03-16T15:32:35.541" v="11" actId="2696"/>
        <pc:sldMkLst>
          <pc:docMk/>
          <pc:sldMk cId="3525115179" sldId="330"/>
        </pc:sldMkLst>
      </pc:sldChg>
      <pc:sldChg chg="add del">
        <pc:chgData name="Martin Klepek" userId="feb729e6-0e74-477c-a0ae-c9b68d8ac753" providerId="ADAL" clId="{184448FB-C101-324F-922F-204CB916F3B4}" dt="2025-03-16T19:18:13.635" v="1591" actId="2696"/>
        <pc:sldMkLst>
          <pc:docMk/>
          <pc:sldMk cId="1165404686" sldId="331"/>
        </pc:sldMkLst>
      </pc:sldChg>
      <pc:sldChg chg="del">
        <pc:chgData name="Martin Klepek" userId="feb729e6-0e74-477c-a0ae-c9b68d8ac753" providerId="ADAL" clId="{184448FB-C101-324F-922F-204CB916F3B4}" dt="2025-03-16T15:32:35.568" v="28" actId="2696"/>
        <pc:sldMkLst>
          <pc:docMk/>
          <pc:sldMk cId="1929219573" sldId="331"/>
        </pc:sldMkLst>
      </pc:sldChg>
      <pc:sldChg chg="add del">
        <pc:chgData name="Martin Klepek" userId="feb729e6-0e74-477c-a0ae-c9b68d8ac753" providerId="ADAL" clId="{184448FB-C101-324F-922F-204CB916F3B4}" dt="2025-03-16T19:18:13.647" v="1602" actId="2696"/>
        <pc:sldMkLst>
          <pc:docMk/>
          <pc:sldMk cId="2830204450" sldId="332"/>
        </pc:sldMkLst>
      </pc:sldChg>
      <pc:sldChg chg="del">
        <pc:chgData name="Martin Klepek" userId="feb729e6-0e74-477c-a0ae-c9b68d8ac753" providerId="ADAL" clId="{184448FB-C101-324F-922F-204CB916F3B4}" dt="2025-03-16T15:32:35.580" v="35" actId="2696"/>
        <pc:sldMkLst>
          <pc:docMk/>
          <pc:sldMk cId="3233700288" sldId="332"/>
        </pc:sldMkLst>
      </pc:sldChg>
      <pc:sldChg chg="del">
        <pc:chgData name="Martin Klepek" userId="feb729e6-0e74-477c-a0ae-c9b68d8ac753" providerId="ADAL" clId="{184448FB-C101-324F-922F-204CB916F3B4}" dt="2025-03-16T15:32:35.539" v="10" actId="2696"/>
        <pc:sldMkLst>
          <pc:docMk/>
          <pc:sldMk cId="60444229" sldId="333"/>
        </pc:sldMkLst>
      </pc:sldChg>
      <pc:sldChg chg="add del">
        <pc:chgData name="Martin Klepek" userId="feb729e6-0e74-477c-a0ae-c9b68d8ac753" providerId="ADAL" clId="{184448FB-C101-324F-922F-204CB916F3B4}" dt="2025-03-16T19:18:13.638" v="1593" actId="2696"/>
        <pc:sldMkLst>
          <pc:docMk/>
          <pc:sldMk cId="2777263042" sldId="333"/>
        </pc:sldMkLst>
      </pc:sldChg>
      <pc:sldChg chg="add del">
        <pc:chgData name="Martin Klepek" userId="feb729e6-0e74-477c-a0ae-c9b68d8ac753" providerId="ADAL" clId="{184448FB-C101-324F-922F-204CB916F3B4}" dt="2025-03-16T19:18:13.640" v="1595" actId="2696"/>
        <pc:sldMkLst>
          <pc:docMk/>
          <pc:sldMk cId="619415471" sldId="334"/>
        </pc:sldMkLst>
      </pc:sldChg>
      <pc:sldChg chg="del">
        <pc:chgData name="Martin Klepek" userId="feb729e6-0e74-477c-a0ae-c9b68d8ac753" providerId="ADAL" clId="{184448FB-C101-324F-922F-204CB916F3B4}" dt="2025-03-16T15:32:35.579" v="34" actId="2696"/>
        <pc:sldMkLst>
          <pc:docMk/>
          <pc:sldMk cId="3082350360" sldId="334"/>
        </pc:sldMkLst>
      </pc:sldChg>
      <pc:sldChg chg="del">
        <pc:chgData name="Martin Klepek" userId="feb729e6-0e74-477c-a0ae-c9b68d8ac753" providerId="ADAL" clId="{184448FB-C101-324F-922F-204CB916F3B4}" dt="2025-03-16T15:32:35.570" v="31" actId="2696"/>
        <pc:sldMkLst>
          <pc:docMk/>
          <pc:sldMk cId="1666151948" sldId="335"/>
        </pc:sldMkLst>
      </pc:sldChg>
      <pc:sldChg chg="add del">
        <pc:chgData name="Martin Klepek" userId="feb729e6-0e74-477c-a0ae-c9b68d8ac753" providerId="ADAL" clId="{184448FB-C101-324F-922F-204CB916F3B4}" dt="2025-03-16T19:18:13.622" v="1587" actId="2696"/>
        <pc:sldMkLst>
          <pc:docMk/>
          <pc:sldMk cId="3521363351" sldId="335"/>
        </pc:sldMkLst>
      </pc:sldChg>
      <pc:sldChg chg="add del">
        <pc:chgData name="Martin Klepek" userId="feb729e6-0e74-477c-a0ae-c9b68d8ac753" providerId="ADAL" clId="{184448FB-C101-324F-922F-204CB916F3B4}" dt="2025-03-16T19:18:13.677" v="1614" actId="2696"/>
        <pc:sldMkLst>
          <pc:docMk/>
          <pc:sldMk cId="2774638824" sldId="336"/>
        </pc:sldMkLst>
      </pc:sldChg>
      <pc:sldChg chg="del">
        <pc:chgData name="Martin Klepek" userId="feb729e6-0e74-477c-a0ae-c9b68d8ac753" providerId="ADAL" clId="{184448FB-C101-324F-922F-204CB916F3B4}" dt="2025-03-16T15:32:35.565" v="25" actId="2696"/>
        <pc:sldMkLst>
          <pc:docMk/>
          <pc:sldMk cId="3931733384" sldId="336"/>
        </pc:sldMkLst>
      </pc:sldChg>
      <pc:sldChg chg="add del">
        <pc:chgData name="Martin Klepek" userId="feb729e6-0e74-477c-a0ae-c9b68d8ac753" providerId="ADAL" clId="{184448FB-C101-324F-922F-204CB916F3B4}" dt="2025-03-16T19:18:13.642" v="1598" actId="2696"/>
        <pc:sldMkLst>
          <pc:docMk/>
          <pc:sldMk cId="731076378" sldId="337"/>
        </pc:sldMkLst>
      </pc:sldChg>
      <pc:sldChg chg="del">
        <pc:chgData name="Martin Klepek" userId="feb729e6-0e74-477c-a0ae-c9b68d8ac753" providerId="ADAL" clId="{184448FB-C101-324F-922F-204CB916F3B4}" dt="2025-03-16T15:32:35.535" v="8" actId="2696"/>
        <pc:sldMkLst>
          <pc:docMk/>
          <pc:sldMk cId="4098748646" sldId="337"/>
        </pc:sldMkLst>
      </pc:sldChg>
      <pc:sldChg chg="del">
        <pc:chgData name="Martin Klepek" userId="feb729e6-0e74-477c-a0ae-c9b68d8ac753" providerId="ADAL" clId="{184448FB-C101-324F-922F-204CB916F3B4}" dt="2025-03-16T15:32:35.559" v="19" actId="2696"/>
        <pc:sldMkLst>
          <pc:docMk/>
          <pc:sldMk cId="224447741" sldId="338"/>
        </pc:sldMkLst>
      </pc:sldChg>
      <pc:sldChg chg="add del">
        <pc:chgData name="Martin Klepek" userId="feb729e6-0e74-477c-a0ae-c9b68d8ac753" providerId="ADAL" clId="{184448FB-C101-324F-922F-204CB916F3B4}" dt="2025-03-16T19:18:13.673" v="1613" actId="2696"/>
        <pc:sldMkLst>
          <pc:docMk/>
          <pc:sldMk cId="3997085013" sldId="338"/>
        </pc:sldMkLst>
      </pc:sldChg>
      <pc:sldChg chg="del">
        <pc:chgData name="Martin Klepek" userId="feb729e6-0e74-477c-a0ae-c9b68d8ac753" providerId="ADAL" clId="{184448FB-C101-324F-922F-204CB916F3B4}" dt="2025-03-16T15:32:35.558" v="17" actId="2696"/>
        <pc:sldMkLst>
          <pc:docMk/>
          <pc:sldMk cId="807435457" sldId="339"/>
        </pc:sldMkLst>
      </pc:sldChg>
      <pc:sldChg chg="add del">
        <pc:chgData name="Martin Klepek" userId="feb729e6-0e74-477c-a0ae-c9b68d8ac753" providerId="ADAL" clId="{184448FB-C101-324F-922F-204CB916F3B4}" dt="2025-03-16T19:18:13.661" v="1609" actId="2696"/>
        <pc:sldMkLst>
          <pc:docMk/>
          <pc:sldMk cId="1858066599" sldId="339"/>
        </pc:sldMkLst>
      </pc:sldChg>
      <pc:sldChg chg="delSp modSp add mod">
        <pc:chgData name="Martin Klepek" userId="feb729e6-0e74-477c-a0ae-c9b68d8ac753" providerId="ADAL" clId="{184448FB-C101-324F-922F-204CB916F3B4}" dt="2025-03-17T05:23:28.774" v="1896" actId="113"/>
        <pc:sldMkLst>
          <pc:docMk/>
          <pc:sldMk cId="346293582" sldId="340"/>
        </pc:sldMkLst>
        <pc:spChg chg="mod">
          <ac:chgData name="Martin Klepek" userId="feb729e6-0e74-477c-a0ae-c9b68d8ac753" providerId="ADAL" clId="{184448FB-C101-324F-922F-204CB916F3B4}" dt="2025-03-16T18:30:28.519" v="259" actId="20577"/>
          <ac:spMkLst>
            <pc:docMk/>
            <pc:sldMk cId="346293582" sldId="340"/>
            <ac:spMk id="9" creationId="{14F66CF5-0F70-1DF6-85F9-D9599FCDF8EC}"/>
          </ac:spMkLst>
        </pc:spChg>
        <pc:spChg chg="mod">
          <ac:chgData name="Martin Klepek" userId="feb729e6-0e74-477c-a0ae-c9b68d8ac753" providerId="ADAL" clId="{184448FB-C101-324F-922F-204CB916F3B4}" dt="2025-03-17T05:23:28.774" v="1896" actId="113"/>
          <ac:spMkLst>
            <pc:docMk/>
            <pc:sldMk cId="346293582" sldId="340"/>
            <ac:spMk id="11" creationId="{F15D0BE8-DA84-1FFC-51D0-298ED3827C6E}"/>
          </ac:spMkLst>
        </pc:spChg>
      </pc:sldChg>
      <pc:sldChg chg="del">
        <pc:chgData name="Martin Klepek" userId="feb729e6-0e74-477c-a0ae-c9b68d8ac753" providerId="ADAL" clId="{184448FB-C101-324F-922F-204CB916F3B4}" dt="2025-03-16T15:32:35.581" v="37" actId="2696"/>
        <pc:sldMkLst>
          <pc:docMk/>
          <pc:sldMk cId="1443042245" sldId="340"/>
        </pc:sldMkLst>
      </pc:sldChg>
      <pc:sldChg chg="addSp modSp add mod">
        <pc:chgData name="Martin Klepek" userId="feb729e6-0e74-477c-a0ae-c9b68d8ac753" providerId="ADAL" clId="{184448FB-C101-324F-922F-204CB916F3B4}" dt="2025-03-17T05:23:59.090" v="1915" actId="20577"/>
        <pc:sldMkLst>
          <pc:docMk/>
          <pc:sldMk cId="2329182481" sldId="341"/>
        </pc:sldMkLst>
      </pc:sldChg>
      <pc:sldChg chg="addSp delSp modSp add mod">
        <pc:chgData name="Martin Klepek" userId="feb729e6-0e74-477c-a0ae-c9b68d8ac753" providerId="ADAL" clId="{184448FB-C101-324F-922F-204CB916F3B4}" dt="2025-03-17T05:24:05.066" v="1916"/>
        <pc:sldMkLst>
          <pc:docMk/>
          <pc:sldMk cId="551908528" sldId="342"/>
        </pc:sldMkLst>
      </pc:sldChg>
      <pc:sldChg chg="addSp modSp add mod ord">
        <pc:chgData name="Martin Klepek" userId="feb729e6-0e74-477c-a0ae-c9b68d8ac753" providerId="ADAL" clId="{184448FB-C101-324F-922F-204CB916F3B4}" dt="2025-03-16T19:05:47.583" v="1399" actId="1076"/>
        <pc:sldMkLst>
          <pc:docMk/>
          <pc:sldMk cId="1280956802" sldId="343"/>
        </pc:sldMkLst>
      </pc:sldChg>
      <pc:sldChg chg="addSp delSp modSp add mod">
        <pc:chgData name="Martin Klepek" userId="feb729e6-0e74-477c-a0ae-c9b68d8ac753" providerId="ADAL" clId="{184448FB-C101-324F-922F-204CB916F3B4}" dt="2025-03-16T19:24:32.021" v="1795" actId="20577"/>
        <pc:sldMkLst>
          <pc:docMk/>
          <pc:sldMk cId="2189586316" sldId="344"/>
        </pc:sldMkLst>
      </pc:sldChg>
      <pc:sldChg chg="addSp delSp modSp add mod">
        <pc:chgData name="Martin Klepek" userId="feb729e6-0e74-477c-a0ae-c9b68d8ac753" providerId="ADAL" clId="{184448FB-C101-324F-922F-204CB916F3B4}" dt="2025-03-16T19:27:03.134" v="1856" actId="1076"/>
        <pc:sldMkLst>
          <pc:docMk/>
          <pc:sldMk cId="1708980057" sldId="345"/>
        </pc:sldMkLst>
      </pc:sldChg>
      <pc:sldChg chg="addSp delSp modSp add mod">
        <pc:chgData name="Martin Klepek" userId="feb729e6-0e74-477c-a0ae-c9b68d8ac753" providerId="ADAL" clId="{184448FB-C101-324F-922F-204CB916F3B4}" dt="2025-03-17T05:24:41.691" v="1920" actId="20577"/>
        <pc:sldMkLst>
          <pc:docMk/>
          <pc:sldMk cId="4260031263" sldId="346"/>
        </pc:sldMkLst>
      </pc:sldChg>
      <pc:sldChg chg="addSp modSp add mod">
        <pc:chgData name="Martin Klepek" userId="feb729e6-0e74-477c-a0ae-c9b68d8ac753" providerId="ADAL" clId="{184448FB-C101-324F-922F-204CB916F3B4}" dt="2025-03-16T18:45:55.095" v="584" actId="20577"/>
        <pc:sldMkLst>
          <pc:docMk/>
          <pc:sldMk cId="3381467071" sldId="347"/>
        </pc:sldMkLst>
      </pc:sldChg>
      <pc:sldChg chg="addSp modSp add mod ord">
        <pc:chgData name="Martin Klepek" userId="feb729e6-0e74-477c-a0ae-c9b68d8ac753" providerId="ADAL" clId="{184448FB-C101-324F-922F-204CB916F3B4}" dt="2025-03-17T05:25:06.454" v="1933" actId="20577"/>
        <pc:sldMkLst>
          <pc:docMk/>
          <pc:sldMk cId="2800533733" sldId="348"/>
        </pc:sldMkLst>
      </pc:sldChg>
      <pc:sldChg chg="addSp modSp add mod">
        <pc:chgData name="Martin Klepek" userId="feb729e6-0e74-477c-a0ae-c9b68d8ac753" providerId="ADAL" clId="{184448FB-C101-324F-922F-204CB916F3B4}" dt="2025-03-16T18:58:41.964" v="1210" actId="20577"/>
        <pc:sldMkLst>
          <pc:docMk/>
          <pc:sldMk cId="1720450376" sldId="349"/>
        </pc:sldMkLst>
      </pc:sldChg>
      <pc:sldChg chg="addSp modSp add mod">
        <pc:chgData name="Martin Klepek" userId="feb729e6-0e74-477c-a0ae-c9b68d8ac753" providerId="ADAL" clId="{184448FB-C101-324F-922F-204CB916F3B4}" dt="2025-03-16T18:51:31.146" v="765" actId="403"/>
        <pc:sldMkLst>
          <pc:docMk/>
          <pc:sldMk cId="801740844" sldId="350"/>
        </pc:sldMkLst>
      </pc:sldChg>
      <pc:sldChg chg="addSp delSp modSp add mod">
        <pc:chgData name="Martin Klepek" userId="feb729e6-0e74-477c-a0ae-c9b68d8ac753" providerId="ADAL" clId="{184448FB-C101-324F-922F-204CB916F3B4}" dt="2025-03-16T18:52:32.065" v="776" actId="1076"/>
        <pc:sldMkLst>
          <pc:docMk/>
          <pc:sldMk cId="202294114" sldId="351"/>
        </pc:sldMkLst>
      </pc:sldChg>
      <pc:sldChg chg="addSp modSp add mod">
        <pc:chgData name="Martin Klepek" userId="feb729e6-0e74-477c-a0ae-c9b68d8ac753" providerId="ADAL" clId="{184448FB-C101-324F-922F-204CB916F3B4}" dt="2025-03-16T18:56:52.502" v="1107" actId="20577"/>
        <pc:sldMkLst>
          <pc:docMk/>
          <pc:sldMk cId="895358382" sldId="352"/>
        </pc:sldMkLst>
      </pc:sldChg>
      <pc:sldChg chg="addSp delSp modSp add mod modAnim">
        <pc:chgData name="Martin Klepek" userId="feb729e6-0e74-477c-a0ae-c9b68d8ac753" providerId="ADAL" clId="{184448FB-C101-324F-922F-204CB916F3B4}" dt="2025-03-16T19:07:03.124" v="1401" actId="1076"/>
        <pc:sldMkLst>
          <pc:docMk/>
          <pc:sldMk cId="3050510331" sldId="353"/>
        </pc:sldMkLst>
      </pc:sldChg>
      <pc:sldChg chg="addSp delSp modSp add mod">
        <pc:chgData name="Martin Klepek" userId="feb729e6-0e74-477c-a0ae-c9b68d8ac753" providerId="ADAL" clId="{184448FB-C101-324F-922F-204CB916F3B4}" dt="2025-03-16T19:29:48.503" v="1857" actId="20577"/>
        <pc:sldMkLst>
          <pc:docMk/>
          <pc:sldMk cId="1954067161" sldId="354"/>
        </pc:sldMkLst>
      </pc:sldChg>
      <pc:sldChg chg="addSp delSp modSp add mod">
        <pc:chgData name="Martin Klepek" userId="feb729e6-0e74-477c-a0ae-c9b68d8ac753" providerId="ADAL" clId="{184448FB-C101-324F-922F-204CB916F3B4}" dt="2025-03-16T19:12:11.220" v="1571" actId="2711"/>
        <pc:sldMkLst>
          <pc:docMk/>
          <pc:sldMk cId="789487161" sldId="355"/>
        </pc:sldMkLst>
      </pc:sldChg>
    </pc:docChg>
  </pc:docChgLst>
  <pc:docChgLst>
    <pc:chgData name="Martin Klepek" userId="feb729e6-0e74-477c-a0ae-c9b68d8ac753" providerId="ADAL" clId="{81D25BE7-2B78-7E4E-8D73-C9BC3F9A0DC9}"/>
    <pc:docChg chg="modSld">
      <pc:chgData name="Martin Klepek" userId="feb729e6-0e74-477c-a0ae-c9b68d8ac753" providerId="ADAL" clId="{81D25BE7-2B78-7E4E-8D73-C9BC3F9A0DC9}" dt="2025-02-24T08:50:07.320" v="0" actId="20577"/>
      <pc:docMkLst>
        <pc:docMk/>
      </pc:docMkLst>
      <pc:sldChg chg="modSp mod">
        <pc:chgData name="Martin Klepek" userId="feb729e6-0e74-477c-a0ae-c9b68d8ac753" providerId="ADAL" clId="{81D25BE7-2B78-7E4E-8D73-C9BC3F9A0DC9}" dt="2025-02-24T08:50:07.320" v="0" actId="20577"/>
        <pc:sldMkLst>
          <pc:docMk/>
          <pc:sldMk cId="4008511254" sldId="271"/>
        </pc:sldMkLst>
      </pc:sldChg>
    </pc:docChg>
  </pc:docChgLst>
  <pc:docChgLst>
    <pc:chgData name="Martin Klepek" userId="feb729e6-0e74-477c-a0ae-c9b68d8ac753" providerId="ADAL" clId="{F9594440-C2D9-B34B-B509-0E1BF1EF7869}"/>
    <pc:docChg chg="custSel addSld delSld modSld sldOrd">
      <pc:chgData name="Martin Klepek" userId="feb729e6-0e74-477c-a0ae-c9b68d8ac753" providerId="ADAL" clId="{F9594440-C2D9-B34B-B509-0E1BF1EF7869}" dt="2025-03-03T07:14:19.757" v="268" actId="20577"/>
      <pc:docMkLst>
        <pc:docMk/>
      </pc:docMkLst>
      <pc:sldChg chg="modSp mod">
        <pc:chgData name="Martin Klepek" userId="feb729e6-0e74-477c-a0ae-c9b68d8ac753" providerId="ADAL" clId="{F9594440-C2D9-B34B-B509-0E1BF1EF7869}" dt="2025-03-03T06:40:59.122" v="77" actId="20577"/>
        <pc:sldMkLst>
          <pc:docMk/>
          <pc:sldMk cId="1338063626" sldId="262"/>
        </pc:sldMkLst>
        <pc:spChg chg="mod">
          <ac:chgData name="Martin Klepek" userId="feb729e6-0e74-477c-a0ae-c9b68d8ac753" providerId="ADAL" clId="{F9594440-C2D9-B34B-B509-0E1BF1EF7869}" dt="2025-03-03T06:40:59.122" v="77" actId="20577"/>
          <ac:spMkLst>
            <pc:docMk/>
            <pc:sldMk cId="1338063626" sldId="262"/>
            <ac:spMk id="9" creationId="{687E8438-E225-4B7F-A764-FEFBC2D78C02}"/>
          </ac:spMkLst>
        </pc:spChg>
      </pc:sldChg>
      <pc:sldChg chg="modSp mod">
        <pc:chgData name="Martin Klepek" userId="feb729e6-0e74-477c-a0ae-c9b68d8ac753" providerId="ADAL" clId="{F9594440-C2D9-B34B-B509-0E1BF1EF7869}" dt="2025-03-03T06:42:04.843" v="131" actId="20577"/>
        <pc:sldMkLst>
          <pc:docMk/>
          <pc:sldMk cId="648919818" sldId="268"/>
        </pc:sldMkLst>
      </pc:sldChg>
      <pc:sldChg chg="modSp mod">
        <pc:chgData name="Martin Klepek" userId="feb729e6-0e74-477c-a0ae-c9b68d8ac753" providerId="ADAL" clId="{F9594440-C2D9-B34B-B509-0E1BF1EF7869}" dt="2025-03-03T06:37:43.830" v="12" actId="6549"/>
        <pc:sldMkLst>
          <pc:docMk/>
          <pc:sldMk cId="2810960381" sldId="269"/>
        </pc:sldMkLst>
      </pc:sldChg>
      <pc:sldChg chg="ord">
        <pc:chgData name="Martin Klepek" userId="feb729e6-0e74-477c-a0ae-c9b68d8ac753" providerId="ADAL" clId="{F9594440-C2D9-B34B-B509-0E1BF1EF7869}" dt="2025-03-03T07:05:15.009" v="182" actId="20578"/>
        <pc:sldMkLst>
          <pc:docMk/>
          <pc:sldMk cId="4085866626" sldId="271"/>
        </pc:sldMkLst>
      </pc:sldChg>
      <pc:sldChg chg="modSp mod">
        <pc:chgData name="Martin Klepek" userId="feb729e6-0e74-477c-a0ae-c9b68d8ac753" providerId="ADAL" clId="{F9594440-C2D9-B34B-B509-0E1BF1EF7869}" dt="2025-03-03T07:12:05.584" v="248" actId="20577"/>
        <pc:sldMkLst>
          <pc:docMk/>
          <pc:sldMk cId="165602402" sldId="272"/>
        </pc:sldMkLst>
      </pc:sldChg>
      <pc:sldChg chg="modSp mod">
        <pc:chgData name="Martin Klepek" userId="feb729e6-0e74-477c-a0ae-c9b68d8ac753" providerId="ADAL" clId="{F9594440-C2D9-B34B-B509-0E1BF1EF7869}" dt="2025-03-03T07:04:26.713" v="181" actId="20577"/>
        <pc:sldMkLst>
          <pc:docMk/>
          <pc:sldMk cId="3783486189" sldId="273"/>
        </pc:sldMkLst>
      </pc:sldChg>
      <pc:sldChg chg="addSp modSp mod">
        <pc:chgData name="Martin Klepek" userId="feb729e6-0e74-477c-a0ae-c9b68d8ac753" providerId="ADAL" clId="{F9594440-C2D9-B34B-B509-0E1BF1EF7869}" dt="2025-03-03T07:13:49.744" v="264" actId="20577"/>
        <pc:sldMkLst>
          <pc:docMk/>
          <pc:sldMk cId="1407520580" sldId="275"/>
        </pc:sldMkLst>
      </pc:sldChg>
      <pc:sldChg chg="modSp mod">
        <pc:chgData name="Martin Klepek" userId="feb729e6-0e74-477c-a0ae-c9b68d8ac753" providerId="ADAL" clId="{F9594440-C2D9-B34B-B509-0E1BF1EF7869}" dt="2025-03-03T07:07:19.425" v="235" actId="27636"/>
        <pc:sldMkLst>
          <pc:docMk/>
          <pc:sldMk cId="3904803884" sldId="276"/>
        </pc:sldMkLst>
      </pc:sldChg>
      <pc:sldChg chg="modSp mod ord">
        <pc:chgData name="Martin Klepek" userId="feb729e6-0e74-477c-a0ae-c9b68d8ac753" providerId="ADAL" clId="{F9594440-C2D9-B34B-B509-0E1BF1EF7869}" dt="2025-03-03T06:52:48.145" v="147" actId="20578"/>
        <pc:sldMkLst>
          <pc:docMk/>
          <pc:sldMk cId="3904053128" sldId="282"/>
        </pc:sldMkLst>
      </pc:sldChg>
      <pc:sldChg chg="del">
        <pc:chgData name="Martin Klepek" userId="feb729e6-0e74-477c-a0ae-c9b68d8ac753" providerId="ADAL" clId="{F9594440-C2D9-B34B-B509-0E1BF1EF7869}" dt="2025-03-03T07:09:56.378" v="236" actId="2696"/>
        <pc:sldMkLst>
          <pc:docMk/>
          <pc:sldMk cId="1388493318" sldId="286"/>
        </pc:sldMkLst>
      </pc:sldChg>
      <pc:sldChg chg="modSp mod ord">
        <pc:chgData name="Martin Klepek" userId="feb729e6-0e74-477c-a0ae-c9b68d8ac753" providerId="ADAL" clId="{F9594440-C2D9-B34B-B509-0E1BF1EF7869}" dt="2025-03-03T07:14:19.757" v="268" actId="20577"/>
        <pc:sldMkLst>
          <pc:docMk/>
          <pc:sldMk cId="1239524251" sldId="287"/>
        </pc:sldMkLst>
      </pc:sldChg>
      <pc:sldChg chg="modSp mod ord">
        <pc:chgData name="Martin Klepek" userId="feb729e6-0e74-477c-a0ae-c9b68d8ac753" providerId="ADAL" clId="{F9594440-C2D9-B34B-B509-0E1BF1EF7869}" dt="2025-03-03T07:06:41.214" v="187" actId="20577"/>
        <pc:sldMkLst>
          <pc:docMk/>
          <pc:sldMk cId="2263564602" sldId="288"/>
        </pc:sldMkLst>
      </pc:sldChg>
      <pc:sldChg chg="ord">
        <pc:chgData name="Martin Klepek" userId="feb729e6-0e74-477c-a0ae-c9b68d8ac753" providerId="ADAL" clId="{F9594440-C2D9-B34B-B509-0E1BF1EF7869}" dt="2025-03-03T06:57:37.491" v="152" actId="20578"/>
        <pc:sldMkLst>
          <pc:docMk/>
          <pc:sldMk cId="1598255909" sldId="299"/>
        </pc:sldMkLst>
      </pc:sldChg>
      <pc:sldChg chg="ord">
        <pc:chgData name="Martin Klepek" userId="feb729e6-0e74-477c-a0ae-c9b68d8ac753" providerId="ADAL" clId="{F9594440-C2D9-B34B-B509-0E1BF1EF7869}" dt="2025-03-03T06:49:37.911" v="132" actId="20578"/>
        <pc:sldMkLst>
          <pc:docMk/>
          <pc:sldMk cId="4235902693" sldId="300"/>
        </pc:sldMkLst>
      </pc:sldChg>
      <pc:sldChg chg="ord">
        <pc:chgData name="Martin Klepek" userId="feb729e6-0e74-477c-a0ae-c9b68d8ac753" providerId="ADAL" clId="{F9594440-C2D9-B34B-B509-0E1BF1EF7869}" dt="2025-03-03T06:40:17.464" v="30" actId="20578"/>
        <pc:sldMkLst>
          <pc:docMk/>
          <pc:sldMk cId="2803621782" sldId="302"/>
        </pc:sldMkLst>
      </pc:sldChg>
      <pc:sldChg chg="addSp delSp modSp new mod modAnim">
        <pc:chgData name="Martin Klepek" userId="feb729e6-0e74-477c-a0ae-c9b68d8ac753" providerId="ADAL" clId="{F9594440-C2D9-B34B-B509-0E1BF1EF7869}" dt="2025-03-03T06:53:45.191" v="151" actId="1076"/>
        <pc:sldMkLst>
          <pc:docMk/>
          <pc:sldMk cId="4150392050" sldId="303"/>
        </pc:sldMkLst>
      </pc:sldChg>
      <pc:sldChg chg="addSp modSp new modAnim">
        <pc:chgData name="Martin Klepek" userId="feb729e6-0e74-477c-a0ae-c9b68d8ac753" providerId="ADAL" clId="{F9594440-C2D9-B34B-B509-0E1BF1EF7869}" dt="2025-03-03T06:58:30.879" v="164" actId="1076"/>
        <pc:sldMkLst>
          <pc:docMk/>
          <pc:sldMk cId="1938749763" sldId="304"/>
        </pc:sldMkLst>
      </pc:sldChg>
    </pc:docChg>
  </pc:docChgLst>
  <pc:docChgLst>
    <pc:chgData name="Martin Klepek" userId="feb729e6-0e74-477c-a0ae-c9b68d8ac753" providerId="ADAL" clId="{D284E7B8-945F-8045-AE06-CC848526A85F}"/>
    <pc:docChg chg="modSld">
      <pc:chgData name="Martin Klepek" userId="feb729e6-0e74-477c-a0ae-c9b68d8ac753" providerId="ADAL" clId="{D284E7B8-945F-8045-AE06-CC848526A85F}" dt="2025-03-24T09:24:39.892" v="11" actId="20577"/>
      <pc:docMkLst>
        <pc:docMk/>
      </pc:docMkLst>
      <pc:sldChg chg="modSp mod">
        <pc:chgData name="Martin Klepek" userId="feb729e6-0e74-477c-a0ae-c9b68d8ac753" providerId="ADAL" clId="{D284E7B8-945F-8045-AE06-CC848526A85F}" dt="2025-03-24T09:24:34.841" v="10" actId="20577"/>
        <pc:sldMkLst>
          <pc:docMk/>
          <pc:sldMk cId="2329182481" sldId="341"/>
        </pc:sldMkLst>
      </pc:sldChg>
      <pc:sldChg chg="modSp mod">
        <pc:chgData name="Martin Klepek" userId="feb729e6-0e74-477c-a0ae-c9b68d8ac753" providerId="ADAL" clId="{D284E7B8-945F-8045-AE06-CC848526A85F}" dt="2025-03-24T09:24:39.892" v="11" actId="20577"/>
        <pc:sldMkLst>
          <pc:docMk/>
          <pc:sldMk cId="551908528" sldId="342"/>
        </pc:sldMkLst>
      </pc:sldChg>
    </pc:docChg>
  </pc:docChgLst>
  <pc:docChgLst>
    <pc:chgData name="Martin Klepek" userId="feb729e6-0e74-477c-a0ae-c9b68d8ac753" providerId="ADAL" clId="{5B0DBB93-87BE-2C40-BA4E-63EAC3315B9E}"/>
    <pc:docChg chg="undo custSel addSld delSld modSld sldOrd">
      <pc:chgData name="Martin Klepek" userId="feb729e6-0e74-477c-a0ae-c9b68d8ac753" providerId="ADAL" clId="{5B0DBB93-87BE-2C40-BA4E-63EAC3315B9E}" dt="2025-03-09T07:24:14.561" v="1711"/>
      <pc:docMkLst>
        <pc:docMk/>
      </pc:docMkLst>
      <pc:sldChg chg="modSp mod">
        <pc:chgData name="Martin Klepek" userId="feb729e6-0e74-477c-a0ae-c9b68d8ac753" providerId="ADAL" clId="{5B0DBB93-87BE-2C40-BA4E-63EAC3315B9E}" dt="2025-03-08T07:56:20.181" v="291" actId="1076"/>
        <pc:sldMkLst>
          <pc:docMk/>
          <pc:sldMk cId="1338063626" sldId="262"/>
        </pc:sldMkLst>
        <pc:spChg chg="mod">
          <ac:chgData name="Martin Klepek" userId="feb729e6-0e74-477c-a0ae-c9b68d8ac753" providerId="ADAL" clId="{5B0DBB93-87BE-2C40-BA4E-63EAC3315B9E}" dt="2025-03-08T07:48:35.672" v="28" actId="20577"/>
          <ac:spMkLst>
            <pc:docMk/>
            <pc:sldMk cId="1338063626" sldId="262"/>
            <ac:spMk id="9" creationId="{687E8438-E225-4B7F-A764-FEFBC2D78C02}"/>
          </ac:spMkLst>
        </pc:spChg>
        <pc:spChg chg="mod">
          <ac:chgData name="Martin Klepek" userId="feb729e6-0e74-477c-a0ae-c9b68d8ac753" providerId="ADAL" clId="{5B0DBB93-87BE-2C40-BA4E-63EAC3315B9E}" dt="2025-03-08T07:48:39.263" v="30" actId="20577"/>
          <ac:spMkLst>
            <pc:docMk/>
            <pc:sldMk cId="1338063626" sldId="262"/>
            <ac:spMk id="12" creationId="{78A62DA0-465C-4E19-B567-BEF2445B33A3}"/>
          </ac:spMkLst>
        </pc:spChg>
        <pc:grpChg chg="mod">
          <ac:chgData name="Martin Klepek" userId="feb729e6-0e74-477c-a0ae-c9b68d8ac753" providerId="ADAL" clId="{5B0DBB93-87BE-2C40-BA4E-63EAC3315B9E}" dt="2025-03-08T07:56:20.181" v="291" actId="1076"/>
          <ac:grpSpMkLst>
            <pc:docMk/>
            <pc:sldMk cId="1338063626" sldId="262"/>
            <ac:grpSpMk id="4" creationId="{CF937454-C819-4C95-813A-73E6A1E76613}"/>
          </ac:grpSpMkLst>
        </pc:grpChg>
      </pc:sldChg>
      <pc:sldChg chg="addSp delSp modSp mod">
        <pc:chgData name="Martin Klepek" userId="feb729e6-0e74-477c-a0ae-c9b68d8ac753" providerId="ADAL" clId="{5B0DBB93-87BE-2C40-BA4E-63EAC3315B9E}" dt="2025-03-08T13:01:16.133" v="1246" actId="14100"/>
        <pc:sldMkLst>
          <pc:docMk/>
          <pc:sldMk cId="648919818" sldId="268"/>
        </pc:sldMkLst>
        <pc:spChg chg="mod">
          <ac:chgData name="Martin Klepek" userId="feb729e6-0e74-477c-a0ae-c9b68d8ac753" providerId="ADAL" clId="{5B0DBB93-87BE-2C40-BA4E-63EAC3315B9E}" dt="2025-03-08T07:49:03.887" v="53" actId="20577"/>
          <ac:spMkLst>
            <pc:docMk/>
            <pc:sldMk cId="648919818" sldId="268"/>
            <ac:spMk id="9" creationId="{035E4341-6A84-7AC5-1C81-F880488A7B47}"/>
          </ac:spMkLst>
        </pc:spChg>
      </pc:sldChg>
      <pc:sldChg chg="del">
        <pc:chgData name="Martin Klepek" userId="feb729e6-0e74-477c-a0ae-c9b68d8ac753" providerId="ADAL" clId="{5B0DBB93-87BE-2C40-BA4E-63EAC3315B9E}" dt="2025-03-08T07:55:18.434" v="280" actId="2696"/>
        <pc:sldMkLst>
          <pc:docMk/>
          <pc:sldMk cId="2810960381" sldId="269"/>
        </pc:sldMkLst>
      </pc:sldChg>
      <pc:sldChg chg="del">
        <pc:chgData name="Martin Klepek" userId="feb729e6-0e74-477c-a0ae-c9b68d8ac753" providerId="ADAL" clId="{5B0DBB93-87BE-2C40-BA4E-63EAC3315B9E}" dt="2025-03-08T07:55:18.434" v="280" actId="2696"/>
        <pc:sldMkLst>
          <pc:docMk/>
          <pc:sldMk cId="4085866626" sldId="271"/>
        </pc:sldMkLst>
      </pc:sldChg>
      <pc:sldChg chg="del">
        <pc:chgData name="Martin Klepek" userId="feb729e6-0e74-477c-a0ae-c9b68d8ac753" providerId="ADAL" clId="{5B0DBB93-87BE-2C40-BA4E-63EAC3315B9E}" dt="2025-03-08T07:55:18.434" v="280" actId="2696"/>
        <pc:sldMkLst>
          <pc:docMk/>
          <pc:sldMk cId="165602402" sldId="272"/>
        </pc:sldMkLst>
      </pc:sldChg>
      <pc:sldChg chg="del">
        <pc:chgData name="Martin Klepek" userId="feb729e6-0e74-477c-a0ae-c9b68d8ac753" providerId="ADAL" clId="{5B0DBB93-87BE-2C40-BA4E-63EAC3315B9E}" dt="2025-03-08T07:55:18.434" v="280" actId="2696"/>
        <pc:sldMkLst>
          <pc:docMk/>
          <pc:sldMk cId="3783486189" sldId="273"/>
        </pc:sldMkLst>
      </pc:sldChg>
      <pc:sldChg chg="del">
        <pc:chgData name="Martin Klepek" userId="feb729e6-0e74-477c-a0ae-c9b68d8ac753" providerId="ADAL" clId="{5B0DBB93-87BE-2C40-BA4E-63EAC3315B9E}" dt="2025-03-08T07:55:18.434" v="280" actId="2696"/>
        <pc:sldMkLst>
          <pc:docMk/>
          <pc:sldMk cId="3912538366" sldId="274"/>
        </pc:sldMkLst>
      </pc:sldChg>
      <pc:sldChg chg="del">
        <pc:chgData name="Martin Klepek" userId="feb729e6-0e74-477c-a0ae-c9b68d8ac753" providerId="ADAL" clId="{5B0DBB93-87BE-2C40-BA4E-63EAC3315B9E}" dt="2025-03-08T07:55:18.434" v="280" actId="2696"/>
        <pc:sldMkLst>
          <pc:docMk/>
          <pc:sldMk cId="1407520580" sldId="275"/>
        </pc:sldMkLst>
      </pc:sldChg>
      <pc:sldChg chg="del">
        <pc:chgData name="Martin Klepek" userId="feb729e6-0e74-477c-a0ae-c9b68d8ac753" providerId="ADAL" clId="{5B0DBB93-87BE-2C40-BA4E-63EAC3315B9E}" dt="2025-03-08T07:55:18.434" v="280" actId="2696"/>
        <pc:sldMkLst>
          <pc:docMk/>
          <pc:sldMk cId="3904803884" sldId="276"/>
        </pc:sldMkLst>
      </pc:sldChg>
      <pc:sldChg chg="del">
        <pc:chgData name="Martin Klepek" userId="feb729e6-0e74-477c-a0ae-c9b68d8ac753" providerId="ADAL" clId="{5B0DBB93-87BE-2C40-BA4E-63EAC3315B9E}" dt="2025-03-08T07:55:18.434" v="280" actId="2696"/>
        <pc:sldMkLst>
          <pc:docMk/>
          <pc:sldMk cId="3730205134" sldId="277"/>
        </pc:sldMkLst>
      </pc:sldChg>
      <pc:sldChg chg="del">
        <pc:chgData name="Martin Klepek" userId="feb729e6-0e74-477c-a0ae-c9b68d8ac753" providerId="ADAL" clId="{5B0DBB93-87BE-2C40-BA4E-63EAC3315B9E}" dt="2025-03-08T07:55:18.434" v="280" actId="2696"/>
        <pc:sldMkLst>
          <pc:docMk/>
          <pc:sldMk cId="4272045418" sldId="278"/>
        </pc:sldMkLst>
      </pc:sldChg>
      <pc:sldChg chg="del">
        <pc:chgData name="Martin Klepek" userId="feb729e6-0e74-477c-a0ae-c9b68d8ac753" providerId="ADAL" clId="{5B0DBB93-87BE-2C40-BA4E-63EAC3315B9E}" dt="2025-03-08T07:55:18.434" v="280" actId="2696"/>
        <pc:sldMkLst>
          <pc:docMk/>
          <pc:sldMk cId="130014448" sldId="279"/>
        </pc:sldMkLst>
      </pc:sldChg>
      <pc:sldChg chg="del">
        <pc:chgData name="Martin Klepek" userId="feb729e6-0e74-477c-a0ae-c9b68d8ac753" providerId="ADAL" clId="{5B0DBB93-87BE-2C40-BA4E-63EAC3315B9E}" dt="2025-03-08T07:55:18.434" v="280" actId="2696"/>
        <pc:sldMkLst>
          <pc:docMk/>
          <pc:sldMk cId="3842872365" sldId="280"/>
        </pc:sldMkLst>
      </pc:sldChg>
      <pc:sldChg chg="del">
        <pc:chgData name="Martin Klepek" userId="feb729e6-0e74-477c-a0ae-c9b68d8ac753" providerId="ADAL" clId="{5B0DBB93-87BE-2C40-BA4E-63EAC3315B9E}" dt="2025-03-08T07:55:18.434" v="280" actId="2696"/>
        <pc:sldMkLst>
          <pc:docMk/>
          <pc:sldMk cId="2005933174" sldId="281"/>
        </pc:sldMkLst>
      </pc:sldChg>
      <pc:sldChg chg="del">
        <pc:chgData name="Martin Klepek" userId="feb729e6-0e74-477c-a0ae-c9b68d8ac753" providerId="ADAL" clId="{5B0DBB93-87BE-2C40-BA4E-63EAC3315B9E}" dt="2025-03-08T07:48:55.480" v="31" actId="2696"/>
        <pc:sldMkLst>
          <pc:docMk/>
          <pc:sldMk cId="3904053128" sldId="282"/>
        </pc:sldMkLst>
      </pc:sldChg>
      <pc:sldChg chg="del">
        <pc:chgData name="Martin Klepek" userId="feb729e6-0e74-477c-a0ae-c9b68d8ac753" providerId="ADAL" clId="{5B0DBB93-87BE-2C40-BA4E-63EAC3315B9E}" dt="2025-03-08T07:55:18.434" v="280" actId="2696"/>
        <pc:sldMkLst>
          <pc:docMk/>
          <pc:sldMk cId="1292307677" sldId="285"/>
        </pc:sldMkLst>
      </pc:sldChg>
      <pc:sldChg chg="del">
        <pc:chgData name="Martin Klepek" userId="feb729e6-0e74-477c-a0ae-c9b68d8ac753" providerId="ADAL" clId="{5B0DBB93-87BE-2C40-BA4E-63EAC3315B9E}" dt="2025-03-08T07:55:18.434" v="280" actId="2696"/>
        <pc:sldMkLst>
          <pc:docMk/>
          <pc:sldMk cId="1239524251" sldId="287"/>
        </pc:sldMkLst>
      </pc:sldChg>
      <pc:sldChg chg="del">
        <pc:chgData name="Martin Klepek" userId="feb729e6-0e74-477c-a0ae-c9b68d8ac753" providerId="ADAL" clId="{5B0DBB93-87BE-2C40-BA4E-63EAC3315B9E}" dt="2025-03-08T07:55:18.434" v="280" actId="2696"/>
        <pc:sldMkLst>
          <pc:docMk/>
          <pc:sldMk cId="2263564602" sldId="288"/>
        </pc:sldMkLst>
      </pc:sldChg>
      <pc:sldChg chg="del">
        <pc:chgData name="Martin Klepek" userId="feb729e6-0e74-477c-a0ae-c9b68d8ac753" providerId="ADAL" clId="{5B0DBB93-87BE-2C40-BA4E-63EAC3315B9E}" dt="2025-03-08T07:55:18.434" v="280" actId="2696"/>
        <pc:sldMkLst>
          <pc:docMk/>
          <pc:sldMk cId="1549139335" sldId="289"/>
        </pc:sldMkLst>
      </pc:sldChg>
      <pc:sldChg chg="del">
        <pc:chgData name="Martin Klepek" userId="feb729e6-0e74-477c-a0ae-c9b68d8ac753" providerId="ADAL" clId="{5B0DBB93-87BE-2C40-BA4E-63EAC3315B9E}" dt="2025-03-08T07:55:18.434" v="280" actId="2696"/>
        <pc:sldMkLst>
          <pc:docMk/>
          <pc:sldMk cId="2675069600" sldId="290"/>
        </pc:sldMkLst>
      </pc:sldChg>
      <pc:sldChg chg="del">
        <pc:chgData name="Martin Klepek" userId="feb729e6-0e74-477c-a0ae-c9b68d8ac753" providerId="ADAL" clId="{5B0DBB93-87BE-2C40-BA4E-63EAC3315B9E}" dt="2025-03-08T07:55:18.434" v="280" actId="2696"/>
        <pc:sldMkLst>
          <pc:docMk/>
          <pc:sldMk cId="87084554" sldId="291"/>
        </pc:sldMkLst>
      </pc:sldChg>
      <pc:sldChg chg="del">
        <pc:chgData name="Martin Klepek" userId="feb729e6-0e74-477c-a0ae-c9b68d8ac753" providerId="ADAL" clId="{5B0DBB93-87BE-2C40-BA4E-63EAC3315B9E}" dt="2025-03-08T07:55:18.434" v="280" actId="2696"/>
        <pc:sldMkLst>
          <pc:docMk/>
          <pc:sldMk cId="1132681729" sldId="292"/>
        </pc:sldMkLst>
      </pc:sldChg>
      <pc:sldChg chg="del">
        <pc:chgData name="Martin Klepek" userId="feb729e6-0e74-477c-a0ae-c9b68d8ac753" providerId="ADAL" clId="{5B0DBB93-87BE-2C40-BA4E-63EAC3315B9E}" dt="2025-03-08T07:55:18.434" v="280" actId="2696"/>
        <pc:sldMkLst>
          <pc:docMk/>
          <pc:sldMk cId="3676863528" sldId="293"/>
        </pc:sldMkLst>
      </pc:sldChg>
      <pc:sldChg chg="modSp mod">
        <pc:chgData name="Martin Klepek" userId="feb729e6-0e74-477c-a0ae-c9b68d8ac753" providerId="ADAL" clId="{5B0DBB93-87BE-2C40-BA4E-63EAC3315B9E}" dt="2025-03-08T13:23:42.437" v="1668" actId="20577"/>
        <pc:sldMkLst>
          <pc:docMk/>
          <pc:sldMk cId="2286649143" sldId="294"/>
        </pc:sldMkLst>
        <pc:spChg chg="mod">
          <ac:chgData name="Martin Klepek" userId="feb729e6-0e74-477c-a0ae-c9b68d8ac753" providerId="ADAL" clId="{5B0DBB93-87BE-2C40-BA4E-63EAC3315B9E}" dt="2025-03-08T07:55:22.255" v="289" actId="20577"/>
          <ac:spMkLst>
            <pc:docMk/>
            <pc:sldMk cId="2286649143" sldId="294"/>
            <ac:spMk id="9" creationId="{79BB36DD-4D7C-C302-84F6-D67F7E0EB4B0}"/>
          </ac:spMkLst>
        </pc:spChg>
      </pc:sldChg>
      <pc:sldChg chg="del">
        <pc:chgData name="Martin Klepek" userId="feb729e6-0e74-477c-a0ae-c9b68d8ac753" providerId="ADAL" clId="{5B0DBB93-87BE-2C40-BA4E-63EAC3315B9E}" dt="2025-03-08T07:55:18.434" v="280" actId="2696"/>
        <pc:sldMkLst>
          <pc:docMk/>
          <pc:sldMk cId="2705300610" sldId="295"/>
        </pc:sldMkLst>
      </pc:sldChg>
      <pc:sldChg chg="del">
        <pc:chgData name="Martin Klepek" userId="feb729e6-0e74-477c-a0ae-c9b68d8ac753" providerId="ADAL" clId="{5B0DBB93-87BE-2C40-BA4E-63EAC3315B9E}" dt="2025-03-08T07:55:18.434" v="280" actId="2696"/>
        <pc:sldMkLst>
          <pc:docMk/>
          <pc:sldMk cId="705153152" sldId="296"/>
        </pc:sldMkLst>
      </pc:sldChg>
      <pc:sldChg chg="del">
        <pc:chgData name="Martin Klepek" userId="feb729e6-0e74-477c-a0ae-c9b68d8ac753" providerId="ADAL" clId="{5B0DBB93-87BE-2C40-BA4E-63EAC3315B9E}" dt="2025-03-08T07:55:18.434" v="280" actId="2696"/>
        <pc:sldMkLst>
          <pc:docMk/>
          <pc:sldMk cId="2365563667" sldId="297"/>
        </pc:sldMkLst>
      </pc:sldChg>
      <pc:sldChg chg="del">
        <pc:chgData name="Martin Klepek" userId="feb729e6-0e74-477c-a0ae-c9b68d8ac753" providerId="ADAL" clId="{5B0DBB93-87BE-2C40-BA4E-63EAC3315B9E}" dt="2025-03-08T07:55:18.434" v="280" actId="2696"/>
        <pc:sldMkLst>
          <pc:docMk/>
          <pc:sldMk cId="2484515748" sldId="298"/>
        </pc:sldMkLst>
      </pc:sldChg>
      <pc:sldChg chg="del">
        <pc:chgData name="Martin Klepek" userId="feb729e6-0e74-477c-a0ae-c9b68d8ac753" providerId="ADAL" clId="{5B0DBB93-87BE-2C40-BA4E-63EAC3315B9E}" dt="2025-03-08T07:55:18.434" v="280" actId="2696"/>
        <pc:sldMkLst>
          <pc:docMk/>
          <pc:sldMk cId="1598255909" sldId="299"/>
        </pc:sldMkLst>
      </pc:sldChg>
      <pc:sldChg chg="del">
        <pc:chgData name="Martin Klepek" userId="feb729e6-0e74-477c-a0ae-c9b68d8ac753" providerId="ADAL" clId="{5B0DBB93-87BE-2C40-BA4E-63EAC3315B9E}" dt="2025-03-08T07:55:18.434" v="280" actId="2696"/>
        <pc:sldMkLst>
          <pc:docMk/>
          <pc:sldMk cId="4235902693" sldId="300"/>
        </pc:sldMkLst>
      </pc:sldChg>
      <pc:sldChg chg="del">
        <pc:chgData name="Martin Klepek" userId="feb729e6-0e74-477c-a0ae-c9b68d8ac753" providerId="ADAL" clId="{5B0DBB93-87BE-2C40-BA4E-63EAC3315B9E}" dt="2025-03-08T07:55:18.434" v="280" actId="2696"/>
        <pc:sldMkLst>
          <pc:docMk/>
          <pc:sldMk cId="1999597943" sldId="301"/>
        </pc:sldMkLst>
      </pc:sldChg>
      <pc:sldChg chg="del">
        <pc:chgData name="Martin Klepek" userId="feb729e6-0e74-477c-a0ae-c9b68d8ac753" providerId="ADAL" clId="{5B0DBB93-87BE-2C40-BA4E-63EAC3315B9E}" dt="2025-03-08T07:55:18.434" v="280" actId="2696"/>
        <pc:sldMkLst>
          <pc:docMk/>
          <pc:sldMk cId="2803621782" sldId="302"/>
        </pc:sldMkLst>
      </pc:sldChg>
      <pc:sldChg chg="del">
        <pc:chgData name="Martin Klepek" userId="feb729e6-0e74-477c-a0ae-c9b68d8ac753" providerId="ADAL" clId="{5B0DBB93-87BE-2C40-BA4E-63EAC3315B9E}" dt="2025-03-08T07:55:18.434" v="280" actId="2696"/>
        <pc:sldMkLst>
          <pc:docMk/>
          <pc:sldMk cId="4150392050" sldId="303"/>
        </pc:sldMkLst>
      </pc:sldChg>
      <pc:sldChg chg="del">
        <pc:chgData name="Martin Klepek" userId="feb729e6-0e74-477c-a0ae-c9b68d8ac753" providerId="ADAL" clId="{5B0DBB93-87BE-2C40-BA4E-63EAC3315B9E}" dt="2025-03-08T07:55:18.434" v="280" actId="2696"/>
        <pc:sldMkLst>
          <pc:docMk/>
          <pc:sldMk cId="1938749763" sldId="304"/>
        </pc:sldMkLst>
      </pc:sldChg>
      <pc:sldChg chg="del">
        <pc:chgData name="Martin Klepek" userId="feb729e6-0e74-477c-a0ae-c9b68d8ac753" providerId="ADAL" clId="{5B0DBB93-87BE-2C40-BA4E-63EAC3315B9E}" dt="2025-03-08T07:55:18.434" v="280" actId="2696"/>
        <pc:sldMkLst>
          <pc:docMk/>
          <pc:sldMk cId="291760801" sldId="305"/>
        </pc:sldMkLst>
      </pc:sldChg>
      <pc:sldChg chg="addSp delSp modSp add mod">
        <pc:chgData name="Martin Klepek" userId="feb729e6-0e74-477c-a0ae-c9b68d8ac753" providerId="ADAL" clId="{5B0DBB93-87BE-2C40-BA4E-63EAC3315B9E}" dt="2025-03-08T13:04:05.530" v="1354" actId="20577"/>
        <pc:sldMkLst>
          <pc:docMk/>
          <pc:sldMk cId="2627299197" sldId="306"/>
        </pc:sldMkLst>
      </pc:sldChg>
      <pc:sldChg chg="addSp delSp modSp add mod modAnim">
        <pc:chgData name="Martin Klepek" userId="feb729e6-0e74-477c-a0ae-c9b68d8ac753" providerId="ADAL" clId="{5B0DBB93-87BE-2C40-BA4E-63EAC3315B9E}" dt="2025-03-08T08:22:33.400" v="856" actId="167"/>
        <pc:sldMkLst>
          <pc:docMk/>
          <pc:sldMk cId="3400509743" sldId="307"/>
        </pc:sldMkLst>
      </pc:sldChg>
      <pc:sldChg chg="addSp delSp modSp add mod modAnim">
        <pc:chgData name="Martin Klepek" userId="feb729e6-0e74-477c-a0ae-c9b68d8ac753" providerId="ADAL" clId="{5B0DBB93-87BE-2C40-BA4E-63EAC3315B9E}" dt="2025-03-08T08:22:43.941" v="858" actId="167"/>
        <pc:sldMkLst>
          <pc:docMk/>
          <pc:sldMk cId="2925390365" sldId="308"/>
        </pc:sldMkLst>
      </pc:sldChg>
      <pc:sldChg chg="addSp delSp modSp add del mod delAnim">
        <pc:chgData name="Martin Klepek" userId="feb729e6-0e74-477c-a0ae-c9b68d8ac753" providerId="ADAL" clId="{5B0DBB93-87BE-2C40-BA4E-63EAC3315B9E}" dt="2025-03-08T08:13:14.492" v="618" actId="2696"/>
        <pc:sldMkLst>
          <pc:docMk/>
          <pc:sldMk cId="457196640" sldId="309"/>
        </pc:sldMkLst>
      </pc:sldChg>
      <pc:sldChg chg="addSp delSp modSp add mod">
        <pc:chgData name="Martin Klepek" userId="feb729e6-0e74-477c-a0ae-c9b68d8ac753" providerId="ADAL" clId="{5B0DBB93-87BE-2C40-BA4E-63EAC3315B9E}" dt="2025-03-08T13:01:53.484" v="1279" actId="14100"/>
        <pc:sldMkLst>
          <pc:docMk/>
          <pc:sldMk cId="628426464" sldId="310"/>
        </pc:sldMkLst>
      </pc:sldChg>
      <pc:sldChg chg="addSp delSp modSp add mod">
        <pc:chgData name="Martin Klepek" userId="feb729e6-0e74-477c-a0ae-c9b68d8ac753" providerId="ADAL" clId="{5B0DBB93-87BE-2C40-BA4E-63EAC3315B9E}" dt="2025-03-08T08:12:23.133" v="599" actId="1076"/>
        <pc:sldMkLst>
          <pc:docMk/>
          <pc:sldMk cId="2801022682" sldId="311"/>
        </pc:sldMkLst>
      </pc:sldChg>
      <pc:sldChg chg="addSp modSp add mod ord modAnim">
        <pc:chgData name="Martin Klepek" userId="feb729e6-0e74-477c-a0ae-c9b68d8ac753" providerId="ADAL" clId="{5B0DBB93-87BE-2C40-BA4E-63EAC3315B9E}" dt="2025-03-08T08:22:50.464" v="860" actId="167"/>
        <pc:sldMkLst>
          <pc:docMk/>
          <pc:sldMk cId="4260948689" sldId="312"/>
        </pc:sldMkLst>
      </pc:sldChg>
      <pc:sldChg chg="addSp modSp add modAnim">
        <pc:chgData name="Martin Klepek" userId="feb729e6-0e74-477c-a0ae-c9b68d8ac753" providerId="ADAL" clId="{5B0DBB93-87BE-2C40-BA4E-63EAC3315B9E}" dt="2025-03-08T08:22:57.947" v="862" actId="167"/>
        <pc:sldMkLst>
          <pc:docMk/>
          <pc:sldMk cId="1281798359" sldId="313"/>
        </pc:sldMkLst>
      </pc:sldChg>
      <pc:sldChg chg="addSp delSp modSp add mod">
        <pc:chgData name="Martin Klepek" userId="feb729e6-0e74-477c-a0ae-c9b68d8ac753" providerId="ADAL" clId="{5B0DBB93-87BE-2C40-BA4E-63EAC3315B9E}" dt="2025-03-08T08:45:40.593" v="1093" actId="14100"/>
        <pc:sldMkLst>
          <pc:docMk/>
          <pc:sldMk cId="4275298057" sldId="314"/>
        </pc:sldMkLst>
      </pc:sldChg>
      <pc:sldChg chg="addSp delSp modSp add mod">
        <pc:chgData name="Martin Klepek" userId="feb729e6-0e74-477c-a0ae-c9b68d8ac753" providerId="ADAL" clId="{5B0DBB93-87BE-2C40-BA4E-63EAC3315B9E}" dt="2025-03-08T08:23:09.874" v="866" actId="167"/>
        <pc:sldMkLst>
          <pc:docMk/>
          <pc:sldMk cId="2764199325" sldId="315"/>
        </pc:sldMkLst>
      </pc:sldChg>
      <pc:sldChg chg="modSp add del mod">
        <pc:chgData name="Martin Klepek" userId="feb729e6-0e74-477c-a0ae-c9b68d8ac753" providerId="ADAL" clId="{5B0DBB93-87BE-2C40-BA4E-63EAC3315B9E}" dt="2025-03-08T08:18:21.886" v="834" actId="2696"/>
        <pc:sldMkLst>
          <pc:docMk/>
          <pc:sldMk cId="1106204417" sldId="316"/>
        </pc:sldMkLst>
      </pc:sldChg>
      <pc:sldChg chg="addSp modSp add mod ord">
        <pc:chgData name="Martin Klepek" userId="feb729e6-0e74-477c-a0ae-c9b68d8ac753" providerId="ADAL" clId="{5B0DBB93-87BE-2C40-BA4E-63EAC3315B9E}" dt="2025-03-08T08:23:44.331" v="883" actId="20577"/>
        <pc:sldMkLst>
          <pc:docMk/>
          <pc:sldMk cId="3982997098" sldId="317"/>
        </pc:sldMkLst>
      </pc:sldChg>
      <pc:sldChg chg="addSp delSp modSp add mod">
        <pc:chgData name="Martin Klepek" userId="feb729e6-0e74-477c-a0ae-c9b68d8ac753" providerId="ADAL" clId="{5B0DBB93-87BE-2C40-BA4E-63EAC3315B9E}" dt="2025-03-08T08:25:41.454" v="897" actId="478"/>
        <pc:sldMkLst>
          <pc:docMk/>
          <pc:sldMk cId="3202949463" sldId="318"/>
        </pc:sldMkLst>
      </pc:sldChg>
      <pc:sldChg chg="addSp delSp modSp add mod ord">
        <pc:chgData name="Martin Klepek" userId="feb729e6-0e74-477c-a0ae-c9b68d8ac753" providerId="ADAL" clId="{5B0DBB93-87BE-2C40-BA4E-63EAC3315B9E}" dt="2025-03-08T08:30:55.875" v="942" actId="1076"/>
        <pc:sldMkLst>
          <pc:docMk/>
          <pc:sldMk cId="3431676753" sldId="319"/>
        </pc:sldMkLst>
      </pc:sldChg>
      <pc:sldChg chg="addSp delSp modSp new mod">
        <pc:chgData name="Martin Klepek" userId="feb729e6-0e74-477c-a0ae-c9b68d8ac753" providerId="ADAL" clId="{5B0DBB93-87BE-2C40-BA4E-63EAC3315B9E}" dt="2025-03-08T08:32:11.699" v="945" actId="26606"/>
        <pc:sldMkLst>
          <pc:docMk/>
          <pc:sldMk cId="1701560522" sldId="320"/>
        </pc:sldMkLst>
      </pc:sldChg>
      <pc:sldChg chg="addSp delSp modSp add mod ord">
        <pc:chgData name="Martin Klepek" userId="feb729e6-0e74-477c-a0ae-c9b68d8ac753" providerId="ADAL" clId="{5B0DBB93-87BE-2C40-BA4E-63EAC3315B9E}" dt="2025-03-08T08:37:25.116" v="979"/>
        <pc:sldMkLst>
          <pc:docMk/>
          <pc:sldMk cId="3707871654" sldId="321"/>
        </pc:sldMkLst>
      </pc:sldChg>
      <pc:sldChg chg="addSp delSp modSp add mod modAnim">
        <pc:chgData name="Martin Klepek" userId="feb729e6-0e74-477c-a0ae-c9b68d8ac753" providerId="ADAL" clId="{5B0DBB93-87BE-2C40-BA4E-63EAC3315B9E}" dt="2025-03-09T07:24:14.561" v="1711"/>
        <pc:sldMkLst>
          <pc:docMk/>
          <pc:sldMk cId="3327637608" sldId="322"/>
        </pc:sldMkLst>
      </pc:sldChg>
      <pc:sldChg chg="addSp delSp modSp add mod ord">
        <pc:chgData name="Martin Klepek" userId="feb729e6-0e74-477c-a0ae-c9b68d8ac753" providerId="ADAL" clId="{5B0DBB93-87BE-2C40-BA4E-63EAC3315B9E}" dt="2025-03-08T08:40:58.502" v="1017" actId="14100"/>
        <pc:sldMkLst>
          <pc:docMk/>
          <pc:sldMk cId="2833713824" sldId="323"/>
        </pc:sldMkLst>
      </pc:sldChg>
      <pc:sldChg chg="addSp delSp modSp add mod ord">
        <pc:chgData name="Martin Klepek" userId="feb729e6-0e74-477c-a0ae-c9b68d8ac753" providerId="ADAL" clId="{5B0DBB93-87BE-2C40-BA4E-63EAC3315B9E}" dt="2025-03-08T08:39:37.761" v="995" actId="1076"/>
        <pc:sldMkLst>
          <pc:docMk/>
          <pc:sldMk cId="3081228930" sldId="324"/>
        </pc:sldMkLst>
      </pc:sldChg>
      <pc:sldChg chg="addSp delSp modSp add">
        <pc:chgData name="Martin Klepek" userId="feb729e6-0e74-477c-a0ae-c9b68d8ac753" providerId="ADAL" clId="{5B0DBB93-87BE-2C40-BA4E-63EAC3315B9E}" dt="2025-03-08T08:39:29.368" v="993" actId="1076"/>
        <pc:sldMkLst>
          <pc:docMk/>
          <pc:sldMk cId="2323349929" sldId="325"/>
        </pc:sldMkLst>
      </pc:sldChg>
      <pc:sldChg chg="addSp delSp modSp add mod">
        <pc:chgData name="Martin Klepek" userId="feb729e6-0e74-477c-a0ae-c9b68d8ac753" providerId="ADAL" clId="{5B0DBB93-87BE-2C40-BA4E-63EAC3315B9E}" dt="2025-03-08T08:41:54.042" v="1027" actId="1076"/>
        <pc:sldMkLst>
          <pc:docMk/>
          <pc:sldMk cId="3765864828" sldId="326"/>
        </pc:sldMkLst>
      </pc:sldChg>
      <pc:sldChg chg="add ord">
        <pc:chgData name="Martin Klepek" userId="feb729e6-0e74-477c-a0ae-c9b68d8ac753" providerId="ADAL" clId="{5B0DBB93-87BE-2C40-BA4E-63EAC3315B9E}" dt="2025-03-08T13:05:56.167" v="1365" actId="20578"/>
        <pc:sldMkLst>
          <pc:docMk/>
          <pc:sldMk cId="3180456515" sldId="327"/>
        </pc:sldMkLst>
      </pc:sldChg>
      <pc:sldChg chg="addSp delSp modSp add mod">
        <pc:chgData name="Martin Klepek" userId="feb729e6-0e74-477c-a0ae-c9b68d8ac753" providerId="ADAL" clId="{5B0DBB93-87BE-2C40-BA4E-63EAC3315B9E}" dt="2025-03-08T08:47:38.896" v="1122" actId="1076"/>
        <pc:sldMkLst>
          <pc:docMk/>
          <pc:sldMk cId="3734025946" sldId="328"/>
        </pc:sldMkLst>
      </pc:sldChg>
      <pc:sldChg chg="addSp delSp modSp add mod">
        <pc:chgData name="Martin Klepek" userId="feb729e6-0e74-477c-a0ae-c9b68d8ac753" providerId="ADAL" clId="{5B0DBB93-87BE-2C40-BA4E-63EAC3315B9E}" dt="2025-03-08T08:50:45.933" v="1169" actId="2711"/>
        <pc:sldMkLst>
          <pc:docMk/>
          <pc:sldMk cId="138017933" sldId="329"/>
        </pc:sldMkLst>
      </pc:sldChg>
      <pc:sldChg chg="addSp modSp add mod ord">
        <pc:chgData name="Martin Klepek" userId="feb729e6-0e74-477c-a0ae-c9b68d8ac753" providerId="ADAL" clId="{5B0DBB93-87BE-2C40-BA4E-63EAC3315B9E}" dt="2025-03-08T08:50:33.231" v="1167" actId="2711"/>
        <pc:sldMkLst>
          <pc:docMk/>
          <pc:sldMk cId="3525115179" sldId="330"/>
        </pc:sldMkLst>
      </pc:sldChg>
      <pc:sldChg chg="addSp delSp modSp add mod">
        <pc:chgData name="Martin Klepek" userId="feb729e6-0e74-477c-a0ae-c9b68d8ac753" providerId="ADAL" clId="{5B0DBB93-87BE-2C40-BA4E-63EAC3315B9E}" dt="2025-03-08T08:50:39.272" v="1168" actId="2711"/>
        <pc:sldMkLst>
          <pc:docMk/>
          <pc:sldMk cId="1929219573" sldId="331"/>
        </pc:sldMkLst>
      </pc:sldChg>
      <pc:sldChg chg="addSp delSp modSp add mod">
        <pc:chgData name="Martin Klepek" userId="feb729e6-0e74-477c-a0ae-c9b68d8ac753" providerId="ADAL" clId="{5B0DBB93-87BE-2C40-BA4E-63EAC3315B9E}" dt="2025-03-08T08:52:46.124" v="1180" actId="255"/>
        <pc:sldMkLst>
          <pc:docMk/>
          <pc:sldMk cId="3233700288" sldId="332"/>
        </pc:sldMkLst>
      </pc:sldChg>
      <pc:sldChg chg="addSp delSp modSp add mod">
        <pc:chgData name="Martin Klepek" userId="feb729e6-0e74-477c-a0ae-c9b68d8ac753" providerId="ADAL" clId="{5B0DBB93-87BE-2C40-BA4E-63EAC3315B9E}" dt="2025-03-08T12:58:49.400" v="1226" actId="14100"/>
        <pc:sldMkLst>
          <pc:docMk/>
          <pc:sldMk cId="60444229" sldId="333"/>
        </pc:sldMkLst>
      </pc:sldChg>
      <pc:sldChg chg="modSp add mod">
        <pc:chgData name="Martin Klepek" userId="feb729e6-0e74-477c-a0ae-c9b68d8ac753" providerId="ADAL" clId="{5B0DBB93-87BE-2C40-BA4E-63EAC3315B9E}" dt="2025-03-08T13:07:55.061" v="1410" actId="20577"/>
        <pc:sldMkLst>
          <pc:docMk/>
          <pc:sldMk cId="3082350360" sldId="334"/>
        </pc:sldMkLst>
      </pc:sldChg>
      <pc:sldChg chg="addSp delSp modSp add mod">
        <pc:chgData name="Martin Klepek" userId="feb729e6-0e74-477c-a0ae-c9b68d8ac753" providerId="ADAL" clId="{5B0DBB93-87BE-2C40-BA4E-63EAC3315B9E}" dt="2025-03-08T13:07:09.061" v="1379" actId="1076"/>
        <pc:sldMkLst>
          <pc:docMk/>
          <pc:sldMk cId="1666151948" sldId="335"/>
        </pc:sldMkLst>
      </pc:sldChg>
      <pc:sldChg chg="addSp delSp modSp add mod ord">
        <pc:chgData name="Martin Klepek" userId="feb729e6-0e74-477c-a0ae-c9b68d8ac753" providerId="ADAL" clId="{5B0DBB93-87BE-2C40-BA4E-63EAC3315B9E}" dt="2025-03-08T13:12:43.333" v="1468" actId="20578"/>
        <pc:sldMkLst>
          <pc:docMk/>
          <pc:sldMk cId="3931733384" sldId="336"/>
        </pc:sldMkLst>
      </pc:sldChg>
      <pc:sldChg chg="addSp modSp add mod ord">
        <pc:chgData name="Martin Klepek" userId="feb729e6-0e74-477c-a0ae-c9b68d8ac753" providerId="ADAL" clId="{5B0DBB93-87BE-2C40-BA4E-63EAC3315B9E}" dt="2025-03-08T13:12:11.754" v="1465" actId="20577"/>
        <pc:sldMkLst>
          <pc:docMk/>
          <pc:sldMk cId="4098748646" sldId="337"/>
        </pc:sldMkLst>
      </pc:sldChg>
      <pc:sldChg chg="addSp delSp modSp add mod ord">
        <pc:chgData name="Martin Klepek" userId="feb729e6-0e74-477c-a0ae-c9b68d8ac753" providerId="ADAL" clId="{5B0DBB93-87BE-2C40-BA4E-63EAC3315B9E}" dt="2025-03-08T13:16:18.692" v="1505" actId="20577"/>
        <pc:sldMkLst>
          <pc:docMk/>
          <pc:sldMk cId="224447741" sldId="338"/>
        </pc:sldMkLst>
      </pc:sldChg>
      <pc:sldChg chg="addSp delSp modSp add mod">
        <pc:chgData name="Martin Klepek" userId="feb729e6-0e74-477c-a0ae-c9b68d8ac753" providerId="ADAL" clId="{5B0DBB93-87BE-2C40-BA4E-63EAC3315B9E}" dt="2025-03-08T13:18:12.011" v="1522" actId="14100"/>
        <pc:sldMkLst>
          <pc:docMk/>
          <pc:sldMk cId="807435457" sldId="339"/>
        </pc:sldMkLst>
      </pc:sldChg>
      <pc:sldChg chg="modSp add mod">
        <pc:chgData name="Martin Klepek" userId="feb729e6-0e74-477c-a0ae-c9b68d8ac753" providerId="ADAL" clId="{5B0DBB93-87BE-2C40-BA4E-63EAC3315B9E}" dt="2025-03-09T07:22:09.902" v="1697" actId="20577"/>
        <pc:sldMkLst>
          <pc:docMk/>
          <pc:sldMk cId="1443042245" sldId="340"/>
        </pc:sldMkLst>
      </pc:sldChg>
    </pc:docChg>
  </pc:docChgLst>
  <pc:docChgLst>
    <pc:chgData name="Martin Klepek" userId="feb729e6-0e74-477c-a0ae-c9b68d8ac753" providerId="ADAL" clId="{BD780118-7CDA-2444-8BA8-822EFC25B18B}"/>
    <pc:docChg chg="undo custSel addSld delSld modSld sldOrd">
      <pc:chgData name="Martin Klepek" userId="feb729e6-0e74-477c-a0ae-c9b68d8ac753" providerId="ADAL" clId="{BD780118-7CDA-2444-8BA8-822EFC25B18B}" dt="2025-03-03T12:50:26.871" v="2008" actId="26606"/>
      <pc:docMkLst>
        <pc:docMk/>
      </pc:docMkLst>
      <pc:sldChg chg="modSp mod">
        <pc:chgData name="Martin Klepek" userId="feb729e6-0e74-477c-a0ae-c9b68d8ac753" providerId="ADAL" clId="{BD780118-7CDA-2444-8BA8-822EFC25B18B}" dt="2025-03-02T15:20:25.300" v="38" actId="20577"/>
        <pc:sldMkLst>
          <pc:docMk/>
          <pc:sldMk cId="1338063626" sldId="262"/>
        </pc:sldMkLst>
        <pc:spChg chg="mod">
          <ac:chgData name="Martin Klepek" userId="feb729e6-0e74-477c-a0ae-c9b68d8ac753" providerId="ADAL" clId="{BD780118-7CDA-2444-8BA8-822EFC25B18B}" dt="2025-03-02T15:20:22.281" v="36" actId="20577"/>
          <ac:spMkLst>
            <pc:docMk/>
            <pc:sldMk cId="1338063626" sldId="262"/>
            <ac:spMk id="9" creationId="{687E8438-E225-4B7F-A764-FEFBC2D78C02}"/>
          </ac:spMkLst>
        </pc:spChg>
        <pc:spChg chg="mod">
          <ac:chgData name="Martin Klepek" userId="feb729e6-0e74-477c-a0ae-c9b68d8ac753" providerId="ADAL" clId="{BD780118-7CDA-2444-8BA8-822EFC25B18B}" dt="2025-03-02T15:20:25.300" v="38" actId="20577"/>
          <ac:spMkLst>
            <pc:docMk/>
            <pc:sldMk cId="1338063626" sldId="262"/>
            <ac:spMk id="12" creationId="{78A62DA0-465C-4E19-B567-BEF2445B33A3}"/>
          </ac:spMkLst>
        </pc:spChg>
      </pc:sldChg>
      <pc:sldChg chg="del">
        <pc:chgData name="Martin Klepek" userId="feb729e6-0e74-477c-a0ae-c9b68d8ac753" providerId="ADAL" clId="{BD780118-7CDA-2444-8BA8-822EFC25B18B}" dt="2025-03-02T15:20:04.624" v="0" actId="2696"/>
        <pc:sldMkLst>
          <pc:docMk/>
          <pc:sldMk cId="1677193294" sldId="267"/>
        </pc:sldMkLst>
      </pc:sldChg>
      <pc:sldChg chg="modSp mod">
        <pc:chgData name="Martin Klepek" userId="feb729e6-0e74-477c-a0ae-c9b68d8ac753" providerId="ADAL" clId="{BD780118-7CDA-2444-8BA8-822EFC25B18B}" dt="2025-03-02T16:16:54.957" v="426" actId="20577"/>
        <pc:sldMkLst>
          <pc:docMk/>
          <pc:sldMk cId="648919818" sldId="268"/>
        </pc:sldMkLst>
        <pc:spChg chg="mod">
          <ac:chgData name="Martin Klepek" userId="feb729e6-0e74-477c-a0ae-c9b68d8ac753" providerId="ADAL" clId="{BD780118-7CDA-2444-8BA8-822EFC25B18B}" dt="2025-03-02T16:16:54.957" v="426" actId="20577"/>
          <ac:spMkLst>
            <pc:docMk/>
            <pc:sldMk cId="648919818" sldId="268"/>
            <ac:spMk id="9" creationId="{035E4341-6A84-7AC5-1C81-F880488A7B47}"/>
          </ac:spMkLst>
        </pc:spChg>
      </pc:sldChg>
      <pc:sldChg chg="addSp modSp add mod">
        <pc:chgData name="Martin Klepek" userId="feb729e6-0e74-477c-a0ae-c9b68d8ac753" providerId="ADAL" clId="{BD780118-7CDA-2444-8BA8-822EFC25B18B}" dt="2025-03-02T16:19:33.030" v="475" actId="14100"/>
        <pc:sldMkLst>
          <pc:docMk/>
          <pc:sldMk cId="2810960381" sldId="269"/>
        </pc:sldMkLst>
      </pc:sldChg>
      <pc:sldChg chg="addSp delSp modSp add del mod">
        <pc:chgData name="Martin Klepek" userId="feb729e6-0e74-477c-a0ae-c9b68d8ac753" providerId="ADAL" clId="{BD780118-7CDA-2444-8BA8-822EFC25B18B}" dt="2025-03-02T16:19:41.462" v="479" actId="2696"/>
        <pc:sldMkLst>
          <pc:docMk/>
          <pc:sldMk cId="4213798383" sldId="270"/>
        </pc:sldMkLst>
      </pc:sldChg>
      <pc:sldChg chg="del">
        <pc:chgData name="Martin Klepek" userId="feb729e6-0e74-477c-a0ae-c9b68d8ac753" providerId="ADAL" clId="{BD780118-7CDA-2444-8BA8-822EFC25B18B}" dt="2025-03-02T15:20:04.629" v="4" actId="2696"/>
        <pc:sldMkLst>
          <pc:docMk/>
          <pc:sldMk cId="4008511254" sldId="271"/>
        </pc:sldMkLst>
      </pc:sldChg>
      <pc:sldChg chg="addSp delSp modSp add mod">
        <pc:chgData name="Martin Klepek" userId="feb729e6-0e74-477c-a0ae-c9b68d8ac753" providerId="ADAL" clId="{BD780118-7CDA-2444-8BA8-822EFC25B18B}" dt="2025-03-02T16:14:02.116" v="334" actId="478"/>
        <pc:sldMkLst>
          <pc:docMk/>
          <pc:sldMk cId="4085866626" sldId="271"/>
        </pc:sldMkLst>
      </pc:sldChg>
      <pc:sldChg chg="addSp modSp add mod">
        <pc:chgData name="Martin Klepek" userId="feb729e6-0e74-477c-a0ae-c9b68d8ac753" providerId="ADAL" clId="{BD780118-7CDA-2444-8BA8-822EFC25B18B}" dt="2025-03-02T18:20:57.269" v="1983" actId="20577"/>
        <pc:sldMkLst>
          <pc:docMk/>
          <pc:sldMk cId="165602402" sldId="272"/>
        </pc:sldMkLst>
      </pc:sldChg>
      <pc:sldChg chg="del">
        <pc:chgData name="Martin Klepek" userId="feb729e6-0e74-477c-a0ae-c9b68d8ac753" providerId="ADAL" clId="{BD780118-7CDA-2444-8BA8-822EFC25B18B}" dt="2025-03-02T15:20:04.632" v="7" actId="2696"/>
        <pc:sldMkLst>
          <pc:docMk/>
          <pc:sldMk cId="908425581" sldId="273"/>
        </pc:sldMkLst>
      </pc:sldChg>
      <pc:sldChg chg="modSp add mod ord">
        <pc:chgData name="Martin Klepek" userId="feb729e6-0e74-477c-a0ae-c9b68d8ac753" providerId="ADAL" clId="{BD780118-7CDA-2444-8BA8-822EFC25B18B}" dt="2025-03-02T16:32:04.627" v="748" actId="20577"/>
        <pc:sldMkLst>
          <pc:docMk/>
          <pc:sldMk cId="3783486189" sldId="273"/>
        </pc:sldMkLst>
      </pc:sldChg>
      <pc:sldChg chg="del">
        <pc:chgData name="Martin Klepek" userId="feb729e6-0e74-477c-a0ae-c9b68d8ac753" providerId="ADAL" clId="{BD780118-7CDA-2444-8BA8-822EFC25B18B}" dt="2025-03-02T15:20:04.626" v="1" actId="2696"/>
        <pc:sldMkLst>
          <pc:docMk/>
          <pc:sldMk cId="2232549365" sldId="274"/>
        </pc:sldMkLst>
      </pc:sldChg>
      <pc:sldChg chg="addSp delSp modSp add mod ord">
        <pc:chgData name="Martin Klepek" userId="feb729e6-0e74-477c-a0ae-c9b68d8ac753" providerId="ADAL" clId="{BD780118-7CDA-2444-8BA8-822EFC25B18B}" dt="2025-03-02T18:18:20.332" v="1967" actId="20578"/>
        <pc:sldMkLst>
          <pc:docMk/>
          <pc:sldMk cId="3912538366" sldId="274"/>
        </pc:sldMkLst>
      </pc:sldChg>
      <pc:sldChg chg="modSp add mod">
        <pc:chgData name="Martin Klepek" userId="feb729e6-0e74-477c-a0ae-c9b68d8ac753" providerId="ADAL" clId="{BD780118-7CDA-2444-8BA8-822EFC25B18B}" dt="2025-03-02T16:29:40.111" v="667" actId="27636"/>
        <pc:sldMkLst>
          <pc:docMk/>
          <pc:sldMk cId="1407520580" sldId="275"/>
        </pc:sldMkLst>
      </pc:sldChg>
      <pc:sldChg chg="del">
        <pc:chgData name="Martin Klepek" userId="feb729e6-0e74-477c-a0ae-c9b68d8ac753" providerId="ADAL" clId="{BD780118-7CDA-2444-8BA8-822EFC25B18B}" dt="2025-03-02T15:20:04.627" v="2" actId="2696"/>
        <pc:sldMkLst>
          <pc:docMk/>
          <pc:sldMk cId="2475489026" sldId="275"/>
        </pc:sldMkLst>
      </pc:sldChg>
      <pc:sldChg chg="del">
        <pc:chgData name="Martin Klepek" userId="feb729e6-0e74-477c-a0ae-c9b68d8ac753" providerId="ADAL" clId="{BD780118-7CDA-2444-8BA8-822EFC25B18B}" dt="2025-03-02T15:20:04.637" v="8" actId="2696"/>
        <pc:sldMkLst>
          <pc:docMk/>
          <pc:sldMk cId="902551580" sldId="276"/>
        </pc:sldMkLst>
      </pc:sldChg>
      <pc:sldChg chg="addSp delSp modSp add mod">
        <pc:chgData name="Martin Klepek" userId="feb729e6-0e74-477c-a0ae-c9b68d8ac753" providerId="ADAL" clId="{BD780118-7CDA-2444-8BA8-822EFC25B18B}" dt="2025-03-02T16:32:20.596" v="750" actId="14100"/>
        <pc:sldMkLst>
          <pc:docMk/>
          <pc:sldMk cId="3904803884" sldId="276"/>
        </pc:sldMkLst>
      </pc:sldChg>
      <pc:sldChg chg="del">
        <pc:chgData name="Martin Klepek" userId="feb729e6-0e74-477c-a0ae-c9b68d8ac753" providerId="ADAL" clId="{BD780118-7CDA-2444-8BA8-822EFC25B18B}" dt="2025-03-02T15:20:04.628" v="3" actId="2696"/>
        <pc:sldMkLst>
          <pc:docMk/>
          <pc:sldMk cId="2103703134" sldId="277"/>
        </pc:sldMkLst>
      </pc:sldChg>
      <pc:sldChg chg="addSp delSp modSp add mod ord">
        <pc:chgData name="Martin Klepek" userId="feb729e6-0e74-477c-a0ae-c9b68d8ac753" providerId="ADAL" clId="{BD780118-7CDA-2444-8BA8-822EFC25B18B}" dt="2025-03-02T16:48:02.332" v="883" actId="20577"/>
        <pc:sldMkLst>
          <pc:docMk/>
          <pc:sldMk cId="3730205134" sldId="277"/>
        </pc:sldMkLst>
      </pc:sldChg>
      <pc:sldChg chg="del">
        <pc:chgData name="Martin Klepek" userId="feb729e6-0e74-477c-a0ae-c9b68d8ac753" providerId="ADAL" clId="{BD780118-7CDA-2444-8BA8-822EFC25B18B}" dt="2025-03-02T15:20:04.630" v="5" actId="2696"/>
        <pc:sldMkLst>
          <pc:docMk/>
          <pc:sldMk cId="2696495866" sldId="278"/>
        </pc:sldMkLst>
      </pc:sldChg>
      <pc:sldChg chg="addSp delSp modSp add mod ord modAnim">
        <pc:chgData name="Martin Klepek" userId="feb729e6-0e74-477c-a0ae-c9b68d8ac753" providerId="ADAL" clId="{BD780118-7CDA-2444-8BA8-822EFC25B18B}" dt="2025-03-02T18:15:59.407" v="1964"/>
        <pc:sldMkLst>
          <pc:docMk/>
          <pc:sldMk cId="4272045418" sldId="278"/>
        </pc:sldMkLst>
      </pc:sldChg>
      <pc:sldChg chg="modSp add mod">
        <pc:chgData name="Martin Klepek" userId="feb729e6-0e74-477c-a0ae-c9b68d8ac753" providerId="ADAL" clId="{BD780118-7CDA-2444-8BA8-822EFC25B18B}" dt="2025-03-02T16:49:21.273" v="915" actId="20577"/>
        <pc:sldMkLst>
          <pc:docMk/>
          <pc:sldMk cId="130014448" sldId="279"/>
        </pc:sldMkLst>
      </pc:sldChg>
      <pc:sldChg chg="del">
        <pc:chgData name="Martin Klepek" userId="feb729e6-0e74-477c-a0ae-c9b68d8ac753" providerId="ADAL" clId="{BD780118-7CDA-2444-8BA8-822EFC25B18B}" dt="2025-03-02T15:20:04.631" v="6" actId="2696"/>
        <pc:sldMkLst>
          <pc:docMk/>
          <pc:sldMk cId="999826177" sldId="279"/>
        </pc:sldMkLst>
      </pc:sldChg>
      <pc:sldChg chg="addSp delSp modSp add mod ord">
        <pc:chgData name="Martin Klepek" userId="feb729e6-0e74-477c-a0ae-c9b68d8ac753" providerId="ADAL" clId="{BD780118-7CDA-2444-8BA8-822EFC25B18B}" dt="2025-03-02T17:01:35.306" v="1140" actId="20577"/>
        <pc:sldMkLst>
          <pc:docMk/>
          <pc:sldMk cId="3842872365" sldId="280"/>
        </pc:sldMkLst>
      </pc:sldChg>
      <pc:sldChg chg="addSp delSp modSp add mod">
        <pc:chgData name="Martin Klepek" userId="feb729e6-0e74-477c-a0ae-c9b68d8ac753" providerId="ADAL" clId="{BD780118-7CDA-2444-8BA8-822EFC25B18B}" dt="2025-03-02T16:57:35.144" v="993" actId="1076"/>
        <pc:sldMkLst>
          <pc:docMk/>
          <pc:sldMk cId="2005933174" sldId="281"/>
        </pc:sldMkLst>
      </pc:sldChg>
      <pc:sldChg chg="addSp delSp modSp add mod">
        <pc:chgData name="Martin Klepek" userId="feb729e6-0e74-477c-a0ae-c9b68d8ac753" providerId="ADAL" clId="{BD780118-7CDA-2444-8BA8-822EFC25B18B}" dt="2025-03-02T17:07:46.577" v="1246" actId="14100"/>
        <pc:sldMkLst>
          <pc:docMk/>
          <pc:sldMk cId="3904053128" sldId="282"/>
        </pc:sldMkLst>
      </pc:sldChg>
      <pc:sldChg chg="modSp add del mod">
        <pc:chgData name="Martin Klepek" userId="feb729e6-0e74-477c-a0ae-c9b68d8ac753" providerId="ADAL" clId="{BD780118-7CDA-2444-8BA8-822EFC25B18B}" dt="2025-03-02T17:51:33.400" v="1875" actId="2696"/>
        <pc:sldMkLst>
          <pc:docMk/>
          <pc:sldMk cId="4222675405" sldId="283"/>
        </pc:sldMkLst>
      </pc:sldChg>
      <pc:sldChg chg="modSp add del mod ord">
        <pc:chgData name="Martin Klepek" userId="feb729e6-0e74-477c-a0ae-c9b68d8ac753" providerId="ADAL" clId="{BD780118-7CDA-2444-8BA8-822EFC25B18B}" dt="2025-03-02T17:51:35.095" v="1876" actId="2696"/>
        <pc:sldMkLst>
          <pc:docMk/>
          <pc:sldMk cId="3098068322" sldId="284"/>
        </pc:sldMkLst>
      </pc:sldChg>
      <pc:sldChg chg="modSp add mod ord">
        <pc:chgData name="Martin Klepek" userId="feb729e6-0e74-477c-a0ae-c9b68d8ac753" providerId="ADAL" clId="{BD780118-7CDA-2444-8BA8-822EFC25B18B}" dt="2025-03-02T17:15:05.434" v="1392" actId="20577"/>
        <pc:sldMkLst>
          <pc:docMk/>
          <pc:sldMk cId="1292307677" sldId="285"/>
        </pc:sldMkLst>
      </pc:sldChg>
      <pc:sldChg chg="modSp add mod">
        <pc:chgData name="Martin Klepek" userId="feb729e6-0e74-477c-a0ae-c9b68d8ac753" providerId="ADAL" clId="{BD780118-7CDA-2444-8BA8-822EFC25B18B}" dt="2025-03-02T17:15:00.842" v="1383" actId="20577"/>
        <pc:sldMkLst>
          <pc:docMk/>
          <pc:sldMk cId="1388493318" sldId="286"/>
        </pc:sldMkLst>
      </pc:sldChg>
      <pc:sldChg chg="addSp delSp modSp add mod">
        <pc:chgData name="Martin Klepek" userId="feb729e6-0e74-477c-a0ae-c9b68d8ac753" providerId="ADAL" clId="{BD780118-7CDA-2444-8BA8-822EFC25B18B}" dt="2025-03-02T17:18:20.809" v="1505"/>
        <pc:sldMkLst>
          <pc:docMk/>
          <pc:sldMk cId="1239524251" sldId="287"/>
        </pc:sldMkLst>
      </pc:sldChg>
      <pc:sldChg chg="addSp delSp modSp add mod">
        <pc:chgData name="Martin Klepek" userId="feb729e6-0e74-477c-a0ae-c9b68d8ac753" providerId="ADAL" clId="{BD780118-7CDA-2444-8BA8-822EFC25B18B}" dt="2025-03-02T17:24:56.823" v="1659" actId="1076"/>
        <pc:sldMkLst>
          <pc:docMk/>
          <pc:sldMk cId="2263564602" sldId="288"/>
        </pc:sldMkLst>
      </pc:sldChg>
      <pc:sldChg chg="modSp add mod">
        <pc:chgData name="Martin Klepek" userId="feb729e6-0e74-477c-a0ae-c9b68d8ac753" providerId="ADAL" clId="{BD780118-7CDA-2444-8BA8-822EFC25B18B}" dt="2025-03-02T17:24:14.800" v="1656" actId="114"/>
        <pc:sldMkLst>
          <pc:docMk/>
          <pc:sldMk cId="1549139335" sldId="289"/>
        </pc:sldMkLst>
      </pc:sldChg>
      <pc:sldChg chg="addSp delSp modSp add mod">
        <pc:chgData name="Martin Klepek" userId="feb729e6-0e74-477c-a0ae-c9b68d8ac753" providerId="ADAL" clId="{BD780118-7CDA-2444-8BA8-822EFC25B18B}" dt="2025-03-02T17:27:23.542" v="1667" actId="1076"/>
        <pc:sldMkLst>
          <pc:docMk/>
          <pc:sldMk cId="2675069600" sldId="290"/>
        </pc:sldMkLst>
      </pc:sldChg>
      <pc:sldChg chg="addSp delSp modSp add">
        <pc:chgData name="Martin Klepek" userId="feb729e6-0e74-477c-a0ae-c9b68d8ac753" providerId="ADAL" clId="{BD780118-7CDA-2444-8BA8-822EFC25B18B}" dt="2025-03-02T17:30:15.189" v="1674" actId="1076"/>
        <pc:sldMkLst>
          <pc:docMk/>
          <pc:sldMk cId="87084554" sldId="291"/>
        </pc:sldMkLst>
      </pc:sldChg>
      <pc:sldChg chg="modSp add mod">
        <pc:chgData name="Martin Klepek" userId="feb729e6-0e74-477c-a0ae-c9b68d8ac753" providerId="ADAL" clId="{BD780118-7CDA-2444-8BA8-822EFC25B18B}" dt="2025-03-02T17:38:22.912" v="1758" actId="255"/>
        <pc:sldMkLst>
          <pc:docMk/>
          <pc:sldMk cId="1132681729" sldId="292"/>
        </pc:sldMkLst>
      </pc:sldChg>
      <pc:sldChg chg="modSp add mod ord">
        <pc:chgData name="Martin Klepek" userId="feb729e6-0e74-477c-a0ae-c9b68d8ac753" providerId="ADAL" clId="{BD780118-7CDA-2444-8BA8-822EFC25B18B}" dt="2025-03-02T17:34:58.182" v="1755" actId="20577"/>
        <pc:sldMkLst>
          <pc:docMk/>
          <pc:sldMk cId="3676863528" sldId="293"/>
        </pc:sldMkLst>
      </pc:sldChg>
      <pc:sldChg chg="modSp add mod">
        <pc:chgData name="Martin Klepek" userId="feb729e6-0e74-477c-a0ae-c9b68d8ac753" providerId="ADAL" clId="{BD780118-7CDA-2444-8BA8-822EFC25B18B}" dt="2025-03-02T17:55:39.317" v="1953" actId="20577"/>
        <pc:sldMkLst>
          <pc:docMk/>
          <pc:sldMk cId="2286649143" sldId="294"/>
        </pc:sldMkLst>
      </pc:sldChg>
      <pc:sldChg chg="addSp modSp add mod">
        <pc:chgData name="Martin Klepek" userId="feb729e6-0e74-477c-a0ae-c9b68d8ac753" providerId="ADAL" clId="{BD780118-7CDA-2444-8BA8-822EFC25B18B}" dt="2025-03-02T17:44:11.838" v="1849" actId="20577"/>
        <pc:sldMkLst>
          <pc:docMk/>
          <pc:sldMk cId="2705300610" sldId="295"/>
        </pc:sldMkLst>
      </pc:sldChg>
      <pc:sldChg chg="modSp add mod ord">
        <pc:chgData name="Martin Klepek" userId="feb729e6-0e74-477c-a0ae-c9b68d8ac753" providerId="ADAL" clId="{BD780118-7CDA-2444-8BA8-822EFC25B18B}" dt="2025-03-02T17:55:23.797" v="1929" actId="1076"/>
        <pc:sldMkLst>
          <pc:docMk/>
          <pc:sldMk cId="705153152" sldId="296"/>
        </pc:sldMkLst>
      </pc:sldChg>
      <pc:sldChg chg="add del ord">
        <pc:chgData name="Martin Klepek" userId="feb729e6-0e74-477c-a0ae-c9b68d8ac753" providerId="ADAL" clId="{BD780118-7CDA-2444-8BA8-822EFC25B18B}" dt="2025-03-02T17:46:34.181" v="1874" actId="2696"/>
        <pc:sldMkLst>
          <pc:docMk/>
          <pc:sldMk cId="2371499918" sldId="296"/>
        </pc:sldMkLst>
      </pc:sldChg>
      <pc:sldChg chg="addSp delSp modSp add mod">
        <pc:chgData name="Martin Klepek" userId="feb729e6-0e74-477c-a0ae-c9b68d8ac753" providerId="ADAL" clId="{BD780118-7CDA-2444-8BA8-822EFC25B18B}" dt="2025-03-02T17:52:21.440" v="1900" actId="1076"/>
        <pc:sldMkLst>
          <pc:docMk/>
          <pc:sldMk cId="2365563667" sldId="297"/>
        </pc:sldMkLst>
      </pc:sldChg>
      <pc:sldChg chg="addSp delSp modSp add mod">
        <pc:chgData name="Martin Klepek" userId="feb729e6-0e74-477c-a0ae-c9b68d8ac753" providerId="ADAL" clId="{BD780118-7CDA-2444-8BA8-822EFC25B18B}" dt="2025-03-02T17:53:11.154" v="1906" actId="1076"/>
        <pc:sldMkLst>
          <pc:docMk/>
          <pc:sldMk cId="2484515748" sldId="298"/>
        </pc:sldMkLst>
      </pc:sldChg>
      <pc:sldChg chg="addSp new ord">
        <pc:chgData name="Martin Klepek" userId="feb729e6-0e74-477c-a0ae-c9b68d8ac753" providerId="ADAL" clId="{BD780118-7CDA-2444-8BA8-822EFC25B18B}" dt="2025-03-02T18:18:16.815" v="1966" actId="20578"/>
        <pc:sldMkLst>
          <pc:docMk/>
          <pc:sldMk cId="1598255909" sldId="299"/>
        </pc:sldMkLst>
      </pc:sldChg>
      <pc:sldChg chg="addSp new ord">
        <pc:chgData name="Martin Klepek" userId="feb729e6-0e74-477c-a0ae-c9b68d8ac753" providerId="ADAL" clId="{BD780118-7CDA-2444-8BA8-822EFC25B18B}" dt="2025-03-02T18:17:49.184" v="1965" actId="20578"/>
        <pc:sldMkLst>
          <pc:docMk/>
          <pc:sldMk cId="4235902693" sldId="300"/>
        </pc:sldMkLst>
      </pc:sldChg>
      <pc:sldChg chg="addSp delSp modSp add mod">
        <pc:chgData name="Martin Klepek" userId="feb729e6-0e74-477c-a0ae-c9b68d8ac753" providerId="ADAL" clId="{BD780118-7CDA-2444-8BA8-822EFC25B18B}" dt="2025-03-02T18:02:12.385" v="1962" actId="1076"/>
        <pc:sldMkLst>
          <pc:docMk/>
          <pc:sldMk cId="1999597943" sldId="301"/>
        </pc:sldMkLst>
      </pc:sldChg>
      <pc:sldChg chg="addSp delSp modSp new mod">
        <pc:chgData name="Martin Klepek" userId="feb729e6-0e74-477c-a0ae-c9b68d8ac753" providerId="ADAL" clId="{BD780118-7CDA-2444-8BA8-822EFC25B18B}" dt="2025-03-02T18:25:29.938" v="1997" actId="14100"/>
        <pc:sldMkLst>
          <pc:docMk/>
          <pc:sldMk cId="2803621782" sldId="302"/>
        </pc:sldMkLst>
      </pc:sldChg>
      <pc:sldChg chg="addSp delSp modSp mod modShow">
        <pc:chgData name="Martin Klepek" userId="feb729e6-0e74-477c-a0ae-c9b68d8ac753" providerId="ADAL" clId="{BD780118-7CDA-2444-8BA8-822EFC25B18B}" dt="2025-03-03T12:49:27.393" v="2004" actId="478"/>
        <pc:sldMkLst>
          <pc:docMk/>
          <pc:sldMk cId="4150392050" sldId="303"/>
        </pc:sldMkLst>
      </pc:sldChg>
      <pc:sldChg chg="addSp delSp modSp new mod">
        <pc:chgData name="Martin Klepek" userId="feb729e6-0e74-477c-a0ae-c9b68d8ac753" providerId="ADAL" clId="{BD780118-7CDA-2444-8BA8-822EFC25B18B}" dt="2025-03-03T12:50:26.871" v="2008" actId="26606"/>
        <pc:sldMkLst>
          <pc:docMk/>
          <pc:sldMk cId="291760801" sldId="305"/>
        </pc:sldMkLst>
      </pc:sldChg>
    </pc:docChg>
  </pc:docChgLst>
  <pc:docChgLst>
    <pc:chgData name="Martin Klepek" userId="feb729e6-0e74-477c-a0ae-c9b68d8ac753" providerId="ADAL" clId="{D7E28F37-073E-0C4F-A7CC-504CDB790719}"/>
    <pc:docChg chg="undo custSel addSld delSld modSld sldOrd">
      <pc:chgData name="Martin Klepek" userId="feb729e6-0e74-477c-a0ae-c9b68d8ac753" providerId="ADAL" clId="{D7E28F37-073E-0C4F-A7CC-504CDB790719}" dt="2025-03-31T12:21:26.259" v="754" actId="20577"/>
      <pc:docMkLst>
        <pc:docMk/>
      </pc:docMkLst>
      <pc:sldChg chg="modSp mod">
        <pc:chgData name="Martin Klepek" userId="feb729e6-0e74-477c-a0ae-c9b68d8ac753" providerId="ADAL" clId="{D7E28F37-073E-0C4F-A7CC-504CDB790719}" dt="2025-03-30T21:41:13.949" v="77" actId="20577"/>
        <pc:sldMkLst>
          <pc:docMk/>
          <pc:sldMk cId="1338063626" sldId="262"/>
        </pc:sldMkLst>
        <pc:spChg chg="mod">
          <ac:chgData name="Martin Klepek" userId="feb729e6-0e74-477c-a0ae-c9b68d8ac753" providerId="ADAL" clId="{D7E28F37-073E-0C4F-A7CC-504CDB790719}" dt="2025-03-30T21:41:13.949" v="77" actId="20577"/>
          <ac:spMkLst>
            <pc:docMk/>
            <pc:sldMk cId="1338063626" sldId="262"/>
            <ac:spMk id="2" creationId="{B979E312-6B14-3D9A-3D14-E3EFC5901406}"/>
          </ac:spMkLst>
        </pc:spChg>
        <pc:spChg chg="mod">
          <ac:chgData name="Martin Klepek" userId="feb729e6-0e74-477c-a0ae-c9b68d8ac753" providerId="ADAL" clId="{D7E28F37-073E-0C4F-A7CC-504CDB790719}" dt="2025-03-30T20:15:01.638" v="1" actId="20577"/>
          <ac:spMkLst>
            <pc:docMk/>
            <pc:sldMk cId="1338063626" sldId="262"/>
            <ac:spMk id="12" creationId="{78A62DA0-465C-4E19-B567-BEF2445B33A3}"/>
          </ac:spMkLst>
        </pc:spChg>
        <pc:grpChg chg="mod">
          <ac:chgData name="Martin Klepek" userId="feb729e6-0e74-477c-a0ae-c9b68d8ac753" providerId="ADAL" clId="{D7E28F37-073E-0C4F-A7CC-504CDB790719}" dt="2025-03-30T20:28:05.403" v="3" actId="1076"/>
          <ac:grpSpMkLst>
            <pc:docMk/>
            <pc:sldMk cId="1338063626" sldId="262"/>
            <ac:grpSpMk id="4" creationId="{CF937454-C819-4C95-813A-73E6A1E76613}"/>
          </ac:grpSpMkLst>
        </pc:grpChg>
      </pc:sldChg>
      <pc:sldChg chg="addSp delSp modSp del mod">
        <pc:chgData name="Martin Klepek" userId="feb729e6-0e74-477c-a0ae-c9b68d8ac753" providerId="ADAL" clId="{D7E28F37-073E-0C4F-A7CC-504CDB790719}" dt="2025-03-31T12:01:18.289" v="78" actId="2696"/>
        <pc:sldMkLst>
          <pc:docMk/>
          <pc:sldMk cId="648919818" sldId="268"/>
        </pc:sldMkLst>
        <pc:spChg chg="add del mod">
          <ac:chgData name="Martin Klepek" userId="feb729e6-0e74-477c-a0ae-c9b68d8ac753" providerId="ADAL" clId="{D7E28F37-073E-0C4F-A7CC-504CDB790719}" dt="2025-03-30T20:30:04.809" v="16" actId="478"/>
          <ac:spMkLst>
            <pc:docMk/>
            <pc:sldMk cId="648919818" sldId="268"/>
            <ac:spMk id="8" creationId="{7E8D0DFE-72BB-26FE-558F-B16C7317AF62}"/>
          </ac:spMkLst>
        </pc:spChg>
        <pc:spChg chg="mod">
          <ac:chgData name="Martin Klepek" userId="feb729e6-0e74-477c-a0ae-c9b68d8ac753" providerId="ADAL" clId="{D7E28F37-073E-0C4F-A7CC-504CDB790719}" dt="2025-03-30T20:29:43.377" v="9" actId="20577"/>
          <ac:spMkLst>
            <pc:docMk/>
            <pc:sldMk cId="648919818" sldId="268"/>
            <ac:spMk id="9" creationId="{035E4341-6A84-7AC5-1C81-F880488A7B47}"/>
          </ac:spMkLst>
        </pc:spChg>
        <pc:spChg chg="del">
          <ac:chgData name="Martin Klepek" userId="feb729e6-0e74-477c-a0ae-c9b68d8ac753" providerId="ADAL" clId="{D7E28F37-073E-0C4F-A7CC-504CDB790719}" dt="2025-03-30T20:30:02.065" v="15" actId="478"/>
          <ac:spMkLst>
            <pc:docMk/>
            <pc:sldMk cId="648919818" sldId="268"/>
            <ac:spMk id="11" creationId="{285D2D7F-0A2B-E2B5-558C-7DB3E8003BF5}"/>
          </ac:spMkLst>
        </pc:spChg>
        <pc:picChg chg="add mod">
          <ac:chgData name="Martin Klepek" userId="feb729e6-0e74-477c-a0ae-c9b68d8ac753" providerId="ADAL" clId="{D7E28F37-073E-0C4F-A7CC-504CDB790719}" dt="2025-03-30T20:30:09.341" v="19" actId="1076"/>
          <ac:picMkLst>
            <pc:docMk/>
            <pc:sldMk cId="648919818" sldId="268"/>
            <ac:picMk id="3" creationId="{ED08DD83-E48D-AA14-5455-92AE7EECCE52}"/>
          </ac:picMkLst>
        </pc:picChg>
        <pc:picChg chg="del">
          <ac:chgData name="Martin Klepek" userId="feb729e6-0e74-477c-a0ae-c9b68d8ac753" providerId="ADAL" clId="{D7E28F37-073E-0C4F-A7CC-504CDB790719}" dt="2025-03-30T20:29:44.746" v="10" actId="478"/>
          <ac:picMkLst>
            <pc:docMk/>
            <pc:sldMk cId="648919818" sldId="268"/>
            <ac:picMk id="1026" creationId="{A5D8C18C-1B3D-01E5-D4AA-042344B221B9}"/>
          </ac:picMkLst>
        </pc:picChg>
      </pc:sldChg>
      <pc:sldChg chg="addSp delSp modSp mod">
        <pc:chgData name="Martin Klepek" userId="feb729e6-0e74-477c-a0ae-c9b68d8ac753" providerId="ADAL" clId="{D7E28F37-073E-0C4F-A7CC-504CDB790719}" dt="2025-03-31T12:03:22.152" v="325" actId="20577"/>
        <pc:sldMkLst>
          <pc:docMk/>
          <pc:sldMk cId="2286649143" sldId="294"/>
        </pc:sldMkLst>
        <pc:spChg chg="add del mod">
          <ac:chgData name="Martin Klepek" userId="feb729e6-0e74-477c-a0ae-c9b68d8ac753" providerId="ADAL" clId="{D7E28F37-073E-0C4F-A7CC-504CDB790719}" dt="2025-03-31T12:02:37.617" v="118" actId="478"/>
          <ac:spMkLst>
            <pc:docMk/>
            <pc:sldMk cId="2286649143" sldId="294"/>
            <ac:spMk id="2" creationId="{900B7056-6F62-875C-A8BE-7F605CEB1652}"/>
          </ac:spMkLst>
        </pc:spChg>
        <pc:spChg chg="mod">
          <ac:chgData name="Martin Klepek" userId="feb729e6-0e74-477c-a0ae-c9b68d8ac753" providerId="ADAL" clId="{D7E28F37-073E-0C4F-A7CC-504CDB790719}" dt="2025-03-31T12:03:22.152" v="325" actId="20577"/>
          <ac:spMkLst>
            <pc:docMk/>
            <pc:sldMk cId="2286649143" sldId="294"/>
            <ac:spMk id="11" creationId="{458B3DE2-D475-10BC-346F-BCABFD31FF86}"/>
          </ac:spMkLst>
        </pc:spChg>
      </pc:sldChg>
      <pc:sldChg chg="del">
        <pc:chgData name="Martin Klepek" userId="feb729e6-0e74-477c-a0ae-c9b68d8ac753" providerId="ADAL" clId="{D7E28F37-073E-0C4F-A7CC-504CDB790719}" dt="2025-03-30T20:31:31.667" v="26" actId="2696"/>
        <pc:sldMkLst>
          <pc:docMk/>
          <pc:sldMk cId="346293582" sldId="340"/>
        </pc:sldMkLst>
      </pc:sldChg>
      <pc:sldChg chg="del">
        <pc:chgData name="Martin Klepek" userId="feb729e6-0e74-477c-a0ae-c9b68d8ac753" providerId="ADAL" clId="{D7E28F37-073E-0C4F-A7CC-504CDB790719}" dt="2025-03-30T20:31:31.681" v="38" actId="2696"/>
        <pc:sldMkLst>
          <pc:docMk/>
          <pc:sldMk cId="2329182481" sldId="341"/>
        </pc:sldMkLst>
      </pc:sldChg>
      <pc:sldChg chg="del">
        <pc:chgData name="Martin Klepek" userId="feb729e6-0e74-477c-a0ae-c9b68d8ac753" providerId="ADAL" clId="{D7E28F37-073E-0C4F-A7CC-504CDB790719}" dt="2025-03-30T20:31:31.670" v="29" actId="2696"/>
        <pc:sldMkLst>
          <pc:docMk/>
          <pc:sldMk cId="551908528" sldId="342"/>
        </pc:sldMkLst>
      </pc:sldChg>
      <pc:sldChg chg="del">
        <pc:chgData name="Martin Klepek" userId="feb729e6-0e74-477c-a0ae-c9b68d8ac753" providerId="ADAL" clId="{D7E28F37-073E-0C4F-A7CC-504CDB790719}" dt="2025-03-30T20:31:31.674" v="36" actId="2696"/>
        <pc:sldMkLst>
          <pc:docMk/>
          <pc:sldMk cId="1280956802" sldId="343"/>
        </pc:sldMkLst>
      </pc:sldChg>
      <pc:sldChg chg="del">
        <pc:chgData name="Martin Klepek" userId="feb729e6-0e74-477c-a0ae-c9b68d8ac753" providerId="ADAL" clId="{D7E28F37-073E-0C4F-A7CC-504CDB790719}" dt="2025-03-30T20:31:31.672" v="33" actId="2696"/>
        <pc:sldMkLst>
          <pc:docMk/>
          <pc:sldMk cId="2189586316" sldId="344"/>
        </pc:sldMkLst>
      </pc:sldChg>
      <pc:sldChg chg="del">
        <pc:chgData name="Martin Klepek" userId="feb729e6-0e74-477c-a0ae-c9b68d8ac753" providerId="ADAL" clId="{D7E28F37-073E-0C4F-A7CC-504CDB790719}" dt="2025-03-30T20:31:31.684" v="39" actId="2696"/>
        <pc:sldMkLst>
          <pc:docMk/>
          <pc:sldMk cId="1708980057" sldId="345"/>
        </pc:sldMkLst>
      </pc:sldChg>
      <pc:sldChg chg="del">
        <pc:chgData name="Martin Klepek" userId="feb729e6-0e74-477c-a0ae-c9b68d8ac753" providerId="ADAL" clId="{D7E28F37-073E-0C4F-A7CC-504CDB790719}" dt="2025-03-30T20:31:31.669" v="28" actId="2696"/>
        <pc:sldMkLst>
          <pc:docMk/>
          <pc:sldMk cId="4260031263" sldId="346"/>
        </pc:sldMkLst>
      </pc:sldChg>
      <pc:sldChg chg="del">
        <pc:chgData name="Martin Klepek" userId="feb729e6-0e74-477c-a0ae-c9b68d8ac753" providerId="ADAL" clId="{D7E28F37-073E-0C4F-A7CC-504CDB790719}" dt="2025-03-30T20:31:31.673" v="35" actId="2696"/>
        <pc:sldMkLst>
          <pc:docMk/>
          <pc:sldMk cId="3381467071" sldId="347"/>
        </pc:sldMkLst>
      </pc:sldChg>
      <pc:sldChg chg="del">
        <pc:chgData name="Martin Klepek" userId="feb729e6-0e74-477c-a0ae-c9b68d8ac753" providerId="ADAL" clId="{D7E28F37-073E-0C4F-A7CC-504CDB790719}" dt="2025-03-30T20:31:31.670" v="30" actId="2696"/>
        <pc:sldMkLst>
          <pc:docMk/>
          <pc:sldMk cId="2800533733" sldId="348"/>
        </pc:sldMkLst>
      </pc:sldChg>
      <pc:sldChg chg="del">
        <pc:chgData name="Martin Klepek" userId="feb729e6-0e74-477c-a0ae-c9b68d8ac753" providerId="ADAL" clId="{D7E28F37-073E-0C4F-A7CC-504CDB790719}" dt="2025-03-30T20:31:31.672" v="32" actId="2696"/>
        <pc:sldMkLst>
          <pc:docMk/>
          <pc:sldMk cId="1720450376" sldId="349"/>
        </pc:sldMkLst>
      </pc:sldChg>
      <pc:sldChg chg="del">
        <pc:chgData name="Martin Klepek" userId="feb729e6-0e74-477c-a0ae-c9b68d8ac753" providerId="ADAL" clId="{D7E28F37-073E-0C4F-A7CC-504CDB790719}" dt="2025-03-30T20:31:31.674" v="37" actId="2696"/>
        <pc:sldMkLst>
          <pc:docMk/>
          <pc:sldMk cId="801740844" sldId="350"/>
        </pc:sldMkLst>
      </pc:sldChg>
      <pc:sldChg chg="del">
        <pc:chgData name="Martin Klepek" userId="feb729e6-0e74-477c-a0ae-c9b68d8ac753" providerId="ADAL" clId="{D7E28F37-073E-0C4F-A7CC-504CDB790719}" dt="2025-03-30T20:31:31.693" v="41" actId="2696"/>
        <pc:sldMkLst>
          <pc:docMk/>
          <pc:sldMk cId="202294114" sldId="351"/>
        </pc:sldMkLst>
      </pc:sldChg>
      <pc:sldChg chg="del">
        <pc:chgData name="Martin Klepek" userId="feb729e6-0e74-477c-a0ae-c9b68d8ac753" providerId="ADAL" clId="{D7E28F37-073E-0C4F-A7CC-504CDB790719}" dt="2025-03-30T20:31:31.687" v="40" actId="2696"/>
        <pc:sldMkLst>
          <pc:docMk/>
          <pc:sldMk cId="895358382" sldId="352"/>
        </pc:sldMkLst>
      </pc:sldChg>
      <pc:sldChg chg="del">
        <pc:chgData name="Martin Klepek" userId="feb729e6-0e74-477c-a0ae-c9b68d8ac753" providerId="ADAL" clId="{D7E28F37-073E-0C4F-A7CC-504CDB790719}" dt="2025-03-30T20:31:31.671" v="31" actId="2696"/>
        <pc:sldMkLst>
          <pc:docMk/>
          <pc:sldMk cId="3050510331" sldId="353"/>
        </pc:sldMkLst>
      </pc:sldChg>
      <pc:sldChg chg="del">
        <pc:chgData name="Martin Klepek" userId="feb729e6-0e74-477c-a0ae-c9b68d8ac753" providerId="ADAL" clId="{D7E28F37-073E-0C4F-A7CC-504CDB790719}" dt="2025-03-30T20:31:31.668" v="27" actId="2696"/>
        <pc:sldMkLst>
          <pc:docMk/>
          <pc:sldMk cId="1954067161" sldId="354"/>
        </pc:sldMkLst>
      </pc:sldChg>
      <pc:sldChg chg="del">
        <pc:chgData name="Martin Klepek" userId="feb729e6-0e74-477c-a0ae-c9b68d8ac753" providerId="ADAL" clId="{D7E28F37-073E-0C4F-A7CC-504CDB790719}" dt="2025-03-30T20:31:31.673" v="34" actId="2696"/>
        <pc:sldMkLst>
          <pc:docMk/>
          <pc:sldMk cId="789487161" sldId="355"/>
        </pc:sldMkLst>
      </pc:sldChg>
      <pc:sldChg chg="addSp delSp modSp add del mod">
        <pc:chgData name="Martin Klepek" userId="feb729e6-0e74-477c-a0ae-c9b68d8ac753" providerId="ADAL" clId="{D7E28F37-073E-0C4F-A7CC-504CDB790719}" dt="2025-03-31T12:01:18.289" v="78" actId="2696"/>
        <pc:sldMkLst>
          <pc:docMk/>
          <pc:sldMk cId="438933733" sldId="356"/>
        </pc:sldMkLst>
        <pc:picChg chg="del">
          <ac:chgData name="Martin Klepek" userId="feb729e6-0e74-477c-a0ae-c9b68d8ac753" providerId="ADAL" clId="{D7E28F37-073E-0C4F-A7CC-504CDB790719}" dt="2025-03-30T20:30:26.389" v="21" actId="478"/>
          <ac:picMkLst>
            <pc:docMk/>
            <pc:sldMk cId="438933733" sldId="356"/>
            <ac:picMk id="3" creationId="{FB10D470-151C-89B2-9C0C-0A77A2F8B6BF}"/>
          </ac:picMkLst>
        </pc:picChg>
        <pc:picChg chg="add mod">
          <ac:chgData name="Martin Klepek" userId="feb729e6-0e74-477c-a0ae-c9b68d8ac753" providerId="ADAL" clId="{D7E28F37-073E-0C4F-A7CC-504CDB790719}" dt="2025-03-30T20:30:42.084" v="25" actId="1076"/>
          <ac:picMkLst>
            <pc:docMk/>
            <pc:sldMk cId="438933733" sldId="356"/>
            <ac:picMk id="1026" creationId="{9E9D12D8-0050-F8C9-5B47-22218537EDE3}"/>
          </ac:picMkLst>
        </pc:picChg>
      </pc:sldChg>
      <pc:sldChg chg="del">
        <pc:chgData name="Martin Klepek" userId="feb729e6-0e74-477c-a0ae-c9b68d8ac753" providerId="ADAL" clId="{D7E28F37-073E-0C4F-A7CC-504CDB790719}" dt="2025-03-31T12:01:18.289" v="78" actId="2696"/>
        <pc:sldMkLst>
          <pc:docMk/>
          <pc:sldMk cId="231729039" sldId="358"/>
        </pc:sldMkLst>
      </pc:sldChg>
      <pc:sldChg chg="addSp modSp mod">
        <pc:chgData name="Martin Klepek" userId="feb729e6-0e74-477c-a0ae-c9b68d8ac753" providerId="ADAL" clId="{D7E28F37-073E-0C4F-A7CC-504CDB790719}" dt="2025-03-31T12:07:31.794" v="427" actId="1076"/>
        <pc:sldMkLst>
          <pc:docMk/>
          <pc:sldMk cId="4280542306" sldId="373"/>
        </pc:sldMkLst>
        <pc:spChg chg="mod">
          <ac:chgData name="Martin Klepek" userId="feb729e6-0e74-477c-a0ae-c9b68d8ac753" providerId="ADAL" clId="{D7E28F37-073E-0C4F-A7CC-504CDB790719}" dt="2025-03-31T12:07:14.819" v="424" actId="14100"/>
          <ac:spMkLst>
            <pc:docMk/>
            <pc:sldMk cId="4280542306" sldId="373"/>
            <ac:spMk id="11" creationId="{E52428A0-5EF9-B7F3-B2A9-95A2632B2A9F}"/>
          </ac:spMkLst>
        </pc:spChg>
        <pc:picChg chg="add mod">
          <ac:chgData name="Martin Klepek" userId="feb729e6-0e74-477c-a0ae-c9b68d8ac753" providerId="ADAL" clId="{D7E28F37-073E-0C4F-A7CC-504CDB790719}" dt="2025-03-31T12:07:31.794" v="427" actId="1076"/>
          <ac:picMkLst>
            <pc:docMk/>
            <pc:sldMk cId="4280542306" sldId="373"/>
            <ac:picMk id="1026" creationId="{9DBA6803-1FDB-8102-7F8C-E3884C710A08}"/>
          </ac:picMkLst>
        </pc:picChg>
      </pc:sldChg>
      <pc:sldChg chg="del">
        <pc:chgData name="Martin Klepek" userId="feb729e6-0e74-477c-a0ae-c9b68d8ac753" providerId="ADAL" clId="{D7E28F37-073E-0C4F-A7CC-504CDB790719}" dt="2025-03-31T12:03:56.704" v="326" actId="2696"/>
        <pc:sldMkLst>
          <pc:docMk/>
          <pc:sldMk cId="3747724170" sldId="374"/>
        </pc:sldMkLst>
      </pc:sldChg>
      <pc:sldChg chg="addSp modSp mod ord">
        <pc:chgData name="Martin Klepek" userId="feb729e6-0e74-477c-a0ae-c9b68d8ac753" providerId="ADAL" clId="{D7E28F37-073E-0C4F-A7CC-504CDB790719}" dt="2025-03-31T12:21:00.771" v="749" actId="20578"/>
        <pc:sldMkLst>
          <pc:docMk/>
          <pc:sldMk cId="4033979596" sldId="378"/>
        </pc:sldMkLst>
        <pc:spChg chg="add mod">
          <ac:chgData name="Martin Klepek" userId="feb729e6-0e74-477c-a0ae-c9b68d8ac753" providerId="ADAL" clId="{D7E28F37-073E-0C4F-A7CC-504CDB790719}" dt="2025-03-31T12:20:37.020" v="748" actId="20577"/>
          <ac:spMkLst>
            <pc:docMk/>
            <pc:sldMk cId="4033979596" sldId="378"/>
            <ac:spMk id="2" creationId="{EBCE7E65-1B4C-1D16-7BE3-46FF17A65D53}"/>
          </ac:spMkLst>
        </pc:spChg>
        <pc:spChg chg="mod">
          <ac:chgData name="Martin Klepek" userId="feb729e6-0e74-477c-a0ae-c9b68d8ac753" providerId="ADAL" clId="{D7E28F37-073E-0C4F-A7CC-504CDB790719}" dt="2025-03-31T12:16:44.720" v="535" actId="1076"/>
          <ac:spMkLst>
            <pc:docMk/>
            <pc:sldMk cId="4033979596" sldId="378"/>
            <ac:spMk id="8" creationId="{F2A32B5C-5DA9-8499-82F2-BDB840BD4B3A}"/>
          </ac:spMkLst>
        </pc:spChg>
        <pc:picChg chg="mod">
          <ac:chgData name="Martin Klepek" userId="feb729e6-0e74-477c-a0ae-c9b68d8ac753" providerId="ADAL" clId="{D7E28F37-073E-0C4F-A7CC-504CDB790719}" dt="2025-03-31T12:16:44.720" v="535" actId="1076"/>
          <ac:picMkLst>
            <pc:docMk/>
            <pc:sldMk cId="4033979596" sldId="378"/>
            <ac:picMk id="3" creationId="{5DF21A26-D0A8-EE6F-41A3-CE124D891974}"/>
          </ac:picMkLst>
        </pc:picChg>
      </pc:sldChg>
      <pc:sldChg chg="modSp">
        <pc:chgData name="Martin Klepek" userId="feb729e6-0e74-477c-a0ae-c9b68d8ac753" providerId="ADAL" clId="{D7E28F37-073E-0C4F-A7CC-504CDB790719}" dt="2025-03-31T12:10:49.622" v="524" actId="14100"/>
        <pc:sldMkLst>
          <pc:docMk/>
          <pc:sldMk cId="2442664702" sldId="379"/>
        </pc:sldMkLst>
        <pc:picChg chg="mod">
          <ac:chgData name="Martin Klepek" userId="feb729e6-0e74-477c-a0ae-c9b68d8ac753" providerId="ADAL" clId="{D7E28F37-073E-0C4F-A7CC-504CDB790719}" dt="2025-03-31T12:10:49.622" v="524" actId="14100"/>
          <ac:picMkLst>
            <pc:docMk/>
            <pc:sldMk cId="2442664702" sldId="379"/>
            <ac:picMk id="4" creationId="{79B112BD-CC21-D17C-3E02-B513955BAA02}"/>
          </ac:picMkLst>
        </pc:picChg>
      </pc:sldChg>
      <pc:sldChg chg="delSp modSp add mod">
        <pc:chgData name="Martin Klepek" userId="feb729e6-0e74-477c-a0ae-c9b68d8ac753" providerId="ADAL" clId="{D7E28F37-073E-0C4F-A7CC-504CDB790719}" dt="2025-03-31T12:09:41.777" v="520" actId="20577"/>
        <pc:sldMkLst>
          <pc:docMk/>
          <pc:sldMk cId="1990333909" sldId="380"/>
        </pc:sldMkLst>
        <pc:spChg chg="mod">
          <ac:chgData name="Martin Klepek" userId="feb729e6-0e74-477c-a0ae-c9b68d8ac753" providerId="ADAL" clId="{D7E28F37-073E-0C4F-A7CC-504CDB790719}" dt="2025-03-31T12:09:41.777" v="520" actId="20577"/>
          <ac:spMkLst>
            <pc:docMk/>
            <pc:sldMk cId="1990333909" sldId="380"/>
            <ac:spMk id="11" creationId="{B40D303C-82E3-B306-118B-53E05F5DD146}"/>
          </ac:spMkLst>
        </pc:spChg>
        <pc:picChg chg="del">
          <ac:chgData name="Martin Klepek" userId="feb729e6-0e74-477c-a0ae-c9b68d8ac753" providerId="ADAL" clId="{D7E28F37-073E-0C4F-A7CC-504CDB790719}" dt="2025-03-31T12:07:39.635" v="429" actId="478"/>
          <ac:picMkLst>
            <pc:docMk/>
            <pc:sldMk cId="1990333909" sldId="380"/>
            <ac:picMk id="1026" creationId="{E39258E0-E7DC-0500-88FC-DF190C4FBB5D}"/>
          </ac:picMkLst>
        </pc:picChg>
      </pc:sldChg>
      <pc:sldChg chg="modSp add mod">
        <pc:chgData name="Martin Klepek" userId="feb729e6-0e74-477c-a0ae-c9b68d8ac753" providerId="ADAL" clId="{D7E28F37-073E-0C4F-A7CC-504CDB790719}" dt="2025-03-31T12:09:53.988" v="523" actId="20577"/>
        <pc:sldMkLst>
          <pc:docMk/>
          <pc:sldMk cId="3737008312" sldId="381"/>
        </pc:sldMkLst>
        <pc:spChg chg="mod">
          <ac:chgData name="Martin Klepek" userId="feb729e6-0e74-477c-a0ae-c9b68d8ac753" providerId="ADAL" clId="{D7E28F37-073E-0C4F-A7CC-504CDB790719}" dt="2025-03-31T12:09:53.988" v="523" actId="20577"/>
          <ac:spMkLst>
            <pc:docMk/>
            <pc:sldMk cId="3737008312" sldId="381"/>
            <ac:spMk id="11" creationId="{8D37D7E8-21EE-54DD-1DA9-B12DA838DA2E}"/>
          </ac:spMkLst>
        </pc:spChg>
      </pc:sldChg>
      <pc:sldChg chg="addSp delSp modSp add mod">
        <pc:chgData name="Martin Klepek" userId="feb729e6-0e74-477c-a0ae-c9b68d8ac753" providerId="ADAL" clId="{D7E28F37-073E-0C4F-A7CC-504CDB790719}" dt="2025-03-31T12:21:26.259" v="754" actId="20577"/>
        <pc:sldMkLst>
          <pc:docMk/>
          <pc:sldMk cId="2039509362" sldId="382"/>
        </pc:sldMkLst>
        <pc:spChg chg="mod">
          <ac:chgData name="Martin Klepek" userId="feb729e6-0e74-477c-a0ae-c9b68d8ac753" providerId="ADAL" clId="{D7E28F37-073E-0C4F-A7CC-504CDB790719}" dt="2025-03-31T12:18:21.282" v="691" actId="20577"/>
          <ac:spMkLst>
            <pc:docMk/>
            <pc:sldMk cId="2039509362" sldId="382"/>
            <ac:spMk id="2" creationId="{10033DE8-7267-4D2E-5012-99F6C7D00277}"/>
          </ac:spMkLst>
        </pc:spChg>
        <pc:spChg chg="add del mod">
          <ac:chgData name="Martin Klepek" userId="feb729e6-0e74-477c-a0ae-c9b68d8ac753" providerId="ADAL" clId="{D7E28F37-073E-0C4F-A7CC-504CDB790719}" dt="2025-03-31T12:18:20.056" v="690" actId="478"/>
          <ac:spMkLst>
            <pc:docMk/>
            <pc:sldMk cId="2039509362" sldId="382"/>
            <ac:spMk id="4" creationId="{41E0C564-BD22-0BA2-D8B2-E89F6C5B1EA7}"/>
          </ac:spMkLst>
        </pc:spChg>
        <pc:spChg chg="del">
          <ac:chgData name="Martin Klepek" userId="feb729e6-0e74-477c-a0ae-c9b68d8ac753" providerId="ADAL" clId="{D7E28F37-073E-0C4F-A7CC-504CDB790719}" dt="2025-03-31T12:17:03.009" v="539" actId="478"/>
          <ac:spMkLst>
            <pc:docMk/>
            <pc:sldMk cId="2039509362" sldId="382"/>
            <ac:spMk id="8" creationId="{756F11B4-7AD7-5057-CE43-B14933D5E25A}"/>
          </ac:spMkLst>
        </pc:spChg>
        <pc:spChg chg="mod">
          <ac:chgData name="Martin Klepek" userId="feb729e6-0e74-477c-a0ae-c9b68d8ac753" providerId="ADAL" clId="{D7E28F37-073E-0C4F-A7CC-504CDB790719}" dt="2025-03-31T12:21:26.259" v="754" actId="20577"/>
          <ac:spMkLst>
            <pc:docMk/>
            <pc:sldMk cId="2039509362" sldId="382"/>
            <ac:spMk id="9" creationId="{46F2B958-40F7-A481-36A0-639296768128}"/>
          </ac:spMkLst>
        </pc:spChg>
        <pc:picChg chg="del">
          <ac:chgData name="Martin Klepek" userId="feb729e6-0e74-477c-a0ae-c9b68d8ac753" providerId="ADAL" clId="{D7E28F37-073E-0C4F-A7CC-504CDB790719}" dt="2025-03-31T12:17:01.354" v="538" actId="478"/>
          <ac:picMkLst>
            <pc:docMk/>
            <pc:sldMk cId="2039509362" sldId="382"/>
            <ac:picMk id="3" creationId="{F2826108-2E44-7FEF-A500-9E5A36E812DE}"/>
          </ac:picMkLst>
        </pc:picChg>
      </pc:sldChg>
    </pc:docChg>
  </pc:docChgLst>
  <pc:docChgLst>
    <pc:chgData name="Martin Klepek" userId="feb729e6-0e74-477c-a0ae-c9b68d8ac753" providerId="ADAL" clId="{A772D97C-4977-E94B-A81A-1EB24BC515C1}"/>
    <pc:docChg chg="undo custSel addSld delSld modSld sldOrd">
      <pc:chgData name="Martin Klepek" userId="feb729e6-0e74-477c-a0ae-c9b68d8ac753" providerId="ADAL" clId="{A772D97C-4977-E94B-A81A-1EB24BC515C1}" dt="2025-03-31T11:57:18.484" v="919" actId="1076"/>
      <pc:docMkLst>
        <pc:docMk/>
      </pc:docMkLst>
      <pc:sldChg chg="modSp mod">
        <pc:chgData name="Martin Klepek" userId="feb729e6-0e74-477c-a0ae-c9b68d8ac753" providerId="ADAL" clId="{A772D97C-4977-E94B-A81A-1EB24BC515C1}" dt="2025-03-31T11:31:32.051" v="722" actId="20577"/>
        <pc:sldMkLst>
          <pc:docMk/>
          <pc:sldMk cId="1338063626" sldId="262"/>
        </pc:sldMkLst>
        <pc:spChg chg="mod">
          <ac:chgData name="Martin Klepek" userId="feb729e6-0e74-477c-a0ae-c9b68d8ac753" providerId="ADAL" clId="{A772D97C-4977-E94B-A81A-1EB24BC515C1}" dt="2025-03-31T11:31:32.051" v="722" actId="20577"/>
          <ac:spMkLst>
            <pc:docMk/>
            <pc:sldMk cId="1338063626" sldId="262"/>
            <ac:spMk id="2" creationId="{B979E312-6B14-3D9A-3D14-E3EFC5901406}"/>
          </ac:spMkLst>
        </pc:spChg>
      </pc:sldChg>
      <pc:sldChg chg="modSp add mod modAnim">
        <pc:chgData name="Martin Klepek" userId="feb729e6-0e74-477c-a0ae-c9b68d8ac753" providerId="ADAL" clId="{A772D97C-4977-E94B-A81A-1EB24BC515C1}" dt="2025-03-31T07:13:01.385" v="512"/>
        <pc:sldMkLst>
          <pc:docMk/>
          <pc:sldMk cId="346293582" sldId="340"/>
        </pc:sldMkLst>
        <pc:spChg chg="mod">
          <ac:chgData name="Martin Klepek" userId="feb729e6-0e74-477c-a0ae-c9b68d8ac753" providerId="ADAL" clId="{A772D97C-4977-E94B-A81A-1EB24BC515C1}" dt="2025-03-31T06:30:36.283" v="25" actId="20577"/>
          <ac:spMkLst>
            <pc:docMk/>
            <pc:sldMk cId="346293582" sldId="340"/>
            <ac:spMk id="9" creationId="{14F66CF5-0F70-1DF6-85F9-D9599FCDF8EC}"/>
          </ac:spMkLst>
        </pc:spChg>
        <pc:spChg chg="mod">
          <ac:chgData name="Martin Klepek" userId="feb729e6-0e74-477c-a0ae-c9b68d8ac753" providerId="ADAL" clId="{A772D97C-4977-E94B-A81A-1EB24BC515C1}" dt="2025-03-31T06:58:07.789" v="452" actId="20577"/>
          <ac:spMkLst>
            <pc:docMk/>
            <pc:sldMk cId="346293582" sldId="340"/>
            <ac:spMk id="11" creationId="{F15D0BE8-DA84-1FFC-51D0-298ED3827C6E}"/>
          </ac:spMkLst>
        </pc:spChg>
      </pc:sldChg>
      <pc:sldChg chg="addSp modSp add mod">
        <pc:chgData name="Martin Klepek" userId="feb729e6-0e74-477c-a0ae-c9b68d8ac753" providerId="ADAL" clId="{A772D97C-4977-E94B-A81A-1EB24BC515C1}" dt="2025-03-31T06:57:29.135" v="431" actId="1076"/>
        <pc:sldMkLst>
          <pc:docMk/>
          <pc:sldMk cId="2776398069" sldId="357"/>
        </pc:sldMkLst>
        <pc:spChg chg="mod">
          <ac:chgData name="Martin Klepek" userId="feb729e6-0e74-477c-a0ae-c9b68d8ac753" providerId="ADAL" clId="{A772D97C-4977-E94B-A81A-1EB24BC515C1}" dt="2025-03-31T06:50:59.789" v="270" actId="27636"/>
          <ac:spMkLst>
            <pc:docMk/>
            <pc:sldMk cId="2776398069" sldId="357"/>
            <ac:spMk id="9" creationId="{0E27C59E-8304-18FD-0EC4-76DDEDA50EEC}"/>
          </ac:spMkLst>
        </pc:spChg>
        <pc:spChg chg="mod">
          <ac:chgData name="Martin Klepek" userId="feb729e6-0e74-477c-a0ae-c9b68d8ac753" providerId="ADAL" clId="{A772D97C-4977-E94B-A81A-1EB24BC515C1}" dt="2025-03-31T06:56:40.402" v="426" actId="20577"/>
          <ac:spMkLst>
            <pc:docMk/>
            <pc:sldMk cId="2776398069" sldId="357"/>
            <ac:spMk id="11" creationId="{9FC6DA11-2F63-2F89-5323-D90BB01D3D2C}"/>
          </ac:spMkLst>
        </pc:spChg>
        <pc:picChg chg="add mod">
          <ac:chgData name="Martin Klepek" userId="feb729e6-0e74-477c-a0ae-c9b68d8ac753" providerId="ADAL" clId="{A772D97C-4977-E94B-A81A-1EB24BC515C1}" dt="2025-03-31T06:57:29.135" v="431" actId="1076"/>
          <ac:picMkLst>
            <pc:docMk/>
            <pc:sldMk cId="2776398069" sldId="357"/>
            <ac:picMk id="2" creationId="{C8A9C84D-5928-8A4D-28DB-0E30413B7283}"/>
          </ac:picMkLst>
        </pc:picChg>
      </pc:sldChg>
      <pc:sldChg chg="addSp delSp modSp add">
        <pc:chgData name="Martin Klepek" userId="feb729e6-0e74-477c-a0ae-c9b68d8ac753" providerId="ADAL" clId="{A772D97C-4977-E94B-A81A-1EB24BC515C1}" dt="2025-03-31T06:31:51.758" v="30" actId="1076"/>
        <pc:sldMkLst>
          <pc:docMk/>
          <pc:sldMk cId="231729039" sldId="358"/>
        </pc:sldMkLst>
        <pc:picChg chg="add mod">
          <ac:chgData name="Martin Klepek" userId="feb729e6-0e74-477c-a0ae-c9b68d8ac753" providerId="ADAL" clId="{A772D97C-4977-E94B-A81A-1EB24BC515C1}" dt="2025-03-31T06:31:51.758" v="30" actId="1076"/>
          <ac:picMkLst>
            <pc:docMk/>
            <pc:sldMk cId="231729039" sldId="358"/>
            <ac:picMk id="2" creationId="{26373D86-3C74-928B-D700-3D867C591C3F}"/>
          </ac:picMkLst>
        </pc:picChg>
        <pc:picChg chg="del">
          <ac:chgData name="Martin Klepek" userId="feb729e6-0e74-477c-a0ae-c9b68d8ac753" providerId="ADAL" clId="{A772D97C-4977-E94B-A81A-1EB24BC515C1}" dt="2025-03-31T06:31:46.550" v="27" actId="478"/>
          <ac:picMkLst>
            <pc:docMk/>
            <pc:sldMk cId="231729039" sldId="358"/>
            <ac:picMk id="1026" creationId="{AC83FDAC-EED6-DC91-DADC-86F00825E649}"/>
          </ac:picMkLst>
        </pc:picChg>
      </pc:sldChg>
      <pc:sldChg chg="modSp add mod">
        <pc:chgData name="Martin Klepek" userId="feb729e6-0e74-477c-a0ae-c9b68d8ac753" providerId="ADAL" clId="{A772D97C-4977-E94B-A81A-1EB24BC515C1}" dt="2025-03-31T06:48:16.218" v="251" actId="404"/>
        <pc:sldMkLst>
          <pc:docMk/>
          <pc:sldMk cId="3516937501" sldId="359"/>
        </pc:sldMkLst>
        <pc:spChg chg="mod">
          <ac:chgData name="Martin Klepek" userId="feb729e6-0e74-477c-a0ae-c9b68d8ac753" providerId="ADAL" clId="{A772D97C-4977-E94B-A81A-1EB24BC515C1}" dt="2025-03-31T06:40:39.301" v="150" actId="20577"/>
          <ac:spMkLst>
            <pc:docMk/>
            <pc:sldMk cId="3516937501" sldId="359"/>
            <ac:spMk id="9" creationId="{DCE13C68-9245-F948-03B5-CFD78F966ABB}"/>
          </ac:spMkLst>
        </pc:spChg>
        <pc:spChg chg="mod">
          <ac:chgData name="Martin Klepek" userId="feb729e6-0e74-477c-a0ae-c9b68d8ac753" providerId="ADAL" clId="{A772D97C-4977-E94B-A81A-1EB24BC515C1}" dt="2025-03-31T06:48:16.218" v="251" actId="404"/>
          <ac:spMkLst>
            <pc:docMk/>
            <pc:sldMk cId="3516937501" sldId="359"/>
            <ac:spMk id="11" creationId="{33D7C0A8-18E4-BC23-1AF6-4C588D619892}"/>
          </ac:spMkLst>
        </pc:spChg>
      </pc:sldChg>
      <pc:sldChg chg="addSp delSp modSp add mod">
        <pc:chgData name="Martin Klepek" userId="feb729e6-0e74-477c-a0ae-c9b68d8ac753" providerId="ADAL" clId="{A772D97C-4977-E94B-A81A-1EB24BC515C1}" dt="2025-03-31T06:57:25.266" v="429" actId="21"/>
        <pc:sldMkLst>
          <pc:docMk/>
          <pc:sldMk cId="916341233" sldId="360"/>
        </pc:sldMkLst>
        <pc:spChg chg="add del mod">
          <ac:chgData name="Martin Klepek" userId="feb729e6-0e74-477c-a0ae-c9b68d8ac753" providerId="ADAL" clId="{A772D97C-4977-E94B-A81A-1EB24BC515C1}" dt="2025-03-31T06:49:56.816" v="262"/>
          <ac:spMkLst>
            <pc:docMk/>
            <pc:sldMk cId="916341233" sldId="360"/>
            <ac:spMk id="3" creationId="{0DB61677-5F34-6A41-8EA5-52633BA02777}"/>
          </ac:spMkLst>
        </pc:spChg>
        <pc:spChg chg="mod">
          <ac:chgData name="Martin Klepek" userId="feb729e6-0e74-477c-a0ae-c9b68d8ac753" providerId="ADAL" clId="{A772D97C-4977-E94B-A81A-1EB24BC515C1}" dt="2025-03-31T06:49:38.624" v="260" actId="20577"/>
          <ac:spMkLst>
            <pc:docMk/>
            <pc:sldMk cId="916341233" sldId="360"/>
            <ac:spMk id="9" creationId="{17447889-C8D8-189D-1294-6DC1FF5E17AF}"/>
          </ac:spMkLst>
        </pc:spChg>
        <pc:spChg chg="del">
          <ac:chgData name="Martin Klepek" userId="feb729e6-0e74-477c-a0ae-c9b68d8ac753" providerId="ADAL" clId="{A772D97C-4977-E94B-A81A-1EB24BC515C1}" dt="2025-03-31T06:49:56.402" v="261" actId="478"/>
          <ac:spMkLst>
            <pc:docMk/>
            <pc:sldMk cId="916341233" sldId="360"/>
            <ac:spMk id="11" creationId="{30737D0E-6FC2-5495-43A9-DC9C753E38BD}"/>
          </ac:spMkLst>
        </pc:spChg>
        <pc:graphicFrameChg chg="add mod modGraphic">
          <ac:chgData name="Martin Klepek" userId="feb729e6-0e74-477c-a0ae-c9b68d8ac753" providerId="ADAL" clId="{A772D97C-4977-E94B-A81A-1EB24BC515C1}" dt="2025-03-31T06:50:18.353" v="265" actId="12385"/>
          <ac:graphicFrameMkLst>
            <pc:docMk/>
            <pc:sldMk cId="916341233" sldId="360"/>
            <ac:graphicFrameMk id="4" creationId="{1D1608D0-8A1D-CF89-22A2-C83C7AC35FB2}"/>
          </ac:graphicFrameMkLst>
        </pc:graphicFrameChg>
        <pc:picChg chg="add del mod">
          <ac:chgData name="Martin Klepek" userId="feb729e6-0e74-477c-a0ae-c9b68d8ac753" providerId="ADAL" clId="{A772D97C-4977-E94B-A81A-1EB24BC515C1}" dt="2025-03-31T06:57:25.266" v="429" actId="21"/>
          <ac:picMkLst>
            <pc:docMk/>
            <pc:sldMk cId="916341233" sldId="360"/>
            <ac:picMk id="2050" creationId="{F14557A8-8E59-5100-CA89-A662B2C11204}"/>
          </ac:picMkLst>
        </pc:picChg>
      </pc:sldChg>
      <pc:sldChg chg="addSp delSp modSp add mod modAnim">
        <pc:chgData name="Martin Klepek" userId="feb729e6-0e74-477c-a0ae-c9b68d8ac753" providerId="ADAL" clId="{A772D97C-4977-E94B-A81A-1EB24BC515C1}" dt="2025-03-31T06:42:14.611" v="184" actId="1076"/>
        <pc:sldMkLst>
          <pc:docMk/>
          <pc:sldMk cId="2862753800" sldId="361"/>
        </pc:sldMkLst>
        <pc:spChg chg="add del mod">
          <ac:chgData name="Martin Klepek" userId="feb729e6-0e74-477c-a0ae-c9b68d8ac753" providerId="ADAL" clId="{A772D97C-4977-E94B-A81A-1EB24BC515C1}" dt="2025-03-31T06:38:40.971" v="114"/>
          <ac:spMkLst>
            <pc:docMk/>
            <pc:sldMk cId="2862753800" sldId="361"/>
            <ac:spMk id="3" creationId="{53F9F7BC-C2B5-D158-B2F1-6995C5CECF52}"/>
          </ac:spMkLst>
        </pc:spChg>
        <pc:spChg chg="del">
          <ac:chgData name="Martin Klepek" userId="feb729e6-0e74-477c-a0ae-c9b68d8ac753" providerId="ADAL" clId="{A772D97C-4977-E94B-A81A-1EB24BC515C1}" dt="2025-03-31T06:38:26.014" v="113" actId="478"/>
          <ac:spMkLst>
            <pc:docMk/>
            <pc:sldMk cId="2862753800" sldId="361"/>
            <ac:spMk id="9" creationId="{A296C392-9413-43C9-9E10-B35DE7700338}"/>
          </ac:spMkLst>
        </pc:spChg>
        <pc:spChg chg="del">
          <ac:chgData name="Martin Klepek" userId="feb729e6-0e74-477c-a0ae-c9b68d8ac753" providerId="ADAL" clId="{A772D97C-4977-E94B-A81A-1EB24BC515C1}" dt="2025-03-31T06:38:24.684" v="112" actId="478"/>
          <ac:spMkLst>
            <pc:docMk/>
            <pc:sldMk cId="2862753800" sldId="361"/>
            <ac:spMk id="11" creationId="{53A30205-9989-5A01-0832-3F709E86D90E}"/>
          </ac:spMkLst>
        </pc:spChg>
        <pc:picChg chg="add mod">
          <ac:chgData name="Martin Klepek" userId="feb729e6-0e74-477c-a0ae-c9b68d8ac753" providerId="ADAL" clId="{A772D97C-4977-E94B-A81A-1EB24BC515C1}" dt="2025-03-31T06:42:14.611" v="184" actId="1076"/>
          <ac:picMkLst>
            <pc:docMk/>
            <pc:sldMk cId="2862753800" sldId="361"/>
            <ac:picMk id="4" creationId="{626CA66D-BF0D-8BF5-7A86-3527941A5A0F}"/>
          </ac:picMkLst>
        </pc:picChg>
      </pc:sldChg>
      <pc:sldChg chg="addSp delSp modSp add mod delAnim modAnim">
        <pc:chgData name="Martin Klepek" userId="feb729e6-0e74-477c-a0ae-c9b68d8ac753" providerId="ADAL" clId="{A772D97C-4977-E94B-A81A-1EB24BC515C1}" dt="2025-03-31T06:42:30.058" v="187" actId="1076"/>
        <pc:sldMkLst>
          <pc:docMk/>
          <pc:sldMk cId="154939424" sldId="362"/>
        </pc:sldMkLst>
        <pc:spChg chg="add del mod">
          <ac:chgData name="Martin Klepek" userId="feb729e6-0e74-477c-a0ae-c9b68d8ac753" providerId="ADAL" clId="{A772D97C-4977-E94B-A81A-1EB24BC515C1}" dt="2025-03-31T06:39:55.999" v="120"/>
          <ac:spMkLst>
            <pc:docMk/>
            <pc:sldMk cId="154939424" sldId="362"/>
            <ac:spMk id="3" creationId="{668DA869-CEBC-F823-CCA0-EE98F7B69375}"/>
          </ac:spMkLst>
        </pc:spChg>
        <pc:picChg chg="del">
          <ac:chgData name="Martin Klepek" userId="feb729e6-0e74-477c-a0ae-c9b68d8ac753" providerId="ADAL" clId="{A772D97C-4977-E94B-A81A-1EB24BC515C1}" dt="2025-03-31T06:38:55.675" v="119" actId="478"/>
          <ac:picMkLst>
            <pc:docMk/>
            <pc:sldMk cId="154939424" sldId="362"/>
            <ac:picMk id="4" creationId="{626CA66D-BF0D-8BF5-7A86-3527941A5A0F}"/>
          </ac:picMkLst>
        </pc:picChg>
        <pc:picChg chg="add mod">
          <ac:chgData name="Martin Klepek" userId="feb729e6-0e74-477c-a0ae-c9b68d8ac753" providerId="ADAL" clId="{A772D97C-4977-E94B-A81A-1EB24BC515C1}" dt="2025-03-31T06:42:30.058" v="187" actId="1076"/>
          <ac:picMkLst>
            <pc:docMk/>
            <pc:sldMk cId="154939424" sldId="362"/>
            <ac:picMk id="8" creationId="{E2BDE14D-1AF8-91A9-50F0-B889CCB8BF3C}"/>
          </ac:picMkLst>
        </pc:picChg>
      </pc:sldChg>
      <pc:sldChg chg="addSp delSp modSp add mod">
        <pc:chgData name="Martin Klepek" userId="feb729e6-0e74-477c-a0ae-c9b68d8ac753" providerId="ADAL" clId="{A772D97C-4977-E94B-A81A-1EB24BC515C1}" dt="2025-03-31T07:09:38.198" v="510" actId="1076"/>
        <pc:sldMkLst>
          <pc:docMk/>
          <pc:sldMk cId="2220336035" sldId="363"/>
        </pc:sldMkLst>
        <pc:spChg chg="add del">
          <ac:chgData name="Martin Klepek" userId="feb729e6-0e74-477c-a0ae-c9b68d8ac753" providerId="ADAL" clId="{A772D97C-4977-E94B-A81A-1EB24BC515C1}" dt="2025-03-31T07:07:56.952" v="470" actId="22"/>
          <ac:spMkLst>
            <pc:docMk/>
            <pc:sldMk cId="2220336035" sldId="363"/>
            <ac:spMk id="3" creationId="{F5B96E8A-FC5A-71E9-5AE2-D6E1F4F5B984}"/>
          </ac:spMkLst>
        </pc:spChg>
        <pc:spChg chg="mod">
          <ac:chgData name="Martin Klepek" userId="feb729e6-0e74-477c-a0ae-c9b68d8ac753" providerId="ADAL" clId="{A772D97C-4977-E94B-A81A-1EB24BC515C1}" dt="2025-03-31T07:07:11.657" v="466" actId="20577"/>
          <ac:spMkLst>
            <pc:docMk/>
            <pc:sldMk cId="2220336035" sldId="363"/>
            <ac:spMk id="9" creationId="{05AF7B9E-51DB-D33F-1988-6756FA04B456}"/>
          </ac:spMkLst>
        </pc:spChg>
        <pc:spChg chg="add mod">
          <ac:chgData name="Martin Klepek" userId="feb729e6-0e74-477c-a0ae-c9b68d8ac753" providerId="ADAL" clId="{A772D97C-4977-E94B-A81A-1EB24BC515C1}" dt="2025-03-31T07:09:38.198" v="510" actId="1076"/>
          <ac:spMkLst>
            <pc:docMk/>
            <pc:sldMk cId="2220336035" sldId="363"/>
            <ac:spMk id="10" creationId="{B00CC074-247E-811C-98AA-A1965567B2A6}"/>
          </ac:spMkLst>
        </pc:spChg>
        <pc:spChg chg="mod">
          <ac:chgData name="Martin Klepek" userId="feb729e6-0e74-477c-a0ae-c9b68d8ac753" providerId="ADAL" clId="{A772D97C-4977-E94B-A81A-1EB24BC515C1}" dt="2025-03-31T07:07:54.476" v="468" actId="14100"/>
          <ac:spMkLst>
            <pc:docMk/>
            <pc:sldMk cId="2220336035" sldId="363"/>
            <ac:spMk id="11" creationId="{B34EFBF3-1AFD-D0B5-6B2B-645421F5770E}"/>
          </ac:spMkLst>
        </pc:spChg>
        <pc:picChg chg="add mod">
          <ac:chgData name="Martin Klepek" userId="feb729e6-0e74-477c-a0ae-c9b68d8ac753" providerId="ADAL" clId="{A772D97C-4977-E94B-A81A-1EB24BC515C1}" dt="2025-03-31T07:08:57.687" v="481" actId="1076"/>
          <ac:picMkLst>
            <pc:docMk/>
            <pc:sldMk cId="2220336035" sldId="363"/>
            <ac:picMk id="4" creationId="{A2D37CCF-939B-329A-3A83-82504E253070}"/>
          </ac:picMkLst>
        </pc:picChg>
        <pc:picChg chg="add del mod">
          <ac:chgData name="Martin Klepek" userId="feb729e6-0e74-477c-a0ae-c9b68d8ac753" providerId="ADAL" clId="{A772D97C-4977-E94B-A81A-1EB24BC515C1}" dt="2025-03-31T07:08:27.119" v="475" actId="478"/>
          <ac:picMkLst>
            <pc:docMk/>
            <pc:sldMk cId="2220336035" sldId="363"/>
            <ac:picMk id="4098" creationId="{4C767757-8298-025D-46A5-8D78599C23FB}"/>
          </ac:picMkLst>
        </pc:picChg>
      </pc:sldChg>
      <pc:sldChg chg="addSp delSp modSp add mod modAnim">
        <pc:chgData name="Martin Klepek" userId="feb729e6-0e74-477c-a0ae-c9b68d8ac753" providerId="ADAL" clId="{A772D97C-4977-E94B-A81A-1EB24BC515C1}" dt="2025-03-31T07:00:14.372" v="459" actId="1076"/>
        <pc:sldMkLst>
          <pc:docMk/>
          <pc:sldMk cId="1203876240" sldId="364"/>
        </pc:sldMkLst>
        <pc:spChg chg="add del mod">
          <ac:chgData name="Martin Klepek" userId="feb729e6-0e74-477c-a0ae-c9b68d8ac753" providerId="ADAL" clId="{A772D97C-4977-E94B-A81A-1EB24BC515C1}" dt="2025-03-31T07:00:02.738" v="456"/>
          <ac:spMkLst>
            <pc:docMk/>
            <pc:sldMk cId="1203876240" sldId="364"/>
            <ac:spMk id="3" creationId="{B95E8B6C-E89A-B30F-0779-FE10CACCABCA}"/>
          </ac:spMkLst>
        </pc:spChg>
        <pc:spChg chg="del">
          <ac:chgData name="Martin Klepek" userId="feb729e6-0e74-477c-a0ae-c9b68d8ac753" providerId="ADAL" clId="{A772D97C-4977-E94B-A81A-1EB24BC515C1}" dt="2025-03-31T06:59:41.712" v="455" actId="478"/>
          <ac:spMkLst>
            <pc:docMk/>
            <pc:sldMk cId="1203876240" sldId="364"/>
            <ac:spMk id="9" creationId="{207A7608-0B0B-01BA-4298-679F1319CF41}"/>
          </ac:spMkLst>
        </pc:spChg>
        <pc:spChg chg="del">
          <ac:chgData name="Martin Klepek" userId="feb729e6-0e74-477c-a0ae-c9b68d8ac753" providerId="ADAL" clId="{A772D97C-4977-E94B-A81A-1EB24BC515C1}" dt="2025-03-31T06:59:39.578" v="454" actId="478"/>
          <ac:spMkLst>
            <pc:docMk/>
            <pc:sldMk cId="1203876240" sldId="364"/>
            <ac:spMk id="11" creationId="{8BB748B9-2BC5-F86C-6635-439FC9A1AE12}"/>
          </ac:spMkLst>
        </pc:spChg>
        <pc:picChg chg="add mod">
          <ac:chgData name="Martin Klepek" userId="feb729e6-0e74-477c-a0ae-c9b68d8ac753" providerId="ADAL" clId="{A772D97C-4977-E94B-A81A-1EB24BC515C1}" dt="2025-03-31T07:00:14.372" v="459" actId="1076"/>
          <ac:picMkLst>
            <pc:docMk/>
            <pc:sldMk cId="1203876240" sldId="364"/>
            <ac:picMk id="4" creationId="{D1A724A6-03FF-F7EA-3C29-114FDC364064}"/>
          </ac:picMkLst>
        </pc:picChg>
      </pc:sldChg>
      <pc:sldChg chg="addSp delSp add">
        <pc:chgData name="Martin Klepek" userId="feb729e6-0e74-477c-a0ae-c9b68d8ac753" providerId="ADAL" clId="{A772D97C-4977-E94B-A81A-1EB24BC515C1}" dt="2025-03-31T07:08:51.075" v="477" actId="21"/>
        <pc:sldMkLst>
          <pc:docMk/>
          <pc:sldMk cId="2093933277" sldId="365"/>
        </pc:sldMkLst>
        <pc:picChg chg="add del">
          <ac:chgData name="Martin Klepek" userId="feb729e6-0e74-477c-a0ae-c9b68d8ac753" providerId="ADAL" clId="{A772D97C-4977-E94B-A81A-1EB24BC515C1}" dt="2025-03-31T07:08:51.075" v="477" actId="21"/>
          <ac:picMkLst>
            <pc:docMk/>
            <pc:sldMk cId="2093933277" sldId="365"/>
            <ac:picMk id="6146" creationId="{E7074573-A681-33F5-E0FF-DD41ADFE7779}"/>
          </ac:picMkLst>
        </pc:picChg>
      </pc:sldChg>
      <pc:sldChg chg="addSp modSp add mod modAnim">
        <pc:chgData name="Martin Klepek" userId="feb729e6-0e74-477c-a0ae-c9b68d8ac753" providerId="ADAL" clId="{A772D97C-4977-E94B-A81A-1EB24BC515C1}" dt="2025-03-31T11:30:55.692" v="713" actId="20577"/>
        <pc:sldMkLst>
          <pc:docMk/>
          <pc:sldMk cId="2726208072" sldId="366"/>
        </pc:sldMkLst>
        <pc:spChg chg="mod">
          <ac:chgData name="Martin Klepek" userId="feb729e6-0e74-477c-a0ae-c9b68d8ac753" providerId="ADAL" clId="{A772D97C-4977-E94B-A81A-1EB24BC515C1}" dt="2025-03-31T11:14:36.084" v="550" actId="20577"/>
          <ac:spMkLst>
            <pc:docMk/>
            <pc:sldMk cId="2726208072" sldId="366"/>
            <ac:spMk id="9" creationId="{8EFC1382-5097-23EB-6061-84A21847DE5C}"/>
          </ac:spMkLst>
        </pc:spChg>
        <pc:spChg chg="mod">
          <ac:chgData name="Martin Klepek" userId="feb729e6-0e74-477c-a0ae-c9b68d8ac753" providerId="ADAL" clId="{A772D97C-4977-E94B-A81A-1EB24BC515C1}" dt="2025-03-31T11:30:55.692" v="713" actId="20577"/>
          <ac:spMkLst>
            <pc:docMk/>
            <pc:sldMk cId="2726208072" sldId="366"/>
            <ac:spMk id="11" creationId="{CB55AF33-D013-E0BA-9BCA-36C51309F9AE}"/>
          </ac:spMkLst>
        </pc:spChg>
        <pc:picChg chg="add mod">
          <ac:chgData name="Martin Klepek" userId="feb729e6-0e74-477c-a0ae-c9b68d8ac753" providerId="ADAL" clId="{A772D97C-4977-E94B-A81A-1EB24BC515C1}" dt="2025-03-31T11:14:55.807" v="553"/>
          <ac:picMkLst>
            <pc:docMk/>
            <pc:sldMk cId="2726208072" sldId="366"/>
            <ac:picMk id="2" creationId="{533C5A21-C6CF-C539-8496-FBAE3E39CDAA}"/>
          </ac:picMkLst>
        </pc:picChg>
      </pc:sldChg>
      <pc:sldChg chg="modSp add modAnim">
        <pc:chgData name="Martin Klepek" userId="feb729e6-0e74-477c-a0ae-c9b68d8ac753" providerId="ADAL" clId="{A772D97C-4977-E94B-A81A-1EB24BC515C1}" dt="2025-03-31T11:15:53.615" v="586" actId="20577"/>
        <pc:sldMkLst>
          <pc:docMk/>
          <pc:sldMk cId="2961348119" sldId="367"/>
        </pc:sldMkLst>
        <pc:spChg chg="mod">
          <ac:chgData name="Martin Klepek" userId="feb729e6-0e74-477c-a0ae-c9b68d8ac753" providerId="ADAL" clId="{A772D97C-4977-E94B-A81A-1EB24BC515C1}" dt="2025-03-31T11:15:53.615" v="586" actId="20577"/>
          <ac:spMkLst>
            <pc:docMk/>
            <pc:sldMk cId="2961348119" sldId="367"/>
            <ac:spMk id="11" creationId="{FF409F4B-43EF-EBB1-8DF3-00CCA97605CD}"/>
          </ac:spMkLst>
        </pc:spChg>
      </pc:sldChg>
      <pc:sldChg chg="addSp modSp add mod modAnim">
        <pc:chgData name="Martin Klepek" userId="feb729e6-0e74-477c-a0ae-c9b68d8ac753" providerId="ADAL" clId="{A772D97C-4977-E94B-A81A-1EB24BC515C1}" dt="2025-03-31T11:17:01.380" v="617" actId="113"/>
        <pc:sldMkLst>
          <pc:docMk/>
          <pc:sldMk cId="3791116963" sldId="368"/>
        </pc:sldMkLst>
        <pc:spChg chg="add mod">
          <ac:chgData name="Martin Klepek" userId="feb729e6-0e74-477c-a0ae-c9b68d8ac753" providerId="ADAL" clId="{A772D97C-4977-E94B-A81A-1EB24BC515C1}" dt="2025-03-31T11:16:54.696" v="616" actId="1076"/>
          <ac:spMkLst>
            <pc:docMk/>
            <pc:sldMk cId="3791116963" sldId="368"/>
            <ac:spMk id="2" creationId="{7F021E63-FE5D-9AA8-409E-6B31B6D6FB6A}"/>
          </ac:spMkLst>
        </pc:spChg>
        <pc:spChg chg="mod">
          <ac:chgData name="Martin Klepek" userId="feb729e6-0e74-477c-a0ae-c9b68d8ac753" providerId="ADAL" clId="{A772D97C-4977-E94B-A81A-1EB24BC515C1}" dt="2025-03-31T11:16:27.287" v="600" actId="20577"/>
          <ac:spMkLst>
            <pc:docMk/>
            <pc:sldMk cId="3791116963" sldId="368"/>
            <ac:spMk id="9" creationId="{258E292B-14B9-8B92-512A-006619F451E4}"/>
          </ac:spMkLst>
        </pc:spChg>
        <pc:spChg chg="mod">
          <ac:chgData name="Martin Klepek" userId="feb729e6-0e74-477c-a0ae-c9b68d8ac753" providerId="ADAL" clId="{A772D97C-4977-E94B-A81A-1EB24BC515C1}" dt="2025-03-31T11:17:01.380" v="617" actId="113"/>
          <ac:spMkLst>
            <pc:docMk/>
            <pc:sldMk cId="3791116963" sldId="368"/>
            <ac:spMk id="11" creationId="{C04B0319-5437-449C-FEF2-277FF40019D3}"/>
          </ac:spMkLst>
        </pc:spChg>
        <pc:picChg chg="add mod">
          <ac:chgData name="Martin Klepek" userId="feb729e6-0e74-477c-a0ae-c9b68d8ac753" providerId="ADAL" clId="{A772D97C-4977-E94B-A81A-1EB24BC515C1}" dt="2025-03-31T11:16:48.441" v="610" actId="1076"/>
          <ac:picMkLst>
            <pc:docMk/>
            <pc:sldMk cId="3791116963" sldId="368"/>
            <ac:picMk id="3" creationId="{4003E9FB-1F5A-C7CD-146F-1BB3250FD1CE}"/>
          </ac:picMkLst>
        </pc:picChg>
      </pc:sldChg>
      <pc:sldChg chg="modSp add mod">
        <pc:chgData name="Martin Klepek" userId="feb729e6-0e74-477c-a0ae-c9b68d8ac753" providerId="ADAL" clId="{A772D97C-4977-E94B-A81A-1EB24BC515C1}" dt="2025-03-31T11:17:29.710" v="621" actId="20577"/>
        <pc:sldMkLst>
          <pc:docMk/>
          <pc:sldMk cId="2753849174" sldId="369"/>
        </pc:sldMkLst>
        <pc:spChg chg="mod">
          <ac:chgData name="Martin Klepek" userId="feb729e6-0e74-477c-a0ae-c9b68d8ac753" providerId="ADAL" clId="{A772D97C-4977-E94B-A81A-1EB24BC515C1}" dt="2025-03-31T11:17:29.710" v="621" actId="20577"/>
          <ac:spMkLst>
            <pc:docMk/>
            <pc:sldMk cId="2753849174" sldId="369"/>
            <ac:spMk id="11" creationId="{6BBD776C-E9D5-ACEF-D574-9483DBDB95A3}"/>
          </ac:spMkLst>
        </pc:spChg>
      </pc:sldChg>
      <pc:sldChg chg="addSp delSp modSp add mod">
        <pc:chgData name="Martin Klepek" userId="feb729e6-0e74-477c-a0ae-c9b68d8ac753" providerId="ADAL" clId="{A772D97C-4977-E94B-A81A-1EB24BC515C1}" dt="2025-03-31T11:19:27.329" v="653" actId="1076"/>
        <pc:sldMkLst>
          <pc:docMk/>
          <pc:sldMk cId="4168247491" sldId="370"/>
        </pc:sldMkLst>
        <pc:spChg chg="del">
          <ac:chgData name="Martin Klepek" userId="feb729e6-0e74-477c-a0ae-c9b68d8ac753" providerId="ADAL" clId="{A772D97C-4977-E94B-A81A-1EB24BC515C1}" dt="2025-03-31T11:18:31.166" v="650" actId="478"/>
          <ac:spMkLst>
            <pc:docMk/>
            <pc:sldMk cId="4168247491" sldId="370"/>
            <ac:spMk id="2" creationId="{D231DE0E-4ADD-24D1-1426-35F51439BA85}"/>
          </ac:spMkLst>
        </pc:spChg>
        <pc:spChg chg="add del mod">
          <ac:chgData name="Martin Klepek" userId="feb729e6-0e74-477c-a0ae-c9b68d8ac753" providerId="ADAL" clId="{A772D97C-4977-E94B-A81A-1EB24BC515C1}" dt="2025-03-31T11:18:29.299" v="648" actId="478"/>
          <ac:spMkLst>
            <pc:docMk/>
            <pc:sldMk cId="4168247491" sldId="370"/>
            <ac:spMk id="8" creationId="{F592A8A8-F5F0-BFA8-C838-CE2B2B911A4B}"/>
          </ac:spMkLst>
        </pc:spChg>
        <pc:spChg chg="mod">
          <ac:chgData name="Martin Klepek" userId="feb729e6-0e74-477c-a0ae-c9b68d8ac753" providerId="ADAL" clId="{A772D97C-4977-E94B-A81A-1EB24BC515C1}" dt="2025-03-31T11:18:25.744" v="646" actId="20577"/>
          <ac:spMkLst>
            <pc:docMk/>
            <pc:sldMk cId="4168247491" sldId="370"/>
            <ac:spMk id="9" creationId="{BC2DABDE-B1F6-5B2D-0BCF-B75F7FC3C643}"/>
          </ac:spMkLst>
        </pc:spChg>
        <pc:spChg chg="del">
          <ac:chgData name="Martin Klepek" userId="feb729e6-0e74-477c-a0ae-c9b68d8ac753" providerId="ADAL" clId="{A772D97C-4977-E94B-A81A-1EB24BC515C1}" dt="2025-03-31T11:18:27.827" v="647" actId="478"/>
          <ac:spMkLst>
            <pc:docMk/>
            <pc:sldMk cId="4168247491" sldId="370"/>
            <ac:spMk id="11" creationId="{6ED1F657-0E14-3ACF-406C-9DE73D92FC94}"/>
          </ac:spMkLst>
        </pc:spChg>
        <pc:picChg chg="del">
          <ac:chgData name="Martin Klepek" userId="feb729e6-0e74-477c-a0ae-c9b68d8ac753" providerId="ADAL" clId="{A772D97C-4977-E94B-A81A-1EB24BC515C1}" dt="2025-03-31T11:18:29.861" v="649" actId="478"/>
          <ac:picMkLst>
            <pc:docMk/>
            <pc:sldMk cId="4168247491" sldId="370"/>
            <ac:picMk id="3" creationId="{B426D87E-6099-2871-EFA9-B021E5A6DAFD}"/>
          </ac:picMkLst>
        </pc:picChg>
        <pc:picChg chg="add mod">
          <ac:chgData name="Martin Klepek" userId="feb729e6-0e74-477c-a0ae-c9b68d8ac753" providerId="ADAL" clId="{A772D97C-4977-E94B-A81A-1EB24BC515C1}" dt="2025-03-31T11:19:27.329" v="653" actId="1076"/>
          <ac:picMkLst>
            <pc:docMk/>
            <pc:sldMk cId="4168247491" sldId="370"/>
            <ac:picMk id="1026" creationId="{7921D12C-4731-BAC8-AACE-C717C5588A85}"/>
          </ac:picMkLst>
        </pc:picChg>
      </pc:sldChg>
      <pc:sldChg chg="modSp add mod ord modAnim">
        <pc:chgData name="Martin Klepek" userId="feb729e6-0e74-477c-a0ae-c9b68d8ac753" providerId="ADAL" clId="{A772D97C-4977-E94B-A81A-1EB24BC515C1}" dt="2025-03-31T11:26:07.887" v="675" actId="20578"/>
        <pc:sldMkLst>
          <pc:docMk/>
          <pc:sldMk cId="2718754444" sldId="371"/>
        </pc:sldMkLst>
        <pc:spChg chg="mod">
          <ac:chgData name="Martin Klepek" userId="feb729e6-0e74-477c-a0ae-c9b68d8ac753" providerId="ADAL" clId="{A772D97C-4977-E94B-A81A-1EB24BC515C1}" dt="2025-03-31T11:25:14.257" v="664"/>
          <ac:spMkLst>
            <pc:docMk/>
            <pc:sldMk cId="2718754444" sldId="371"/>
            <ac:spMk id="9" creationId="{1F36788A-2877-D308-7AE3-37D90B97630C}"/>
          </ac:spMkLst>
        </pc:spChg>
        <pc:spChg chg="mod">
          <ac:chgData name="Martin Klepek" userId="feb729e6-0e74-477c-a0ae-c9b68d8ac753" providerId="ADAL" clId="{A772D97C-4977-E94B-A81A-1EB24BC515C1}" dt="2025-03-31T11:24:50.179" v="663" actId="20577"/>
          <ac:spMkLst>
            <pc:docMk/>
            <pc:sldMk cId="2718754444" sldId="371"/>
            <ac:spMk id="11" creationId="{E0A67D71-5F7E-7486-1D71-723A10D0176E}"/>
          </ac:spMkLst>
        </pc:spChg>
      </pc:sldChg>
      <pc:sldChg chg="modSp add mod ord">
        <pc:chgData name="Martin Klepek" userId="feb729e6-0e74-477c-a0ae-c9b68d8ac753" providerId="ADAL" clId="{A772D97C-4977-E94B-A81A-1EB24BC515C1}" dt="2025-03-31T11:44:28.576" v="795" actId="20578"/>
        <pc:sldMkLst>
          <pc:docMk/>
          <pc:sldMk cId="3931108338" sldId="372"/>
        </pc:sldMkLst>
        <pc:spChg chg="mod">
          <ac:chgData name="Martin Klepek" userId="feb729e6-0e74-477c-a0ae-c9b68d8ac753" providerId="ADAL" clId="{A772D97C-4977-E94B-A81A-1EB24BC515C1}" dt="2025-03-31T11:26:06.243" v="674"/>
          <ac:spMkLst>
            <pc:docMk/>
            <pc:sldMk cId="3931108338" sldId="372"/>
            <ac:spMk id="9" creationId="{E8052E03-091A-5888-ACB0-EDA62EE6DB0F}"/>
          </ac:spMkLst>
        </pc:spChg>
        <pc:spChg chg="mod">
          <ac:chgData name="Martin Klepek" userId="feb729e6-0e74-477c-a0ae-c9b68d8ac753" providerId="ADAL" clId="{A772D97C-4977-E94B-A81A-1EB24BC515C1}" dt="2025-03-31T11:34:35.977" v="745" actId="1076"/>
          <ac:spMkLst>
            <pc:docMk/>
            <pc:sldMk cId="3931108338" sldId="372"/>
            <ac:spMk id="11" creationId="{D0724D9C-8A33-5AFD-35A9-123D39D3AC3E}"/>
          </ac:spMkLst>
        </pc:spChg>
      </pc:sldChg>
      <pc:sldChg chg="delSp modSp add mod ord">
        <pc:chgData name="Martin Klepek" userId="feb729e6-0e74-477c-a0ae-c9b68d8ac753" providerId="ADAL" clId="{A772D97C-4977-E94B-A81A-1EB24BC515C1}" dt="2025-03-31T11:32:31.777" v="738" actId="478"/>
        <pc:sldMkLst>
          <pc:docMk/>
          <pc:sldMk cId="4280542306" sldId="373"/>
        </pc:sldMkLst>
        <pc:spChg chg="mod">
          <ac:chgData name="Martin Klepek" userId="feb729e6-0e74-477c-a0ae-c9b68d8ac753" providerId="ADAL" clId="{A772D97C-4977-E94B-A81A-1EB24BC515C1}" dt="2025-03-31T11:32:28.231" v="736" actId="20577"/>
          <ac:spMkLst>
            <pc:docMk/>
            <pc:sldMk cId="4280542306" sldId="373"/>
            <ac:spMk id="9" creationId="{1B4929EA-594B-997B-8C4F-4B7570ED0B30}"/>
          </ac:spMkLst>
        </pc:spChg>
        <pc:spChg chg="del">
          <ac:chgData name="Martin Klepek" userId="feb729e6-0e74-477c-a0ae-c9b68d8ac753" providerId="ADAL" clId="{A772D97C-4977-E94B-A81A-1EB24BC515C1}" dt="2025-03-31T11:32:31.777" v="738" actId="478"/>
          <ac:spMkLst>
            <pc:docMk/>
            <pc:sldMk cId="4280542306" sldId="373"/>
            <ac:spMk id="10" creationId="{EC4B7F42-7F77-95E1-4E06-055F5338834F}"/>
          </ac:spMkLst>
        </pc:spChg>
        <pc:picChg chg="del">
          <ac:chgData name="Martin Klepek" userId="feb729e6-0e74-477c-a0ae-c9b68d8ac753" providerId="ADAL" clId="{A772D97C-4977-E94B-A81A-1EB24BC515C1}" dt="2025-03-31T11:32:30.064" v="737" actId="478"/>
          <ac:picMkLst>
            <pc:docMk/>
            <pc:sldMk cId="4280542306" sldId="373"/>
            <ac:picMk id="4" creationId="{C09980A3-3800-F464-9857-08EAFA020792}"/>
          </ac:picMkLst>
        </pc:picChg>
      </pc:sldChg>
      <pc:sldChg chg="add">
        <pc:chgData name="Martin Klepek" userId="feb729e6-0e74-477c-a0ae-c9b68d8ac753" providerId="ADAL" clId="{A772D97C-4977-E94B-A81A-1EB24BC515C1}" dt="2025-03-31T11:32:34.396" v="739" actId="2890"/>
        <pc:sldMkLst>
          <pc:docMk/>
          <pc:sldMk cId="3747724170" sldId="374"/>
        </pc:sldMkLst>
      </pc:sldChg>
      <pc:sldChg chg="addSp delSp add">
        <pc:chgData name="Martin Klepek" userId="feb729e6-0e74-477c-a0ae-c9b68d8ac753" providerId="ADAL" clId="{A772D97C-4977-E94B-A81A-1EB24BC515C1}" dt="2025-03-31T11:33:35.079" v="742"/>
        <pc:sldMkLst>
          <pc:docMk/>
          <pc:sldMk cId="3770323722" sldId="375"/>
        </pc:sldMkLst>
        <pc:picChg chg="del">
          <ac:chgData name="Martin Klepek" userId="feb729e6-0e74-477c-a0ae-c9b68d8ac753" providerId="ADAL" clId="{A772D97C-4977-E94B-A81A-1EB24BC515C1}" dt="2025-03-31T11:33:34.379" v="741" actId="478"/>
          <ac:picMkLst>
            <pc:docMk/>
            <pc:sldMk cId="3770323722" sldId="375"/>
            <ac:picMk id="1026" creationId="{2DD4105C-89E8-811B-79D3-0CAE0FC8E8FD}"/>
          </ac:picMkLst>
        </pc:picChg>
        <pc:picChg chg="add">
          <ac:chgData name="Martin Klepek" userId="feb729e6-0e74-477c-a0ae-c9b68d8ac753" providerId="ADAL" clId="{A772D97C-4977-E94B-A81A-1EB24BC515C1}" dt="2025-03-31T11:33:35.079" v="742"/>
          <ac:picMkLst>
            <pc:docMk/>
            <pc:sldMk cId="3770323722" sldId="375"/>
            <ac:picMk id="3074" creationId="{B3F862BA-DF7F-4444-5CE8-021F2F08BBB4}"/>
          </ac:picMkLst>
        </pc:picChg>
      </pc:sldChg>
      <pc:sldChg chg="addSp delSp modSp add mod modAnim">
        <pc:chgData name="Martin Klepek" userId="feb729e6-0e74-477c-a0ae-c9b68d8ac753" providerId="ADAL" clId="{A772D97C-4977-E94B-A81A-1EB24BC515C1}" dt="2025-03-31T11:54:59.103" v="885" actId="1076"/>
        <pc:sldMkLst>
          <pc:docMk/>
          <pc:sldMk cId="1494294565" sldId="376"/>
        </pc:sldMkLst>
        <pc:spChg chg="add del mod">
          <ac:chgData name="Martin Klepek" userId="feb729e6-0e74-477c-a0ae-c9b68d8ac753" providerId="ADAL" clId="{A772D97C-4977-E94B-A81A-1EB24BC515C1}" dt="2025-03-31T11:43:53.964" v="785" actId="478"/>
          <ac:spMkLst>
            <pc:docMk/>
            <pc:sldMk cId="1494294565" sldId="376"/>
            <ac:spMk id="2" creationId="{20E2DF24-5BA8-9B38-ACB5-4C5815415739}"/>
          </ac:spMkLst>
        </pc:spChg>
        <pc:spChg chg="add del mod">
          <ac:chgData name="Martin Klepek" userId="feb729e6-0e74-477c-a0ae-c9b68d8ac753" providerId="ADAL" clId="{A772D97C-4977-E94B-A81A-1EB24BC515C1}" dt="2025-03-31T11:44:01.479" v="788" actId="478"/>
          <ac:spMkLst>
            <pc:docMk/>
            <pc:sldMk cId="1494294565" sldId="376"/>
            <ac:spMk id="3" creationId="{724D4EF4-2CE9-FA4B-999A-F5E77EA7EE62}"/>
          </ac:spMkLst>
        </pc:spChg>
        <pc:spChg chg="mod">
          <ac:chgData name="Martin Klepek" userId="feb729e6-0e74-477c-a0ae-c9b68d8ac753" providerId="ADAL" clId="{A772D97C-4977-E94B-A81A-1EB24BC515C1}" dt="2025-03-31T11:38:10.209" v="768" actId="20577"/>
          <ac:spMkLst>
            <pc:docMk/>
            <pc:sldMk cId="1494294565" sldId="376"/>
            <ac:spMk id="9" creationId="{A5D2560E-D02B-51DC-3104-751645663FDF}"/>
          </ac:spMkLst>
        </pc:spChg>
        <pc:spChg chg="add mod">
          <ac:chgData name="Martin Klepek" userId="feb729e6-0e74-477c-a0ae-c9b68d8ac753" providerId="ADAL" clId="{A772D97C-4977-E94B-A81A-1EB24BC515C1}" dt="2025-03-31T11:54:59.103" v="885" actId="1076"/>
          <ac:spMkLst>
            <pc:docMk/>
            <pc:sldMk cId="1494294565" sldId="376"/>
            <ac:spMk id="11" creationId="{17857D55-FD7E-E1EB-7D4D-F169D06D3741}"/>
          </ac:spMkLst>
        </pc:spChg>
        <pc:picChg chg="add mod">
          <ac:chgData name="Martin Klepek" userId="feb729e6-0e74-477c-a0ae-c9b68d8ac753" providerId="ADAL" clId="{A772D97C-4977-E94B-A81A-1EB24BC515C1}" dt="2025-03-31T11:44:17.921" v="792" actId="1076"/>
          <ac:picMkLst>
            <pc:docMk/>
            <pc:sldMk cId="1494294565" sldId="376"/>
            <ac:picMk id="8" creationId="{BF21F4B5-FD08-51F7-AD84-637C0FEEF424}"/>
          </ac:picMkLst>
        </pc:picChg>
        <pc:picChg chg="del">
          <ac:chgData name="Martin Klepek" userId="feb729e6-0e74-477c-a0ae-c9b68d8ac753" providerId="ADAL" clId="{A772D97C-4977-E94B-A81A-1EB24BC515C1}" dt="2025-03-31T11:37:59.184" v="747" actId="478"/>
          <ac:picMkLst>
            <pc:docMk/>
            <pc:sldMk cId="1494294565" sldId="376"/>
            <ac:picMk id="3074" creationId="{037BD4BE-9486-68BB-3D31-679C603FF914}"/>
          </ac:picMkLst>
        </pc:picChg>
        <pc:picChg chg="add mod">
          <ac:chgData name="Martin Klepek" userId="feb729e6-0e74-477c-a0ae-c9b68d8ac753" providerId="ADAL" clId="{A772D97C-4977-E94B-A81A-1EB24BC515C1}" dt="2025-03-31T11:43:49.515" v="782" actId="1076"/>
          <ac:picMkLst>
            <pc:docMk/>
            <pc:sldMk cId="1494294565" sldId="376"/>
            <ac:picMk id="5122" creationId="{8A38BC41-9DB8-D2E0-73E6-2C9F28DC71FA}"/>
          </ac:picMkLst>
        </pc:picChg>
      </pc:sldChg>
      <pc:sldChg chg="addSp delSp modSp add del modAnim">
        <pc:chgData name="Martin Klepek" userId="feb729e6-0e74-477c-a0ae-c9b68d8ac753" providerId="ADAL" clId="{A772D97C-4977-E94B-A81A-1EB24BC515C1}" dt="2025-03-31T11:56:16.256" v="890" actId="2696"/>
        <pc:sldMkLst>
          <pc:docMk/>
          <pc:sldMk cId="2869081186" sldId="377"/>
        </pc:sldMkLst>
        <pc:picChg chg="del">
          <ac:chgData name="Martin Klepek" userId="feb729e6-0e74-477c-a0ae-c9b68d8ac753" providerId="ADAL" clId="{A772D97C-4977-E94B-A81A-1EB24BC515C1}" dt="2025-03-31T11:39:14.478" v="770" actId="478"/>
          <ac:picMkLst>
            <pc:docMk/>
            <pc:sldMk cId="2869081186" sldId="377"/>
            <ac:picMk id="5122" creationId="{E56CAC12-9B2F-41B0-E129-8C0064B6D869}"/>
          </ac:picMkLst>
        </pc:picChg>
        <pc:picChg chg="add del mod">
          <ac:chgData name="Martin Klepek" userId="feb729e6-0e74-477c-a0ae-c9b68d8ac753" providerId="ADAL" clId="{A772D97C-4977-E94B-A81A-1EB24BC515C1}" dt="2025-03-31T11:56:14.174" v="889" actId="478"/>
          <ac:picMkLst>
            <pc:docMk/>
            <pc:sldMk cId="2869081186" sldId="377"/>
            <ac:picMk id="7170" creationId="{95F72487-A582-92E0-4ADE-F5B31B51D286}"/>
          </ac:picMkLst>
        </pc:picChg>
        <pc:picChg chg="add del mod">
          <ac:chgData name="Martin Klepek" userId="feb729e6-0e74-477c-a0ae-c9b68d8ac753" providerId="ADAL" clId="{A772D97C-4977-E94B-A81A-1EB24BC515C1}" dt="2025-03-31T11:55:02.733" v="886" actId="21"/>
          <ac:picMkLst>
            <pc:docMk/>
            <pc:sldMk cId="2869081186" sldId="377"/>
            <ac:picMk id="7172" creationId="{C6E22AC6-E914-4137-8943-0B6C1163B58B}"/>
          </ac:picMkLst>
        </pc:picChg>
      </pc:sldChg>
      <pc:sldChg chg="addSp delSp modSp add mod modAnim">
        <pc:chgData name="Martin Klepek" userId="feb729e6-0e74-477c-a0ae-c9b68d8ac753" providerId="ADAL" clId="{A772D97C-4977-E94B-A81A-1EB24BC515C1}" dt="2025-03-31T11:51:37.533" v="836" actId="1076"/>
        <pc:sldMkLst>
          <pc:docMk/>
          <pc:sldMk cId="4033979596" sldId="378"/>
        </pc:sldMkLst>
        <pc:spChg chg="add mod">
          <ac:chgData name="Martin Klepek" userId="feb729e6-0e74-477c-a0ae-c9b68d8ac753" providerId="ADAL" clId="{A772D97C-4977-E94B-A81A-1EB24BC515C1}" dt="2025-03-31T11:51:37.533" v="836" actId="1076"/>
          <ac:spMkLst>
            <pc:docMk/>
            <pc:sldMk cId="4033979596" sldId="378"/>
            <ac:spMk id="8" creationId="{F2A32B5C-5DA9-8499-82F2-BDB840BD4B3A}"/>
          </ac:spMkLst>
        </pc:spChg>
        <pc:spChg chg="mod">
          <ac:chgData name="Martin Klepek" userId="feb729e6-0e74-477c-a0ae-c9b68d8ac753" providerId="ADAL" clId="{A772D97C-4977-E94B-A81A-1EB24BC515C1}" dt="2025-03-31T11:45:27.469" v="804" actId="20577"/>
          <ac:spMkLst>
            <pc:docMk/>
            <pc:sldMk cId="4033979596" sldId="378"/>
            <ac:spMk id="9" creationId="{972856A7-788F-672C-7D84-55EE5CFE9E30}"/>
          </ac:spMkLst>
        </pc:spChg>
        <pc:picChg chg="add mod">
          <ac:chgData name="Martin Klepek" userId="feb729e6-0e74-477c-a0ae-c9b68d8ac753" providerId="ADAL" clId="{A772D97C-4977-E94B-A81A-1EB24BC515C1}" dt="2025-03-31T11:51:34.192" v="835" actId="1076"/>
          <ac:picMkLst>
            <pc:docMk/>
            <pc:sldMk cId="4033979596" sldId="378"/>
            <ac:picMk id="3" creationId="{5DF21A26-D0A8-EE6F-41A3-CE124D891974}"/>
          </ac:picMkLst>
        </pc:picChg>
        <pc:picChg chg="del">
          <ac:chgData name="Martin Klepek" userId="feb729e6-0e74-477c-a0ae-c9b68d8ac753" providerId="ADAL" clId="{A772D97C-4977-E94B-A81A-1EB24BC515C1}" dt="2025-03-31T11:45:28.879" v="805" actId="478"/>
          <ac:picMkLst>
            <pc:docMk/>
            <pc:sldMk cId="4033979596" sldId="378"/>
            <ac:picMk id="7170" creationId="{C1D63AE1-90E7-DF6D-4949-BC849D34255F}"/>
          </ac:picMkLst>
        </pc:picChg>
        <pc:picChg chg="del">
          <ac:chgData name="Martin Klepek" userId="feb729e6-0e74-477c-a0ae-c9b68d8ac753" providerId="ADAL" clId="{A772D97C-4977-E94B-A81A-1EB24BC515C1}" dt="2025-03-31T11:45:29.407" v="806" actId="478"/>
          <ac:picMkLst>
            <pc:docMk/>
            <pc:sldMk cId="4033979596" sldId="378"/>
            <ac:picMk id="7172" creationId="{8EA14C50-EDC7-1D23-573F-E9060F8719A5}"/>
          </ac:picMkLst>
        </pc:picChg>
        <pc:picChg chg="add del mod">
          <ac:chgData name="Martin Klepek" userId="feb729e6-0e74-477c-a0ae-c9b68d8ac753" providerId="ADAL" clId="{A772D97C-4977-E94B-A81A-1EB24BC515C1}" dt="2025-03-31T11:50:31.016" v="810" actId="478"/>
          <ac:picMkLst>
            <pc:docMk/>
            <pc:sldMk cId="4033979596" sldId="378"/>
            <ac:picMk id="9218" creationId="{713943EB-8F8E-91C4-1A04-EE441316DF57}"/>
          </ac:picMkLst>
        </pc:picChg>
      </pc:sldChg>
      <pc:sldChg chg="addSp delSp modSp add mod delAnim modAnim">
        <pc:chgData name="Martin Klepek" userId="feb729e6-0e74-477c-a0ae-c9b68d8ac753" providerId="ADAL" clId="{A772D97C-4977-E94B-A81A-1EB24BC515C1}" dt="2025-03-31T11:57:18.484" v="919" actId="1076"/>
        <pc:sldMkLst>
          <pc:docMk/>
          <pc:sldMk cId="2442664702" sldId="379"/>
        </pc:sldMkLst>
        <pc:spChg chg="add del mod">
          <ac:chgData name="Martin Klepek" userId="feb729e6-0e74-477c-a0ae-c9b68d8ac753" providerId="ADAL" clId="{A772D97C-4977-E94B-A81A-1EB24BC515C1}" dt="2025-03-31T11:56:36.394" v="897" actId="478"/>
          <ac:spMkLst>
            <pc:docMk/>
            <pc:sldMk cId="2442664702" sldId="379"/>
            <ac:spMk id="3" creationId="{6923EA42-B2AA-26AF-89A1-1D0A73D07876}"/>
          </ac:spMkLst>
        </pc:spChg>
        <pc:spChg chg="add mod">
          <ac:chgData name="Martin Klepek" userId="feb729e6-0e74-477c-a0ae-c9b68d8ac753" providerId="ADAL" clId="{A772D97C-4977-E94B-A81A-1EB24BC515C1}" dt="2025-03-31T11:57:18.484" v="919" actId="1076"/>
          <ac:spMkLst>
            <pc:docMk/>
            <pc:sldMk cId="2442664702" sldId="379"/>
            <ac:spMk id="11" creationId="{9D45C2FE-67BB-73EE-A4CF-6D093FFA5D85}"/>
          </ac:spMkLst>
        </pc:spChg>
        <pc:picChg chg="add mod">
          <ac:chgData name="Martin Klepek" userId="feb729e6-0e74-477c-a0ae-c9b68d8ac753" providerId="ADAL" clId="{A772D97C-4977-E94B-A81A-1EB24BC515C1}" dt="2025-03-31T11:56:33.732" v="895" actId="1076"/>
          <ac:picMkLst>
            <pc:docMk/>
            <pc:sldMk cId="2442664702" sldId="379"/>
            <ac:picMk id="4" creationId="{79B112BD-CC21-D17C-3E02-B513955BAA02}"/>
          </ac:picMkLst>
        </pc:picChg>
        <pc:picChg chg="del">
          <ac:chgData name="Martin Klepek" userId="feb729e6-0e74-477c-a0ae-c9b68d8ac753" providerId="ADAL" clId="{A772D97C-4977-E94B-A81A-1EB24BC515C1}" dt="2025-03-31T11:55:07.211" v="887" actId="478"/>
          <ac:picMkLst>
            <pc:docMk/>
            <pc:sldMk cId="2442664702" sldId="379"/>
            <ac:picMk id="8" creationId="{8E99DA07-DE8B-C89C-4950-0EDBE7B5B85F}"/>
          </ac:picMkLst>
        </pc:picChg>
        <pc:picChg chg="del">
          <ac:chgData name="Martin Klepek" userId="feb729e6-0e74-477c-a0ae-c9b68d8ac753" providerId="ADAL" clId="{A772D97C-4977-E94B-A81A-1EB24BC515C1}" dt="2025-03-31T11:53:07.072" v="838" actId="478"/>
          <ac:picMkLst>
            <pc:docMk/>
            <pc:sldMk cId="2442664702" sldId="379"/>
            <ac:picMk id="5122" creationId="{6A009C5C-2DD3-5E16-61D5-3B2026115B88}"/>
          </ac:picMkLst>
        </pc:picChg>
        <pc:picChg chg="add del mod">
          <ac:chgData name="Martin Klepek" userId="feb729e6-0e74-477c-a0ae-c9b68d8ac753" providerId="ADAL" clId="{A772D97C-4977-E94B-A81A-1EB24BC515C1}" dt="2025-03-31T11:56:26.380" v="891" actId="478"/>
          <ac:picMkLst>
            <pc:docMk/>
            <pc:sldMk cId="2442664702" sldId="379"/>
            <ac:picMk id="11266" creationId="{5EC80DC7-830B-52B6-3765-331554AFE527}"/>
          </ac:picMkLst>
        </pc:picChg>
        <pc:picChg chg="add mod">
          <ac:chgData name="Martin Klepek" userId="feb729e6-0e74-477c-a0ae-c9b68d8ac753" providerId="ADAL" clId="{A772D97C-4977-E94B-A81A-1EB24BC515C1}" dt="2025-03-31T11:56:55.882" v="904" actId="1076"/>
          <ac:picMkLst>
            <pc:docMk/>
            <pc:sldMk cId="2442664702" sldId="379"/>
            <ac:picMk id="11268" creationId="{08E021DA-C80B-77F5-22DF-DC6B32A5647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70135AE5-81D3-44E6-A59B-B021E1FCED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5C9066C1-7F0F-45F8-ABD0-75892C0FB0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5C83FC-E443-4837-A0C8-5C903D60FF95}" type="datetimeFigureOut">
              <a:rPr lang="cs-CZ" smtClean="0"/>
              <a:t>31.03.2025</a:t>
            </a:fld>
            <a:endParaRPr lang="cs-CZ"/>
          </a:p>
        </p:txBody>
      </p:sp>
      <p:sp>
        <p:nvSpPr>
          <p:cNvPr id="4" name="Zástupný symbol pro zápatí 3">
            <a:extLst>
              <a:ext uri="{FF2B5EF4-FFF2-40B4-BE49-F238E27FC236}">
                <a16:creationId xmlns:a16="http://schemas.microsoft.com/office/drawing/2014/main" id="{6BF468A7-4853-4CEE-8A35-F48A276FC7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2F32276D-BA84-4CDE-843C-3F96E2D1B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1A11C6-7F78-4A59-8AEC-860400BC448F}" type="slidenum">
              <a:rPr lang="cs-CZ" smtClean="0"/>
              <a:t>‹#›</a:t>
            </a:fld>
            <a:endParaRPr lang="cs-CZ"/>
          </a:p>
        </p:txBody>
      </p:sp>
    </p:spTree>
    <p:extLst>
      <p:ext uri="{BB962C8B-B14F-4D97-AF65-F5344CB8AC3E}">
        <p14:creationId xmlns:p14="http://schemas.microsoft.com/office/powerpoint/2010/main" val="339385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19175-2856-754F-8EFE-F8A81FD6472D}" type="datetimeFigureOut">
              <a:rPr lang="cs-CZ" smtClean="0"/>
              <a:t>31.03.2025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86E01-2FCB-394F-A0AB-0781811B0952}" type="slidenum">
              <a:rPr lang="cs-CZ" smtClean="0"/>
              <a:t>‹#›</a:t>
            </a:fld>
            <a:endParaRPr lang="cs-CZ"/>
          </a:p>
        </p:txBody>
      </p:sp>
    </p:spTree>
    <p:extLst>
      <p:ext uri="{BB962C8B-B14F-4D97-AF65-F5344CB8AC3E}">
        <p14:creationId xmlns:p14="http://schemas.microsoft.com/office/powerpoint/2010/main" val="249283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20"/>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3AC8B1C-927A-47B0-A48E-07839BA1748C}" type="datetimeFigureOut">
              <a:rPr lang="cs-CZ" smtClean="0"/>
              <a:t>31.03.2025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91288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31.03.2025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39524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31.03.2025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5221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31.03.2025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7"/>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3AC8B1C-927A-47B0-A48E-07839BA1748C}" type="datetimeFigureOut">
              <a:rPr lang="cs-CZ" smtClean="0"/>
              <a:t>31.03.2025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91555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3AC8B1C-927A-47B0-A48E-07839BA1748C}" type="datetimeFigureOut">
              <a:rPr lang="cs-CZ" smtClean="0"/>
              <a:t>31.03.2025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59348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3AC8B1C-927A-47B0-A48E-07839BA1748C}" type="datetimeFigureOut">
              <a:rPr lang="cs-CZ" smtClean="0"/>
              <a:t>31.03.2025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17369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3AC8B1C-927A-47B0-A48E-07839BA1748C}" type="datetimeFigureOut">
              <a:rPr lang="cs-CZ" smtClean="0"/>
              <a:t>31.03.2025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85868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3AC8B1C-927A-47B0-A48E-07839BA1748C}" type="datetimeFigureOut">
              <a:rPr lang="cs-CZ" smtClean="0"/>
              <a:t>31.03.2025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0182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04788"/>
            <a:ext cx="3008313" cy="871538"/>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3AC8B1C-927A-47B0-A48E-07839BA1748C}" type="datetimeFigureOut">
              <a:rPr lang="cs-CZ" smtClean="0"/>
              <a:t>31.03.2025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45399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3AC8B1C-927A-47B0-A48E-07839BA1748C}" type="datetimeFigureOut">
              <a:rPr lang="cs-CZ" smtClean="0"/>
              <a:t>31.03.2025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35639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AC8B1C-927A-47B0-A48E-07839BA1748C}" type="datetimeFigureOut">
              <a:rPr lang="cs-CZ" smtClean="0"/>
              <a:t>31.03.2025</a:t>
            </a:fld>
            <a:endParaRPr lang="cs-CZ"/>
          </a:p>
        </p:txBody>
      </p:sp>
      <p:sp>
        <p:nvSpPr>
          <p:cNvPr id="5" name="Zástupný symbol pro zápatí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0808B9-4D1F-4069-9EB9-CD8802008F4E}" type="slidenum">
              <a:rPr lang="cs-CZ" smtClean="0"/>
              <a:t>‹#›</a:t>
            </a:fld>
            <a:endParaRPr lang="cs-CZ"/>
          </a:p>
        </p:txBody>
      </p:sp>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pfiHFqnPLZ4?start=120&amp;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L3374C3OyrY?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fWl8sfFMM34?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CF937454-C819-4C95-813A-73E6A1E76613}"/>
              </a:ext>
            </a:extLst>
          </p:cNvPr>
          <p:cNvGrpSpPr/>
          <p:nvPr/>
        </p:nvGrpSpPr>
        <p:grpSpPr>
          <a:xfrm>
            <a:off x="-163148" y="0"/>
            <a:ext cx="9307148" cy="5143500"/>
            <a:chOff x="-163148" y="0"/>
            <a:chExt cx="9307148" cy="5143500"/>
          </a:xfrm>
        </p:grpSpPr>
        <p:pic>
          <p:nvPicPr>
            <p:cNvPr id="3" name="Obrázek 2">
              <a:extLst>
                <a:ext uri="{FF2B5EF4-FFF2-40B4-BE49-F238E27FC236}">
                  <a16:creationId xmlns:a16="http://schemas.microsoft.com/office/drawing/2014/main" id="{3DB907D3-9F92-4892-8CBE-EA7F3D6838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3" name="Obdélník: se zakulacenými rohy 12">
              <a:extLst>
                <a:ext uri="{FF2B5EF4-FFF2-40B4-BE49-F238E27FC236}">
                  <a16:creationId xmlns:a16="http://schemas.microsoft.com/office/drawing/2014/main" id="{85237D80-94D7-45A4-A3FA-12A54210D606}"/>
                </a:ext>
              </a:extLst>
            </p:cNvPr>
            <p:cNvSpPr/>
            <p:nvPr/>
          </p:nvSpPr>
          <p:spPr>
            <a:xfrm>
              <a:off x="-163148" y="4515966"/>
              <a:ext cx="2480595" cy="288032"/>
            </a:xfrm>
            <a:prstGeom prst="roundRect">
              <a:avLst>
                <a:gd name="adj" fmla="val 50000"/>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TextovéPole 13">
              <a:extLst>
                <a:ext uri="{FF2B5EF4-FFF2-40B4-BE49-F238E27FC236}">
                  <a16:creationId xmlns:a16="http://schemas.microsoft.com/office/drawing/2014/main" id="{7524115B-EB76-44B4-A8B2-02837B9EB826}"/>
                </a:ext>
              </a:extLst>
            </p:cNvPr>
            <p:cNvSpPr txBox="1"/>
            <p:nvPr/>
          </p:nvSpPr>
          <p:spPr>
            <a:xfrm>
              <a:off x="611559" y="4496221"/>
              <a:ext cx="1705887" cy="307777"/>
            </a:xfrm>
            <a:prstGeom prst="rect">
              <a:avLst/>
            </a:prstGeom>
            <a:noFill/>
          </p:spPr>
          <p:txBody>
            <a:bodyPr wrap="square" rtlCol="0">
              <a:spAutoFit/>
            </a:bodyPr>
            <a:lstStyle/>
            <a:p>
              <a:r>
                <a:rPr lang="cs-CZ" sz="1400" b="1" dirty="0">
                  <a:solidFill>
                    <a:schemeClr val="bg1"/>
                  </a:solidFill>
                </a:rPr>
                <a:t>www.slu.cz/opf/cz</a:t>
              </a:r>
            </a:p>
          </p:txBody>
        </p:sp>
        <p:pic>
          <p:nvPicPr>
            <p:cNvPr id="16" name="Obrázek 15">
              <a:extLst>
                <a:ext uri="{FF2B5EF4-FFF2-40B4-BE49-F238E27FC236}">
                  <a16:creationId xmlns:a16="http://schemas.microsoft.com/office/drawing/2014/main" id="{A0950B4E-DAB5-43A2-898E-94A6A07692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2392" y="325900"/>
              <a:ext cx="1953684" cy="956834"/>
            </a:xfrm>
            <a:prstGeom prst="rect">
              <a:avLst/>
            </a:prstGeom>
          </p:spPr>
        </p:pic>
      </p:grpSp>
      <p:sp>
        <p:nvSpPr>
          <p:cNvPr id="9" name="Nadpis 1">
            <a:extLst>
              <a:ext uri="{FF2B5EF4-FFF2-40B4-BE49-F238E27FC236}">
                <a16:creationId xmlns:a16="http://schemas.microsoft.com/office/drawing/2014/main" id="{687E8438-E225-4B7F-A764-FEFBC2D78C02}"/>
              </a:ext>
            </a:extLst>
          </p:cNvPr>
          <p:cNvSpPr txBox="1">
            <a:spLocks/>
          </p:cNvSpPr>
          <p:nvPr/>
        </p:nvSpPr>
        <p:spPr>
          <a:xfrm>
            <a:off x="709604" y="2354683"/>
            <a:ext cx="5040560" cy="122413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200" b="1" cap="all" dirty="0"/>
          </a:p>
        </p:txBody>
      </p:sp>
      <p:sp>
        <p:nvSpPr>
          <p:cNvPr id="11" name="Podnadpis 2">
            <a:extLst>
              <a:ext uri="{FF2B5EF4-FFF2-40B4-BE49-F238E27FC236}">
                <a16:creationId xmlns:a16="http://schemas.microsoft.com/office/drawing/2014/main" id="{5C589846-0791-43CE-8FFB-8E00A7889DA2}"/>
              </a:ext>
            </a:extLst>
          </p:cNvPr>
          <p:cNvSpPr txBox="1">
            <a:spLocks/>
          </p:cNvSpPr>
          <p:nvPr/>
        </p:nvSpPr>
        <p:spPr>
          <a:xfrm>
            <a:off x="5292080" y="3867894"/>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000" b="1" dirty="0">
                <a:solidFill>
                  <a:schemeClr val="tx1"/>
                </a:solidFill>
                <a:latin typeface="+mj-lt"/>
                <a:cs typeface="Times New Roman" panose="02020603050405020304" pitchFamily="18" charset="0"/>
              </a:rPr>
              <a:t>Doc. Ing. Martin </a:t>
            </a:r>
            <a:r>
              <a:rPr lang="cs-CZ" altLang="cs-CZ" sz="1000" b="1" dirty="0" err="1">
                <a:solidFill>
                  <a:schemeClr val="tx1"/>
                </a:solidFill>
                <a:latin typeface="+mj-lt"/>
                <a:cs typeface="Times New Roman" panose="02020603050405020304" pitchFamily="18" charset="0"/>
              </a:rPr>
              <a:t>Klepek</a:t>
            </a:r>
            <a:r>
              <a:rPr lang="cs-CZ" altLang="cs-CZ" sz="1000" b="1" dirty="0">
                <a:solidFill>
                  <a:schemeClr val="tx1"/>
                </a:solidFill>
                <a:latin typeface="+mj-lt"/>
                <a:cs typeface="Times New Roman" panose="02020603050405020304" pitchFamily="18" charset="0"/>
              </a:rPr>
              <a:t>, Ph.D.</a:t>
            </a:r>
            <a:endParaRPr lang="cs-CZ" altLang="cs-CZ" sz="1000" dirty="0">
              <a:solidFill>
                <a:schemeClr val="tx1"/>
              </a:solidFill>
              <a:latin typeface="+mj-lt"/>
              <a:cs typeface="Times New Roman" panose="02020603050405020304" pitchFamily="18" charset="0"/>
            </a:endParaRPr>
          </a:p>
        </p:txBody>
      </p:sp>
      <p:sp>
        <p:nvSpPr>
          <p:cNvPr id="12" name="Podnadpis 2">
            <a:extLst>
              <a:ext uri="{FF2B5EF4-FFF2-40B4-BE49-F238E27FC236}">
                <a16:creationId xmlns:a16="http://schemas.microsoft.com/office/drawing/2014/main" id="{78A62DA0-465C-4E19-B567-BEF2445B33A3}"/>
              </a:ext>
            </a:extLst>
          </p:cNvPr>
          <p:cNvSpPr txBox="1">
            <a:spLocks/>
          </p:cNvSpPr>
          <p:nvPr/>
        </p:nvSpPr>
        <p:spPr>
          <a:xfrm>
            <a:off x="611559" y="3638204"/>
            <a:ext cx="3672408"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1600" dirty="0">
                <a:latin typeface="+mj-lt"/>
                <a:cs typeface="Times New Roman" panose="02020603050405020304" pitchFamily="18" charset="0"/>
              </a:rPr>
              <a:t>Mediální marketing – přednáška 5</a:t>
            </a:r>
          </a:p>
        </p:txBody>
      </p:sp>
      <p:cxnSp>
        <p:nvCxnSpPr>
          <p:cNvPr id="15" name="Přímá spojnice 14">
            <a:extLst>
              <a:ext uri="{FF2B5EF4-FFF2-40B4-BE49-F238E27FC236}">
                <a16:creationId xmlns:a16="http://schemas.microsoft.com/office/drawing/2014/main" id="{FB0B3410-AB3B-4EDF-9D45-E78871371410}"/>
              </a:ext>
            </a:extLst>
          </p:cNvPr>
          <p:cNvCxnSpPr>
            <a:cxnSpLocks/>
          </p:cNvCxnSpPr>
          <p:nvPr/>
        </p:nvCxnSpPr>
        <p:spPr>
          <a:xfrm flipH="1">
            <a:off x="709604" y="229529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B979E312-6B14-3D9A-3D14-E3EFC5901406}"/>
              </a:ext>
            </a:extLst>
          </p:cNvPr>
          <p:cNvSpPr txBox="1">
            <a:spLocks/>
          </p:cNvSpPr>
          <p:nvPr/>
        </p:nvSpPr>
        <p:spPr>
          <a:xfrm>
            <a:off x="862004" y="2507083"/>
            <a:ext cx="5040560" cy="122413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200" b="1" cap="all" dirty="0" err="1">
                <a:cs typeface="Aharoni" panose="02010803020104030203" pitchFamily="2" charset="-79"/>
              </a:rPr>
              <a:t>Úvod</a:t>
            </a:r>
            <a:r>
              <a:rPr lang="pl-PL" sz="3200" b="1" cap="all" dirty="0">
                <a:cs typeface="Aharoni" panose="02010803020104030203" pitchFamily="2" charset="-79"/>
              </a:rPr>
              <a:t> a </a:t>
            </a:r>
            <a:r>
              <a:rPr lang="pl-PL" sz="3200" b="1" cap="all" dirty="0" err="1">
                <a:cs typeface="Aharoni" panose="02010803020104030203" pitchFamily="2" charset="-79"/>
              </a:rPr>
              <a:t>Úloha</a:t>
            </a:r>
            <a:r>
              <a:rPr lang="pl-PL" sz="3200" b="1" cap="all" dirty="0">
                <a:cs typeface="Aharoni" panose="02010803020104030203" pitchFamily="2" charset="-79"/>
              </a:rPr>
              <a:t> videa v </a:t>
            </a:r>
            <a:r>
              <a:rPr lang="pl-PL" sz="3200" b="1" cap="all" dirty="0" err="1">
                <a:cs typeface="Aharoni" panose="02010803020104030203" pitchFamily="2" charset="-79"/>
              </a:rPr>
              <a:t>komerční</a:t>
            </a:r>
            <a:r>
              <a:rPr lang="pl-PL" sz="3200" b="1" cap="all" dirty="0">
                <a:cs typeface="Aharoni" panose="02010803020104030203" pitchFamily="2" charset="-79"/>
              </a:rPr>
              <a:t> </a:t>
            </a:r>
            <a:r>
              <a:rPr lang="pl-PL" sz="3200" b="1" cap="all" dirty="0" err="1">
                <a:cs typeface="Aharoni" panose="02010803020104030203" pitchFamily="2" charset="-79"/>
              </a:rPr>
              <a:t>komunikaci</a:t>
            </a:r>
            <a:endParaRPr lang="cs-CZ" sz="3200" b="1" cap="all" dirty="0"/>
          </a:p>
        </p:txBody>
      </p:sp>
    </p:spTree>
    <p:extLst>
      <p:ext uri="{BB962C8B-B14F-4D97-AF65-F5344CB8AC3E}">
        <p14:creationId xmlns:p14="http://schemas.microsoft.com/office/powerpoint/2010/main" val="133806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9E22-6F3B-BCD5-6952-E929B8CDC404}"/>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A8D3497D-2AED-EE69-B701-3C0CC21731E1}"/>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grading</a:t>
            </a:r>
            <a:endParaRPr lang="cs-CZ" sz="3200" b="1" cap="all" dirty="0">
              <a:solidFill>
                <a:srgbClr val="307871"/>
              </a:solidFill>
            </a:endParaRPr>
          </a:p>
        </p:txBody>
      </p:sp>
      <p:sp>
        <p:nvSpPr>
          <p:cNvPr id="11" name="Zástupný symbol pro obsah 2">
            <a:extLst>
              <a:ext uri="{FF2B5EF4-FFF2-40B4-BE49-F238E27FC236}">
                <a16:creationId xmlns:a16="http://schemas.microsoft.com/office/drawing/2014/main" id="{6840EFDB-43BE-BA01-372D-B5D3EF8E75C6}"/>
              </a:ext>
            </a:extLst>
          </p:cNvPr>
          <p:cNvSpPr>
            <a:spLocks noGrp="1"/>
          </p:cNvSpPr>
          <p:nvPr>
            <p:ph idx="1"/>
          </p:nvPr>
        </p:nvSpPr>
        <p:spPr>
          <a:xfrm>
            <a:off x="611559" y="1335821"/>
            <a:ext cx="3846141" cy="3163019"/>
          </a:xfrm>
        </p:spPr>
        <p:txBody>
          <a:bodyPr>
            <a:noAutofit/>
          </a:bodyPr>
          <a:lstStyle/>
          <a:p>
            <a:pPr>
              <a:buBlip>
                <a:blip r:embed="rId2"/>
              </a:buBlip>
            </a:pPr>
            <a:r>
              <a:rPr lang="cs-CZ" sz="2400" dirty="0" err="1">
                <a:latin typeface="+mj-lt"/>
              </a:rPr>
              <a:t>Grading</a:t>
            </a:r>
            <a:r>
              <a:rPr lang="cs-CZ" sz="2400" dirty="0">
                <a:latin typeface="+mj-lt"/>
              </a:rPr>
              <a:t>, nebo přesněji </a:t>
            </a:r>
            <a:r>
              <a:rPr lang="cs-CZ" sz="2400" dirty="0" err="1">
                <a:latin typeface="+mj-lt"/>
              </a:rPr>
              <a:t>color</a:t>
            </a:r>
            <a:r>
              <a:rPr lang="cs-CZ" sz="2400" dirty="0">
                <a:latin typeface="+mj-lt"/>
              </a:rPr>
              <a:t> </a:t>
            </a:r>
            <a:r>
              <a:rPr lang="cs-CZ" sz="2400" dirty="0" err="1">
                <a:latin typeface="+mj-lt"/>
              </a:rPr>
              <a:t>grading</a:t>
            </a:r>
            <a:r>
              <a:rPr lang="cs-CZ" sz="2400" dirty="0">
                <a:latin typeface="+mj-lt"/>
              </a:rPr>
              <a:t>, je proces, při kterém se barevně upravuje obraz videa s cílem vytvořit konkrétní vizuální styl, atmosféru nebo emoci.</a:t>
            </a:r>
          </a:p>
        </p:txBody>
      </p:sp>
      <p:cxnSp>
        <p:nvCxnSpPr>
          <p:cNvPr id="12" name="Přímá spojnice 11">
            <a:extLst>
              <a:ext uri="{FF2B5EF4-FFF2-40B4-BE49-F238E27FC236}">
                <a16:creationId xmlns:a16="http://schemas.microsoft.com/office/drawing/2014/main" id="{D4126C38-BECE-565D-1D77-012B1A0B5016}"/>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CBD9B0E2-1154-0613-DB79-1CDD4D9B914A}"/>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2CA3E7D-CCA6-E6DD-47D1-A353CE386F03}"/>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E5852C4-5BF1-806C-EF54-488E3985A4A0}"/>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4098" name="Picture 2" descr="Color Grading in Movies | DigitalBeautyWork.com">
            <a:extLst>
              <a:ext uri="{FF2B5EF4-FFF2-40B4-BE49-F238E27FC236}">
                <a16:creationId xmlns:a16="http://schemas.microsoft.com/office/drawing/2014/main" id="{7E3834B2-41AF-EA85-72C5-AB3EBD48F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04" y="1174069"/>
            <a:ext cx="8078796" cy="335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3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37BD-A627-653B-F516-424980D42A48}"/>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1B4929EA-594B-997B-8C4F-4B7570ED0B30}"/>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postprodukce</a:t>
            </a:r>
          </a:p>
        </p:txBody>
      </p:sp>
      <p:sp>
        <p:nvSpPr>
          <p:cNvPr id="11" name="Zástupný symbol pro obsah 2">
            <a:extLst>
              <a:ext uri="{FF2B5EF4-FFF2-40B4-BE49-F238E27FC236}">
                <a16:creationId xmlns:a16="http://schemas.microsoft.com/office/drawing/2014/main" id="{E52428A0-5EF9-B7F3-B2A9-95A2632B2A9F}"/>
              </a:ext>
            </a:extLst>
          </p:cNvPr>
          <p:cNvSpPr>
            <a:spLocks noGrp="1"/>
          </p:cNvSpPr>
          <p:nvPr>
            <p:ph idx="1"/>
          </p:nvPr>
        </p:nvSpPr>
        <p:spPr>
          <a:xfrm>
            <a:off x="611559" y="1335821"/>
            <a:ext cx="5169309" cy="3163019"/>
          </a:xfrm>
        </p:spPr>
        <p:txBody>
          <a:bodyPr>
            <a:noAutofit/>
          </a:bodyPr>
          <a:lstStyle/>
          <a:p>
            <a:pPr>
              <a:buBlip>
                <a:blip r:embed="rId2"/>
              </a:buBlip>
            </a:pPr>
            <a:r>
              <a:rPr lang="cs-CZ" sz="2000" dirty="0">
                <a:latin typeface="+mj-lt"/>
              </a:rPr>
              <a:t>Cílem je proměnit materiál v poutavý, srozumitelný a stylově jednotný video obsah, který zaujme a funguje na dané platformě.</a:t>
            </a:r>
          </a:p>
          <a:p>
            <a:pPr>
              <a:buBlip>
                <a:blip r:embed="rId2"/>
              </a:buBlip>
            </a:pPr>
            <a:r>
              <a:rPr lang="cs-CZ" sz="2000" dirty="0">
                <a:latin typeface="+mj-lt"/>
              </a:rPr>
              <a:t>Patří zde:</a:t>
            </a:r>
          </a:p>
          <a:p>
            <a:pPr lvl="1">
              <a:buBlip>
                <a:blip r:embed="rId2"/>
              </a:buBlip>
            </a:pPr>
            <a:r>
              <a:rPr lang="cs-CZ" sz="1800" dirty="0">
                <a:latin typeface="+mj-lt"/>
              </a:rPr>
              <a:t>Střih</a:t>
            </a:r>
          </a:p>
          <a:p>
            <a:pPr lvl="1">
              <a:buBlip>
                <a:blip r:embed="rId2"/>
              </a:buBlip>
            </a:pPr>
            <a:r>
              <a:rPr lang="cs-CZ" sz="1800" dirty="0">
                <a:latin typeface="+mj-lt"/>
              </a:rPr>
              <a:t>Zvuk</a:t>
            </a:r>
          </a:p>
          <a:p>
            <a:pPr lvl="1">
              <a:buBlip>
                <a:blip r:embed="rId2"/>
              </a:buBlip>
            </a:pPr>
            <a:r>
              <a:rPr lang="cs-CZ" sz="1800" dirty="0" err="1">
                <a:latin typeface="+mj-lt"/>
              </a:rPr>
              <a:t>Grading</a:t>
            </a:r>
            <a:endParaRPr lang="cs-CZ" sz="1800" dirty="0">
              <a:latin typeface="+mj-lt"/>
            </a:endParaRPr>
          </a:p>
          <a:p>
            <a:pPr lvl="1">
              <a:buBlip>
                <a:blip r:embed="rId2"/>
              </a:buBlip>
            </a:pPr>
            <a:r>
              <a:rPr lang="cs-CZ" sz="1800" dirty="0">
                <a:latin typeface="+mj-lt"/>
              </a:rPr>
              <a:t>Titulky a grafika (případně efekty)</a:t>
            </a:r>
          </a:p>
          <a:p>
            <a:pPr lvl="1">
              <a:buBlip>
                <a:blip r:embed="rId2"/>
              </a:buBlip>
            </a:pPr>
            <a:r>
              <a:rPr lang="cs-CZ" sz="1800" dirty="0">
                <a:latin typeface="+mj-lt"/>
              </a:rPr>
              <a:t>Export</a:t>
            </a:r>
          </a:p>
        </p:txBody>
      </p:sp>
      <p:cxnSp>
        <p:nvCxnSpPr>
          <p:cNvPr id="12" name="Přímá spojnice 11">
            <a:extLst>
              <a:ext uri="{FF2B5EF4-FFF2-40B4-BE49-F238E27FC236}">
                <a16:creationId xmlns:a16="http://schemas.microsoft.com/office/drawing/2014/main" id="{4FD58D1B-D530-BBC0-E752-A999DD217D9F}"/>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1B1959E7-3438-183F-55CD-717A57812BBE}"/>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61473D94-5CEB-13CE-F262-3880293CFF13}"/>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733796A9-6B74-289B-3782-463D32A041FD}"/>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1026" name="Picture 2" descr="Nůžky Červené Nářadí - Vektorová grafika zdarma na Pixabay">
            <a:extLst>
              <a:ext uri="{FF2B5EF4-FFF2-40B4-BE49-F238E27FC236}">
                <a16:creationId xmlns:a16="http://schemas.microsoft.com/office/drawing/2014/main" id="{9DBA6803-1FDB-8102-7F8C-E3884C710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471462"/>
            <a:ext cx="1326457" cy="22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54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9A3E5-80F3-126A-99E8-5D9CA727CCFC}"/>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D5027BBB-37C7-C940-E09A-A1459BAE1B25}"/>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postprodukce</a:t>
            </a:r>
          </a:p>
        </p:txBody>
      </p:sp>
      <p:sp>
        <p:nvSpPr>
          <p:cNvPr id="11" name="Zástupný symbol pro obsah 2">
            <a:extLst>
              <a:ext uri="{FF2B5EF4-FFF2-40B4-BE49-F238E27FC236}">
                <a16:creationId xmlns:a16="http://schemas.microsoft.com/office/drawing/2014/main" id="{B40D303C-82E3-B306-118B-53E05F5DD146}"/>
              </a:ext>
            </a:extLst>
          </p:cNvPr>
          <p:cNvSpPr>
            <a:spLocks noGrp="1"/>
          </p:cNvSpPr>
          <p:nvPr>
            <p:ph idx="1"/>
          </p:nvPr>
        </p:nvSpPr>
        <p:spPr>
          <a:xfrm>
            <a:off x="611559" y="1335821"/>
            <a:ext cx="8129485" cy="3163019"/>
          </a:xfrm>
        </p:spPr>
        <p:txBody>
          <a:bodyPr>
            <a:noAutofit/>
          </a:bodyPr>
          <a:lstStyle/>
          <a:p>
            <a:pPr>
              <a:buBlip>
                <a:blip r:embed="rId2"/>
              </a:buBlip>
            </a:pPr>
            <a:r>
              <a:rPr lang="cs-CZ" sz="2000" dirty="0">
                <a:latin typeface="+mj-lt"/>
              </a:rPr>
              <a:t>Střih</a:t>
            </a:r>
          </a:p>
          <a:p>
            <a:pPr lvl="1">
              <a:buBlip>
                <a:blip r:embed="rId2"/>
              </a:buBlip>
            </a:pPr>
            <a:r>
              <a:rPr lang="cs-CZ" sz="1600" dirty="0">
                <a:latin typeface="+mj-lt"/>
              </a:rPr>
              <a:t>Základem je výběr a sestavení nejlepších záběrů do smysluplného celku.</a:t>
            </a:r>
          </a:p>
          <a:p>
            <a:pPr lvl="1">
              <a:buBlip>
                <a:blip r:embed="rId2"/>
              </a:buBlip>
            </a:pPr>
            <a:r>
              <a:rPr lang="cs-CZ" sz="1600" dirty="0">
                <a:latin typeface="+mj-lt"/>
              </a:rPr>
              <a:t>Rytmus střihu určuje tempo a celkový dojem z videa.</a:t>
            </a:r>
            <a:endParaRPr lang="cs-CZ" sz="2000" dirty="0">
              <a:latin typeface="+mj-lt"/>
            </a:endParaRPr>
          </a:p>
          <a:p>
            <a:pPr>
              <a:buBlip>
                <a:blip r:embed="rId2"/>
              </a:buBlip>
            </a:pPr>
            <a:r>
              <a:rPr lang="cs-CZ" sz="2000" dirty="0">
                <a:latin typeface="+mj-lt"/>
              </a:rPr>
              <a:t>Zvuk</a:t>
            </a:r>
          </a:p>
          <a:p>
            <a:pPr lvl="1">
              <a:buBlip>
                <a:blip r:embed="rId2"/>
              </a:buBlip>
            </a:pPr>
            <a:r>
              <a:rPr lang="cs-CZ" sz="1600" dirty="0">
                <a:latin typeface="+mj-lt"/>
              </a:rPr>
              <a:t>Kvalitní video potřebuje čistý zvuk, </a:t>
            </a:r>
            <a:r>
              <a:rPr lang="cs-CZ" sz="1600" dirty="0" err="1">
                <a:latin typeface="+mj-lt"/>
              </a:rPr>
              <a:t>podkresovou</a:t>
            </a:r>
            <a:r>
              <a:rPr lang="cs-CZ" sz="1600" dirty="0">
                <a:latin typeface="+mj-lt"/>
              </a:rPr>
              <a:t> hudbu a efekty.</a:t>
            </a:r>
          </a:p>
          <a:p>
            <a:pPr lvl="1">
              <a:buBlip>
                <a:blip r:embed="rId2"/>
              </a:buBlip>
            </a:pPr>
            <a:r>
              <a:rPr lang="cs-CZ" sz="1600" dirty="0">
                <a:latin typeface="+mj-lt"/>
              </a:rPr>
              <a:t>Zvuk výrazně ovlivňuje emoce diváka a srozumitelnost sdělení.</a:t>
            </a:r>
            <a:endParaRPr lang="cs-CZ" sz="2000" dirty="0">
              <a:latin typeface="+mj-lt"/>
            </a:endParaRPr>
          </a:p>
          <a:p>
            <a:pPr>
              <a:buBlip>
                <a:blip r:embed="rId2"/>
              </a:buBlip>
            </a:pPr>
            <a:r>
              <a:rPr lang="cs-CZ" sz="2000" dirty="0" err="1">
                <a:latin typeface="+mj-lt"/>
              </a:rPr>
              <a:t>Color</a:t>
            </a:r>
            <a:r>
              <a:rPr lang="cs-CZ" sz="2000" dirty="0">
                <a:latin typeface="+mj-lt"/>
              </a:rPr>
              <a:t> </a:t>
            </a:r>
            <a:r>
              <a:rPr lang="cs-CZ" sz="2000" dirty="0" err="1">
                <a:latin typeface="+mj-lt"/>
              </a:rPr>
              <a:t>Grading</a:t>
            </a:r>
            <a:endParaRPr lang="cs-CZ" sz="2000" dirty="0">
              <a:latin typeface="+mj-lt"/>
            </a:endParaRPr>
          </a:p>
          <a:p>
            <a:pPr lvl="1">
              <a:buBlip>
                <a:blip r:embed="rId2"/>
              </a:buBlip>
            </a:pPr>
            <a:r>
              <a:rPr lang="cs-CZ" sz="1600" dirty="0">
                <a:latin typeface="+mj-lt"/>
              </a:rPr>
              <a:t>Slouží ke sjednocení barev, úpravě expozice a vytvoření vizuální nálady.</a:t>
            </a:r>
          </a:p>
          <a:p>
            <a:pPr lvl="1">
              <a:buBlip>
                <a:blip r:embed="rId2"/>
              </a:buBlip>
            </a:pPr>
            <a:r>
              <a:rPr lang="cs-CZ" sz="1600" dirty="0">
                <a:latin typeface="+mj-lt"/>
              </a:rPr>
              <a:t>Pomáhá videu působit profesionálně a podporuje </a:t>
            </a:r>
            <a:r>
              <a:rPr lang="cs-CZ" sz="1600" dirty="0" err="1">
                <a:latin typeface="+mj-lt"/>
              </a:rPr>
              <a:t>brandovou</a:t>
            </a:r>
            <a:r>
              <a:rPr lang="cs-CZ" sz="1600" dirty="0">
                <a:latin typeface="+mj-lt"/>
              </a:rPr>
              <a:t> identitu.</a:t>
            </a:r>
          </a:p>
        </p:txBody>
      </p:sp>
      <p:cxnSp>
        <p:nvCxnSpPr>
          <p:cNvPr id="12" name="Přímá spojnice 11">
            <a:extLst>
              <a:ext uri="{FF2B5EF4-FFF2-40B4-BE49-F238E27FC236}">
                <a16:creationId xmlns:a16="http://schemas.microsoft.com/office/drawing/2014/main" id="{017381A2-43BC-B411-36A9-418F7E0F642D}"/>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7FE564B6-A2CF-E086-7F72-5BC8DE1C5EAE}"/>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B9EAA358-981E-9D1A-9F34-7382EB0A9FB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49475A35-70B8-4147-0435-C88F0196DD6E}"/>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199033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74BF4-B098-82A2-671C-FD56A58C8F8C}"/>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43778A47-0DB6-9842-1164-FBCA87D9DACB}"/>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postprodukce</a:t>
            </a:r>
          </a:p>
        </p:txBody>
      </p:sp>
      <p:sp>
        <p:nvSpPr>
          <p:cNvPr id="11" name="Zástupný symbol pro obsah 2">
            <a:extLst>
              <a:ext uri="{FF2B5EF4-FFF2-40B4-BE49-F238E27FC236}">
                <a16:creationId xmlns:a16="http://schemas.microsoft.com/office/drawing/2014/main" id="{8D37D7E8-21EE-54DD-1DA9-B12DA838DA2E}"/>
              </a:ext>
            </a:extLst>
          </p:cNvPr>
          <p:cNvSpPr>
            <a:spLocks noGrp="1"/>
          </p:cNvSpPr>
          <p:nvPr>
            <p:ph idx="1"/>
          </p:nvPr>
        </p:nvSpPr>
        <p:spPr>
          <a:xfrm>
            <a:off x="611559" y="1335821"/>
            <a:ext cx="8129485" cy="3163019"/>
          </a:xfrm>
        </p:spPr>
        <p:txBody>
          <a:bodyPr>
            <a:noAutofit/>
          </a:bodyPr>
          <a:lstStyle/>
          <a:p>
            <a:pPr marL="0" indent="0">
              <a:buNone/>
            </a:pPr>
            <a:endParaRPr lang="cs-CZ" sz="2000" dirty="0">
              <a:latin typeface="+mj-lt"/>
            </a:endParaRPr>
          </a:p>
          <a:p>
            <a:pPr>
              <a:buBlip>
                <a:blip r:embed="rId2"/>
              </a:buBlip>
            </a:pPr>
            <a:r>
              <a:rPr lang="cs-CZ" sz="2000" dirty="0">
                <a:latin typeface="+mj-lt"/>
              </a:rPr>
              <a:t>Titulky a grafika</a:t>
            </a:r>
          </a:p>
          <a:p>
            <a:pPr lvl="1">
              <a:buBlip>
                <a:blip r:embed="rId2"/>
              </a:buBlip>
            </a:pPr>
            <a:r>
              <a:rPr lang="cs-CZ" sz="1600" dirty="0">
                <a:latin typeface="+mj-lt"/>
              </a:rPr>
              <a:t>Texty, loga a animace doplňují informace nebo vizuálně zaujmou.</a:t>
            </a:r>
          </a:p>
          <a:p>
            <a:pPr lvl="1">
              <a:buBlip>
                <a:blip r:embed="rId2"/>
              </a:buBlip>
            </a:pPr>
            <a:r>
              <a:rPr lang="cs-CZ" sz="1600" dirty="0">
                <a:latin typeface="+mj-lt"/>
              </a:rPr>
              <a:t>Videa bez zvuku (např. na sociálních sítích) se díky titulkům stávají srozumitelnými.</a:t>
            </a:r>
            <a:endParaRPr lang="cs-CZ" sz="2000" dirty="0">
              <a:latin typeface="+mj-lt"/>
            </a:endParaRPr>
          </a:p>
          <a:p>
            <a:pPr>
              <a:buBlip>
                <a:blip r:embed="rId2"/>
              </a:buBlip>
            </a:pPr>
            <a:r>
              <a:rPr lang="cs-CZ" sz="2000" dirty="0">
                <a:latin typeface="+mj-lt"/>
              </a:rPr>
              <a:t>Export a optimalizace</a:t>
            </a:r>
          </a:p>
          <a:p>
            <a:pPr lvl="1">
              <a:buBlip>
                <a:blip r:embed="rId2"/>
              </a:buBlip>
            </a:pPr>
            <a:r>
              <a:rPr lang="cs-CZ" sz="1600" dirty="0">
                <a:latin typeface="+mj-lt"/>
              </a:rPr>
              <a:t>Výsledné video je třeba upravit podle cílové platformy – formát, rozlišení, poměr stran.</a:t>
            </a:r>
          </a:p>
          <a:p>
            <a:pPr lvl="1">
              <a:buBlip>
                <a:blip r:embed="rId2"/>
              </a:buBlip>
            </a:pPr>
            <a:r>
              <a:rPr lang="cs-CZ" sz="1600" dirty="0">
                <a:latin typeface="+mj-lt"/>
              </a:rPr>
              <a:t>Optimalizace zajišťuje rychlé načítání a správné zobrazení napříč zařízeními.</a:t>
            </a:r>
            <a:endParaRPr lang="cs-CZ" sz="1400" dirty="0">
              <a:latin typeface="+mj-lt"/>
            </a:endParaRPr>
          </a:p>
        </p:txBody>
      </p:sp>
      <p:cxnSp>
        <p:nvCxnSpPr>
          <p:cNvPr id="12" name="Přímá spojnice 11">
            <a:extLst>
              <a:ext uri="{FF2B5EF4-FFF2-40B4-BE49-F238E27FC236}">
                <a16:creationId xmlns:a16="http://schemas.microsoft.com/office/drawing/2014/main" id="{A5F362C6-D29B-EF81-F03B-AA07CE8A50F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84ADC1F2-FE10-1358-50E7-D27C0848CA42}"/>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2B5BFDB3-AB11-D5AE-4B87-85E66F28163F}"/>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AD910668-A401-A656-4EBF-3B320B425D4C}"/>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373700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D586-8AFB-3FBC-EA8F-2656258CD5A3}"/>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8EFC1382-5097-23EB-6061-84A21847DE5C}"/>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Video v komerční komunikaci</a:t>
            </a:r>
          </a:p>
        </p:txBody>
      </p:sp>
      <p:sp>
        <p:nvSpPr>
          <p:cNvPr id="11" name="Zástupný symbol pro obsah 2">
            <a:extLst>
              <a:ext uri="{FF2B5EF4-FFF2-40B4-BE49-F238E27FC236}">
                <a16:creationId xmlns:a16="http://schemas.microsoft.com/office/drawing/2014/main" id="{CB55AF33-D013-E0BA-9BCA-36C51309F9AE}"/>
              </a:ext>
            </a:extLst>
          </p:cNvPr>
          <p:cNvSpPr>
            <a:spLocks noGrp="1"/>
          </p:cNvSpPr>
          <p:nvPr>
            <p:ph idx="1"/>
          </p:nvPr>
        </p:nvSpPr>
        <p:spPr>
          <a:xfrm>
            <a:off x="611559" y="1335821"/>
            <a:ext cx="8243192" cy="3163019"/>
          </a:xfrm>
        </p:spPr>
        <p:txBody>
          <a:bodyPr>
            <a:noAutofit/>
          </a:bodyPr>
          <a:lstStyle/>
          <a:p>
            <a:pPr>
              <a:buBlip>
                <a:blip r:embed="rId2"/>
              </a:buBlip>
            </a:pPr>
            <a:r>
              <a:rPr lang="cs-CZ" sz="2800" dirty="0">
                <a:latin typeface="+mj-lt"/>
              </a:rPr>
              <a:t>Klíčový benefit video reklamy je schopnost doručit k divákovi emoce, které mohou být později rozhodujícím faktorem při volbě služby, nebo výrobku v nákupním procesu. </a:t>
            </a:r>
          </a:p>
          <a:p>
            <a:pPr>
              <a:buBlip>
                <a:blip r:embed="rId2"/>
              </a:buBlip>
            </a:pPr>
            <a:r>
              <a:rPr lang="cs-CZ" sz="2800" dirty="0">
                <a:latin typeface="+mj-lt"/>
              </a:rPr>
              <a:t>Společně s emocemi video umožňuje vyprávět příběh, vysvětlit produkt a jeho benefity, což jsou další výhody tohoto formátu.</a:t>
            </a:r>
          </a:p>
          <a:p>
            <a:pPr marL="0" indent="0">
              <a:buNone/>
            </a:pPr>
            <a:endParaRPr lang="cs-CZ" sz="2800" dirty="0">
              <a:latin typeface="+mj-lt"/>
            </a:endParaRPr>
          </a:p>
        </p:txBody>
      </p:sp>
      <p:cxnSp>
        <p:nvCxnSpPr>
          <p:cNvPr id="12" name="Přímá spojnice 11">
            <a:extLst>
              <a:ext uri="{FF2B5EF4-FFF2-40B4-BE49-F238E27FC236}">
                <a16:creationId xmlns:a16="http://schemas.microsoft.com/office/drawing/2014/main" id="{BDC8A00A-D07E-2CF7-AF8A-DA2FCC1ABDF0}"/>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209DDB67-3A79-1790-EDDF-0BFC9C7F4A01}"/>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E7E45E50-F05F-340E-F9B8-3A9106DAFD8C}"/>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6747219D-10B0-D192-B55E-31C051024995}"/>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72620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2036-4C80-254C-2D2E-D81A20605094}"/>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5E006162-329E-883E-0E9F-15EFF70C65A2}"/>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Video v komerční komunikaci</a:t>
            </a:r>
          </a:p>
        </p:txBody>
      </p:sp>
      <p:sp>
        <p:nvSpPr>
          <p:cNvPr id="11" name="Zástupný symbol pro obsah 2">
            <a:extLst>
              <a:ext uri="{FF2B5EF4-FFF2-40B4-BE49-F238E27FC236}">
                <a16:creationId xmlns:a16="http://schemas.microsoft.com/office/drawing/2014/main" id="{FF409F4B-43EF-EBB1-8DF3-00CCA97605CD}"/>
              </a:ext>
            </a:extLst>
          </p:cNvPr>
          <p:cNvSpPr>
            <a:spLocks noGrp="1"/>
          </p:cNvSpPr>
          <p:nvPr>
            <p:ph idx="1"/>
          </p:nvPr>
        </p:nvSpPr>
        <p:spPr>
          <a:xfrm>
            <a:off x="611559" y="1335821"/>
            <a:ext cx="8243192" cy="3163019"/>
          </a:xfrm>
        </p:spPr>
        <p:txBody>
          <a:bodyPr>
            <a:noAutofit/>
          </a:bodyPr>
          <a:lstStyle/>
          <a:p>
            <a:pPr>
              <a:buBlip>
                <a:blip r:embed="rId2"/>
              </a:buBlip>
            </a:pPr>
            <a:r>
              <a:rPr lang="cs-CZ" sz="2400" dirty="0">
                <a:latin typeface="+mj-lt"/>
              </a:rPr>
              <a:t>V posledních letech se dramaticky rozvíjí video doručované prostřednictvím interaktivního média - internetu. Vznikají sociální média jako </a:t>
            </a:r>
            <a:r>
              <a:rPr lang="cs-CZ" sz="2400" dirty="0" err="1">
                <a:latin typeface="+mj-lt"/>
              </a:rPr>
              <a:t>Youtube</a:t>
            </a:r>
            <a:r>
              <a:rPr lang="cs-CZ" sz="2400" dirty="0">
                <a:latin typeface="+mj-lt"/>
              </a:rPr>
              <a:t>, </a:t>
            </a:r>
            <a:r>
              <a:rPr lang="cs-CZ" sz="2400" dirty="0" err="1">
                <a:latin typeface="+mj-lt"/>
              </a:rPr>
              <a:t>Vimeo</a:t>
            </a:r>
            <a:r>
              <a:rPr lang="cs-CZ" sz="2400" dirty="0">
                <a:latin typeface="+mj-lt"/>
              </a:rPr>
              <a:t>, </a:t>
            </a:r>
            <a:r>
              <a:rPr lang="cs-CZ" sz="2400" dirty="0" err="1">
                <a:latin typeface="+mj-lt"/>
              </a:rPr>
              <a:t>TikTok</a:t>
            </a:r>
            <a:r>
              <a:rPr lang="cs-CZ" sz="2400" dirty="0">
                <a:latin typeface="+mj-lt"/>
              </a:rPr>
              <a:t>, </a:t>
            </a:r>
            <a:r>
              <a:rPr lang="cs-CZ" sz="2400" dirty="0" err="1">
                <a:latin typeface="+mj-lt"/>
              </a:rPr>
              <a:t>Twitch</a:t>
            </a:r>
            <a:r>
              <a:rPr lang="cs-CZ" sz="2400" dirty="0">
                <a:latin typeface="+mj-lt"/>
              </a:rPr>
              <a:t> nebo </a:t>
            </a:r>
            <a:r>
              <a:rPr lang="cs-CZ" sz="2400" dirty="0" err="1">
                <a:latin typeface="+mj-lt"/>
              </a:rPr>
              <a:t>Daily</a:t>
            </a:r>
            <a:r>
              <a:rPr lang="cs-CZ" sz="2400" dirty="0">
                <a:latin typeface="+mj-lt"/>
              </a:rPr>
              <a:t> </a:t>
            </a:r>
            <a:r>
              <a:rPr lang="cs-CZ" sz="2400" dirty="0" err="1">
                <a:latin typeface="+mj-lt"/>
              </a:rPr>
              <a:t>motion</a:t>
            </a:r>
            <a:r>
              <a:rPr lang="cs-CZ" sz="2400" dirty="0">
                <a:latin typeface="+mj-lt"/>
              </a:rPr>
              <a:t>. </a:t>
            </a:r>
          </a:p>
          <a:p>
            <a:pPr>
              <a:buBlip>
                <a:blip r:embed="rId2"/>
              </a:buBlip>
            </a:pPr>
            <a:r>
              <a:rPr lang="cs-CZ" sz="2400" dirty="0">
                <a:latin typeface="+mj-lt"/>
              </a:rPr>
              <a:t>Sociální sítě jako Facebook, Instagram, </a:t>
            </a:r>
            <a:r>
              <a:rPr lang="cs-CZ" sz="2400" dirty="0" err="1">
                <a:latin typeface="+mj-lt"/>
              </a:rPr>
              <a:t>TikTok</a:t>
            </a:r>
            <a:r>
              <a:rPr lang="cs-CZ" sz="2400" dirty="0">
                <a:latin typeface="+mj-lt"/>
              </a:rPr>
              <a:t>, </a:t>
            </a:r>
            <a:r>
              <a:rPr lang="cs-CZ" sz="2400" dirty="0" err="1">
                <a:latin typeface="+mj-lt"/>
              </a:rPr>
              <a:t>Linkedin</a:t>
            </a:r>
            <a:r>
              <a:rPr lang="cs-CZ" sz="2400" dirty="0">
                <a:latin typeface="+mj-lt"/>
              </a:rPr>
              <a:t> nebo Snapchat směřují k podpoře obsahu ve video formátu, ten je pro uživatele mnohem zábavnější než statické informace. </a:t>
            </a:r>
          </a:p>
          <a:p>
            <a:pPr>
              <a:buBlip>
                <a:blip r:embed="rId2"/>
              </a:buBlip>
            </a:pPr>
            <a:endParaRPr lang="cs-CZ" sz="2400" dirty="0">
              <a:latin typeface="+mj-lt"/>
            </a:endParaRPr>
          </a:p>
          <a:p>
            <a:pPr marL="0" indent="0">
              <a:buNone/>
            </a:pPr>
            <a:endParaRPr lang="cs-CZ" sz="2400" dirty="0">
              <a:latin typeface="+mj-lt"/>
            </a:endParaRPr>
          </a:p>
        </p:txBody>
      </p:sp>
      <p:cxnSp>
        <p:nvCxnSpPr>
          <p:cNvPr id="12" name="Přímá spojnice 11">
            <a:extLst>
              <a:ext uri="{FF2B5EF4-FFF2-40B4-BE49-F238E27FC236}">
                <a16:creationId xmlns:a16="http://schemas.microsoft.com/office/drawing/2014/main" id="{9B0041BB-AF15-0773-0AE9-796293654E3A}"/>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3EFD8C30-1886-31D1-F1D1-219FD360A4FC}"/>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360CE632-5135-04B8-4613-97C86D7E4839}"/>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C23D2A51-4561-DC21-473F-E77F3113800E}"/>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96134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46454-F778-2E16-D121-4AD75204F4AD}"/>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258E292B-14B9-8B92-512A-006619F451E4}"/>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Is</a:t>
            </a:r>
            <a:r>
              <a:rPr lang="cs-CZ" sz="3200" b="1" cap="all" dirty="0">
                <a:solidFill>
                  <a:srgbClr val="307871"/>
                </a:solidFill>
              </a:rPr>
              <a:t> </a:t>
            </a:r>
            <a:r>
              <a:rPr lang="cs-CZ" sz="3200" b="1" cap="all" dirty="0" err="1">
                <a:solidFill>
                  <a:srgbClr val="307871"/>
                </a:solidFill>
              </a:rPr>
              <a:t>tv</a:t>
            </a:r>
            <a:r>
              <a:rPr lang="cs-CZ" sz="3200" b="1" cap="all" dirty="0">
                <a:solidFill>
                  <a:srgbClr val="307871"/>
                </a:solidFill>
              </a:rPr>
              <a:t> </a:t>
            </a:r>
            <a:r>
              <a:rPr lang="cs-CZ" sz="3200" b="1" cap="all" dirty="0" err="1">
                <a:solidFill>
                  <a:srgbClr val="307871"/>
                </a:solidFill>
              </a:rPr>
              <a:t>dead</a:t>
            </a:r>
            <a:r>
              <a:rPr lang="cs-CZ" sz="3200" b="1" cap="all" dirty="0">
                <a:solidFill>
                  <a:srgbClr val="307871"/>
                </a:solidFill>
              </a:rPr>
              <a:t>?</a:t>
            </a:r>
          </a:p>
        </p:txBody>
      </p:sp>
      <p:sp>
        <p:nvSpPr>
          <p:cNvPr id="11" name="Zástupný symbol pro obsah 2">
            <a:extLst>
              <a:ext uri="{FF2B5EF4-FFF2-40B4-BE49-F238E27FC236}">
                <a16:creationId xmlns:a16="http://schemas.microsoft.com/office/drawing/2014/main" id="{C04B0319-5437-449C-FEF2-277FF40019D3}"/>
              </a:ext>
            </a:extLst>
          </p:cNvPr>
          <p:cNvSpPr>
            <a:spLocks noGrp="1"/>
          </p:cNvSpPr>
          <p:nvPr>
            <p:ph idx="1"/>
          </p:nvPr>
        </p:nvSpPr>
        <p:spPr>
          <a:xfrm>
            <a:off x="611559" y="1335821"/>
            <a:ext cx="3960441" cy="3163019"/>
          </a:xfrm>
        </p:spPr>
        <p:txBody>
          <a:bodyPr>
            <a:noAutofit/>
          </a:bodyPr>
          <a:lstStyle/>
          <a:p>
            <a:pPr>
              <a:buBlip>
                <a:blip r:embed="rId2"/>
              </a:buBlip>
            </a:pPr>
            <a:r>
              <a:rPr lang="cs-CZ" sz="2400" dirty="0">
                <a:latin typeface="+mj-lt"/>
              </a:rPr>
              <a:t>Vztah televizní a online reklamy je píše </a:t>
            </a:r>
            <a:r>
              <a:rPr lang="cs-CZ" sz="2400" b="1" dirty="0">
                <a:latin typeface="+mj-lt"/>
              </a:rPr>
              <a:t>symbiotický</a:t>
            </a:r>
            <a:r>
              <a:rPr lang="cs-CZ" sz="2400" dirty="0">
                <a:latin typeface="+mj-lt"/>
              </a:rPr>
              <a:t> (doplňují se) než konkurenční. </a:t>
            </a:r>
          </a:p>
          <a:p>
            <a:pPr>
              <a:buBlip>
                <a:blip r:embed="rId2"/>
              </a:buBlip>
            </a:pPr>
            <a:r>
              <a:rPr lang="cs-CZ" sz="2400" dirty="0">
                <a:latin typeface="+mj-lt"/>
              </a:rPr>
              <a:t>Výzkum, který u agentury </a:t>
            </a:r>
            <a:r>
              <a:rPr lang="cs-CZ" sz="2400" dirty="0" err="1">
                <a:latin typeface="+mj-lt"/>
              </a:rPr>
              <a:t>Nielsen</a:t>
            </a:r>
            <a:r>
              <a:rPr lang="cs-CZ" sz="2400" dirty="0">
                <a:latin typeface="+mj-lt"/>
              </a:rPr>
              <a:t> objednal sám Facebook tuto skutečnost prokázal (viz obrázek).</a:t>
            </a:r>
          </a:p>
          <a:p>
            <a:pPr>
              <a:buBlip>
                <a:blip r:embed="rId2"/>
              </a:buBlip>
            </a:pPr>
            <a:endParaRPr lang="cs-CZ" sz="2400" dirty="0">
              <a:latin typeface="+mj-lt"/>
            </a:endParaRPr>
          </a:p>
          <a:p>
            <a:pPr>
              <a:buBlip>
                <a:blip r:embed="rId2"/>
              </a:buBlip>
            </a:pPr>
            <a:endParaRPr lang="cs-CZ" sz="2400" dirty="0">
              <a:latin typeface="+mj-lt"/>
            </a:endParaRPr>
          </a:p>
          <a:p>
            <a:pPr marL="0" indent="0">
              <a:buNone/>
            </a:pPr>
            <a:endParaRPr lang="cs-CZ" sz="2400" dirty="0">
              <a:latin typeface="+mj-lt"/>
            </a:endParaRPr>
          </a:p>
        </p:txBody>
      </p:sp>
      <p:cxnSp>
        <p:nvCxnSpPr>
          <p:cNvPr id="12" name="Přímá spojnice 11">
            <a:extLst>
              <a:ext uri="{FF2B5EF4-FFF2-40B4-BE49-F238E27FC236}">
                <a16:creationId xmlns:a16="http://schemas.microsoft.com/office/drawing/2014/main" id="{03CE1239-3AEF-7C36-D33F-317B559761BE}"/>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D4288B82-7853-0F71-3D2A-B2EE59F38113}"/>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5F4B0E10-9B46-6219-AD37-A4382F279A21}"/>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301D9BF8-22C0-AF31-E308-9762E04F92A6}"/>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
        <p:nvSpPr>
          <p:cNvPr id="2" name="TextovéPole 1">
            <a:extLst>
              <a:ext uri="{FF2B5EF4-FFF2-40B4-BE49-F238E27FC236}">
                <a16:creationId xmlns:a16="http://schemas.microsoft.com/office/drawing/2014/main" id="{7F021E63-FE5D-9AA8-409E-6B31B6D6FB6A}"/>
              </a:ext>
            </a:extLst>
          </p:cNvPr>
          <p:cNvSpPr txBox="1"/>
          <p:nvPr/>
        </p:nvSpPr>
        <p:spPr>
          <a:xfrm>
            <a:off x="4972208" y="3100323"/>
            <a:ext cx="3251211" cy="200055"/>
          </a:xfrm>
          <a:prstGeom prst="rect">
            <a:avLst/>
          </a:prstGeom>
          <a:noFill/>
        </p:spPr>
        <p:txBody>
          <a:bodyPr wrap="none" rtlCol="0">
            <a:spAutoFit/>
          </a:bodyPr>
          <a:lstStyle/>
          <a:p>
            <a:pPr algn="ctr"/>
            <a:r>
              <a:rPr lang="cs-CZ" sz="700" i="1" dirty="0"/>
              <a:t>Zdroj: https://www.marketingweek.com/2018/11/16/mark-ritson-gary-vaynerchuk/</a:t>
            </a:r>
            <a:endParaRPr lang="en-US" sz="700" i="1" dirty="0"/>
          </a:p>
        </p:txBody>
      </p:sp>
      <p:pic>
        <p:nvPicPr>
          <p:cNvPr id="3" name="Obrázek 2">
            <a:extLst>
              <a:ext uri="{FF2B5EF4-FFF2-40B4-BE49-F238E27FC236}">
                <a16:creationId xmlns:a16="http://schemas.microsoft.com/office/drawing/2014/main" id="{4003E9FB-1F5A-C7CD-146F-1BB3250FD1CE}"/>
              </a:ext>
            </a:extLst>
          </p:cNvPr>
          <p:cNvPicPr/>
          <p:nvPr/>
        </p:nvPicPr>
        <p:blipFill>
          <a:blip r:embed="rId3"/>
          <a:stretch>
            <a:fillRect/>
          </a:stretch>
        </p:blipFill>
        <p:spPr>
          <a:xfrm>
            <a:off x="4663187" y="1634932"/>
            <a:ext cx="3869254" cy="1462493"/>
          </a:xfrm>
          <a:prstGeom prst="rect">
            <a:avLst/>
          </a:prstGeom>
        </p:spPr>
      </p:pic>
    </p:spTree>
    <p:extLst>
      <p:ext uri="{BB962C8B-B14F-4D97-AF65-F5344CB8AC3E}">
        <p14:creationId xmlns:p14="http://schemas.microsoft.com/office/powerpoint/2010/main" val="379111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8AB2D-35BD-1B0C-7C83-32A0FBB0600A}"/>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E371A4FD-CA09-FE72-0BF2-8C63FF290B8C}"/>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Is</a:t>
            </a:r>
            <a:r>
              <a:rPr lang="cs-CZ" sz="3200" b="1" cap="all" dirty="0">
                <a:solidFill>
                  <a:srgbClr val="307871"/>
                </a:solidFill>
              </a:rPr>
              <a:t> </a:t>
            </a:r>
            <a:r>
              <a:rPr lang="cs-CZ" sz="3200" b="1" cap="all" dirty="0" err="1">
                <a:solidFill>
                  <a:srgbClr val="307871"/>
                </a:solidFill>
              </a:rPr>
              <a:t>tv</a:t>
            </a:r>
            <a:r>
              <a:rPr lang="cs-CZ" sz="3200" b="1" cap="all" dirty="0">
                <a:solidFill>
                  <a:srgbClr val="307871"/>
                </a:solidFill>
              </a:rPr>
              <a:t> </a:t>
            </a:r>
            <a:r>
              <a:rPr lang="cs-CZ" sz="3200" b="1" cap="all" dirty="0" err="1">
                <a:solidFill>
                  <a:srgbClr val="307871"/>
                </a:solidFill>
              </a:rPr>
              <a:t>dead</a:t>
            </a:r>
            <a:r>
              <a:rPr lang="cs-CZ" sz="3200" b="1" cap="all" dirty="0">
                <a:solidFill>
                  <a:srgbClr val="307871"/>
                </a:solidFill>
              </a:rPr>
              <a:t>?</a:t>
            </a:r>
          </a:p>
        </p:txBody>
      </p:sp>
      <p:sp>
        <p:nvSpPr>
          <p:cNvPr id="11" name="Zástupný symbol pro obsah 2">
            <a:extLst>
              <a:ext uri="{FF2B5EF4-FFF2-40B4-BE49-F238E27FC236}">
                <a16:creationId xmlns:a16="http://schemas.microsoft.com/office/drawing/2014/main" id="{6BBD776C-E9D5-ACEF-D574-9483DBDB95A3}"/>
              </a:ext>
            </a:extLst>
          </p:cNvPr>
          <p:cNvSpPr>
            <a:spLocks noGrp="1"/>
          </p:cNvSpPr>
          <p:nvPr>
            <p:ph idx="1"/>
          </p:nvPr>
        </p:nvSpPr>
        <p:spPr>
          <a:xfrm>
            <a:off x="611559" y="1335821"/>
            <a:ext cx="3960441" cy="3163019"/>
          </a:xfrm>
        </p:spPr>
        <p:txBody>
          <a:bodyPr>
            <a:noAutofit/>
          </a:bodyPr>
          <a:lstStyle/>
          <a:p>
            <a:pPr>
              <a:buBlip>
                <a:blip r:embed="rId2"/>
              </a:buBlip>
            </a:pPr>
            <a:r>
              <a:rPr lang="cs-CZ" sz="2400" dirty="0">
                <a:latin typeface="+mj-lt"/>
              </a:rPr>
              <a:t>Kampaně, které použily k distribuci video obsahu oba </a:t>
            </a:r>
            <a:r>
              <a:rPr lang="cs-CZ" sz="2400" dirty="0" err="1">
                <a:latin typeface="+mj-lt"/>
              </a:rPr>
              <a:t>mediatypy</a:t>
            </a:r>
            <a:r>
              <a:rPr lang="cs-CZ" sz="2400" dirty="0">
                <a:latin typeface="+mj-lt"/>
              </a:rPr>
              <a:t> dosáhly vyššího skóre vybavení reklamy. </a:t>
            </a:r>
          </a:p>
          <a:p>
            <a:pPr>
              <a:buBlip>
                <a:blip r:embed="rId2"/>
              </a:buBlip>
            </a:pPr>
            <a:r>
              <a:rPr lang="cs-CZ" sz="2400" dirty="0">
                <a:latin typeface="+mj-lt"/>
              </a:rPr>
              <a:t>Tedy přesněji kolik lidí si po určité době po shlédnutí reklamy vybaví, co bylo obsahem kampaně. </a:t>
            </a:r>
          </a:p>
          <a:p>
            <a:pPr>
              <a:buBlip>
                <a:blip r:embed="rId2"/>
              </a:buBlip>
            </a:pPr>
            <a:endParaRPr lang="cs-CZ" sz="2400" dirty="0">
              <a:latin typeface="+mj-lt"/>
            </a:endParaRPr>
          </a:p>
        </p:txBody>
      </p:sp>
      <p:cxnSp>
        <p:nvCxnSpPr>
          <p:cNvPr id="12" name="Přímá spojnice 11">
            <a:extLst>
              <a:ext uri="{FF2B5EF4-FFF2-40B4-BE49-F238E27FC236}">
                <a16:creationId xmlns:a16="http://schemas.microsoft.com/office/drawing/2014/main" id="{E4E3614E-7FD0-B241-8486-0551373F3417}"/>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0A3156A6-8D17-E03B-2589-5B0DD86123CB}"/>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F884ABAF-A079-3407-A8D6-1CCA63D3545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89914DF2-E1C8-7773-85D8-153AC95D8069}"/>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
        <p:nvSpPr>
          <p:cNvPr id="2" name="TextovéPole 1">
            <a:extLst>
              <a:ext uri="{FF2B5EF4-FFF2-40B4-BE49-F238E27FC236}">
                <a16:creationId xmlns:a16="http://schemas.microsoft.com/office/drawing/2014/main" id="{3C2B6DCE-A7B1-67A1-B21E-FB19BD7C4A1B}"/>
              </a:ext>
            </a:extLst>
          </p:cNvPr>
          <p:cNvSpPr txBox="1"/>
          <p:nvPr/>
        </p:nvSpPr>
        <p:spPr>
          <a:xfrm>
            <a:off x="4972208" y="3100323"/>
            <a:ext cx="3251211" cy="200055"/>
          </a:xfrm>
          <a:prstGeom prst="rect">
            <a:avLst/>
          </a:prstGeom>
          <a:noFill/>
        </p:spPr>
        <p:txBody>
          <a:bodyPr wrap="none" rtlCol="0">
            <a:spAutoFit/>
          </a:bodyPr>
          <a:lstStyle/>
          <a:p>
            <a:pPr algn="ctr"/>
            <a:r>
              <a:rPr lang="cs-CZ" sz="700" i="1" dirty="0"/>
              <a:t>Zdroj: https://www.marketingweek.com/2018/11/16/mark-ritson-gary-vaynerchuk/</a:t>
            </a:r>
            <a:endParaRPr lang="en-US" sz="700" i="1" dirty="0"/>
          </a:p>
        </p:txBody>
      </p:sp>
      <p:pic>
        <p:nvPicPr>
          <p:cNvPr id="3" name="Obrázek 2">
            <a:extLst>
              <a:ext uri="{FF2B5EF4-FFF2-40B4-BE49-F238E27FC236}">
                <a16:creationId xmlns:a16="http://schemas.microsoft.com/office/drawing/2014/main" id="{B5498A15-A72A-8A6C-097B-C105075AAFDF}"/>
              </a:ext>
            </a:extLst>
          </p:cNvPr>
          <p:cNvPicPr/>
          <p:nvPr/>
        </p:nvPicPr>
        <p:blipFill>
          <a:blip r:embed="rId3"/>
          <a:stretch>
            <a:fillRect/>
          </a:stretch>
        </p:blipFill>
        <p:spPr>
          <a:xfrm>
            <a:off x="4663187" y="1634932"/>
            <a:ext cx="3869254" cy="1462493"/>
          </a:xfrm>
          <a:prstGeom prst="rect">
            <a:avLst/>
          </a:prstGeom>
        </p:spPr>
      </p:pic>
    </p:spTree>
    <p:extLst>
      <p:ext uri="{BB962C8B-B14F-4D97-AF65-F5344CB8AC3E}">
        <p14:creationId xmlns:p14="http://schemas.microsoft.com/office/powerpoint/2010/main" val="275384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2A162-7A01-26A9-81E0-16FAEF42A81E}"/>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1F36788A-2877-D308-7AE3-37D90B97630C}"/>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Is</a:t>
            </a:r>
            <a:r>
              <a:rPr lang="cs-CZ" sz="3200" b="1" cap="all" dirty="0">
                <a:solidFill>
                  <a:srgbClr val="307871"/>
                </a:solidFill>
              </a:rPr>
              <a:t> </a:t>
            </a:r>
            <a:r>
              <a:rPr lang="cs-CZ" sz="3200" b="1" cap="all" dirty="0" err="1">
                <a:solidFill>
                  <a:srgbClr val="307871"/>
                </a:solidFill>
              </a:rPr>
              <a:t>tv</a:t>
            </a:r>
            <a:r>
              <a:rPr lang="cs-CZ" sz="3200" b="1" cap="all" dirty="0">
                <a:solidFill>
                  <a:srgbClr val="307871"/>
                </a:solidFill>
              </a:rPr>
              <a:t> </a:t>
            </a:r>
            <a:r>
              <a:rPr lang="cs-CZ" sz="3200" b="1" cap="all" dirty="0" err="1">
                <a:solidFill>
                  <a:srgbClr val="307871"/>
                </a:solidFill>
              </a:rPr>
              <a:t>dead</a:t>
            </a:r>
            <a:r>
              <a:rPr lang="cs-CZ" sz="3200" b="1" cap="all" dirty="0">
                <a:solidFill>
                  <a:srgbClr val="307871"/>
                </a:solidFill>
              </a:rPr>
              <a:t>?</a:t>
            </a:r>
          </a:p>
        </p:txBody>
      </p:sp>
      <p:sp>
        <p:nvSpPr>
          <p:cNvPr id="11" name="Zástupný symbol pro obsah 2">
            <a:extLst>
              <a:ext uri="{FF2B5EF4-FFF2-40B4-BE49-F238E27FC236}">
                <a16:creationId xmlns:a16="http://schemas.microsoft.com/office/drawing/2014/main" id="{E0A67D71-5F7E-7486-1D71-723A10D0176E}"/>
              </a:ext>
            </a:extLst>
          </p:cNvPr>
          <p:cNvSpPr>
            <a:spLocks noGrp="1"/>
          </p:cNvSpPr>
          <p:nvPr>
            <p:ph idx="1"/>
          </p:nvPr>
        </p:nvSpPr>
        <p:spPr>
          <a:xfrm>
            <a:off x="611559" y="1335821"/>
            <a:ext cx="8243192" cy="3163019"/>
          </a:xfrm>
        </p:spPr>
        <p:txBody>
          <a:bodyPr>
            <a:noAutofit/>
          </a:bodyPr>
          <a:lstStyle/>
          <a:p>
            <a:pPr>
              <a:buBlip>
                <a:blip r:embed="rId2"/>
              </a:buBlip>
            </a:pPr>
            <a:r>
              <a:rPr lang="cs-CZ" sz="2400" dirty="0">
                <a:latin typeface="+mj-lt"/>
              </a:rPr>
              <a:t>Propojení televizní a digitální kampaně je také efektivní z hlediska doplnění frekvence televizních spotů. Též rozšíření zásahu na slabé televizní diváky nebo diváky, kteří TV vůbec nesledují. </a:t>
            </a:r>
          </a:p>
          <a:p>
            <a:pPr>
              <a:buBlip>
                <a:blip r:embed="rId2"/>
              </a:buBlip>
            </a:pPr>
            <a:r>
              <a:rPr lang="cs-CZ" sz="2400" dirty="0">
                <a:latin typeface="+mj-lt"/>
              </a:rPr>
              <a:t>Doplněním televizní kampaně digitálem se zlevní cena za zásah cílové skupiny a posílí frekvence, což má pozitivní dopad na povědomí o značce.</a:t>
            </a:r>
          </a:p>
          <a:p>
            <a:pPr marL="0" indent="0">
              <a:buNone/>
            </a:pPr>
            <a:endParaRPr lang="cs-CZ" sz="2400" dirty="0">
              <a:latin typeface="+mj-lt"/>
            </a:endParaRPr>
          </a:p>
        </p:txBody>
      </p:sp>
      <p:cxnSp>
        <p:nvCxnSpPr>
          <p:cNvPr id="12" name="Přímá spojnice 11">
            <a:extLst>
              <a:ext uri="{FF2B5EF4-FFF2-40B4-BE49-F238E27FC236}">
                <a16:creationId xmlns:a16="http://schemas.microsoft.com/office/drawing/2014/main" id="{3CD03BBD-DCD5-390A-9E19-FB111BC155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C353A878-8898-F2F6-2304-64187885FD85}"/>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828F09E4-F8C4-95C7-041A-881FCE9AB263}"/>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AB1BD044-AF93-1B26-B41A-66231B1F8199}"/>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71875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A089-DC77-51DD-A0AD-02D8D6D9CC29}"/>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BC2DABDE-B1F6-5B2D-0BCF-B75F7FC3C643}"/>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Symbióza </a:t>
            </a:r>
            <a:r>
              <a:rPr lang="cs-CZ" sz="3200" b="1" cap="all" dirty="0" err="1">
                <a:solidFill>
                  <a:srgbClr val="307871"/>
                </a:solidFill>
              </a:rPr>
              <a:t>mediatypů</a:t>
            </a:r>
            <a:endParaRPr lang="cs-CZ" sz="3200" b="1" cap="all" dirty="0">
              <a:solidFill>
                <a:srgbClr val="307871"/>
              </a:solidFill>
            </a:endParaRPr>
          </a:p>
        </p:txBody>
      </p:sp>
      <p:cxnSp>
        <p:nvCxnSpPr>
          <p:cNvPr id="12" name="Přímá spojnice 11">
            <a:extLst>
              <a:ext uri="{FF2B5EF4-FFF2-40B4-BE49-F238E27FC236}">
                <a16:creationId xmlns:a16="http://schemas.microsoft.com/office/drawing/2014/main" id="{B9F4C338-6BBA-EF18-C579-FA5F2522B873}"/>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6071299A-27CC-C057-6AF4-4D1E87EE8C88}"/>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4F1E05B8-5E34-B9CB-A72A-E74D899D1746}"/>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2ABBC9FC-8652-927A-FC01-7EC500E44277}"/>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1026" name="Picture 2">
            <a:extLst>
              <a:ext uri="{FF2B5EF4-FFF2-40B4-BE49-F238E27FC236}">
                <a16:creationId xmlns:a16="http://schemas.microsoft.com/office/drawing/2014/main" id="{7921D12C-4731-BAC8-AACE-C717C5588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10" y="1131590"/>
            <a:ext cx="7088177" cy="387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24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53A5-D6B1-84ED-3BEC-A00730AF29A4}"/>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14F66CF5-0F70-1DF6-85F9-D9599FCDF8EC}"/>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Úvod</a:t>
            </a:r>
          </a:p>
        </p:txBody>
      </p:sp>
      <p:sp>
        <p:nvSpPr>
          <p:cNvPr id="11" name="Zástupný symbol pro obsah 2">
            <a:extLst>
              <a:ext uri="{FF2B5EF4-FFF2-40B4-BE49-F238E27FC236}">
                <a16:creationId xmlns:a16="http://schemas.microsoft.com/office/drawing/2014/main" id="{F15D0BE8-DA84-1FFC-51D0-298ED3827C6E}"/>
              </a:ext>
            </a:extLst>
          </p:cNvPr>
          <p:cNvSpPr>
            <a:spLocks noGrp="1"/>
          </p:cNvSpPr>
          <p:nvPr>
            <p:ph idx="1"/>
          </p:nvPr>
        </p:nvSpPr>
        <p:spPr>
          <a:xfrm>
            <a:off x="611559" y="1335821"/>
            <a:ext cx="8243192" cy="3163019"/>
          </a:xfrm>
        </p:spPr>
        <p:txBody>
          <a:bodyPr>
            <a:noAutofit/>
          </a:bodyPr>
          <a:lstStyle/>
          <a:p>
            <a:pPr>
              <a:buBlip>
                <a:blip r:embed="rId2"/>
              </a:buBlip>
            </a:pPr>
            <a:r>
              <a:rPr lang="cs-CZ" sz="2400" dirty="0">
                <a:latin typeface="+mj-lt"/>
              </a:rPr>
              <a:t>Pohyblivý obraz – série snímků (obvykle 24–60 </a:t>
            </a:r>
            <a:r>
              <a:rPr lang="cs-CZ" sz="2400" dirty="0" err="1">
                <a:latin typeface="+mj-lt"/>
              </a:rPr>
              <a:t>fps</a:t>
            </a:r>
            <a:r>
              <a:rPr lang="cs-CZ" sz="2400" dirty="0">
                <a:latin typeface="+mj-lt"/>
              </a:rPr>
              <a:t>)</a:t>
            </a:r>
          </a:p>
          <a:p>
            <a:pPr>
              <a:buBlip>
                <a:blip r:embed="rId2"/>
              </a:buBlip>
            </a:pPr>
            <a:r>
              <a:rPr lang="cs-CZ" sz="2400" dirty="0">
                <a:latin typeface="+mj-lt"/>
              </a:rPr>
              <a:t>Vhodné pro dynamické děje, </a:t>
            </a:r>
            <a:r>
              <a:rPr lang="cs-CZ" sz="2400" dirty="0" err="1">
                <a:latin typeface="+mj-lt"/>
              </a:rPr>
              <a:t>storytelling</a:t>
            </a:r>
            <a:endParaRPr lang="cs-CZ" sz="2400" dirty="0">
              <a:latin typeface="+mj-lt"/>
            </a:endParaRPr>
          </a:p>
          <a:p>
            <a:pPr>
              <a:buBlip>
                <a:blip r:embed="rId2"/>
              </a:buBlip>
            </a:pPr>
            <a:r>
              <a:rPr lang="cs-CZ" sz="2400" dirty="0">
                <a:latin typeface="+mj-lt"/>
              </a:rPr>
              <a:t>Postprodukce bývá složitější: střih, </a:t>
            </a:r>
            <a:r>
              <a:rPr lang="cs-CZ" sz="2400" dirty="0" err="1">
                <a:latin typeface="+mj-lt"/>
              </a:rPr>
              <a:t>grading</a:t>
            </a:r>
            <a:r>
              <a:rPr lang="cs-CZ" sz="2400" dirty="0">
                <a:latin typeface="+mj-lt"/>
              </a:rPr>
              <a:t>, titulky, zvuk, efekty</a:t>
            </a:r>
          </a:p>
          <a:p>
            <a:pPr>
              <a:buBlip>
                <a:blip r:embed="rId2"/>
              </a:buBlip>
            </a:pPr>
            <a:r>
              <a:rPr lang="cs-CZ" sz="2400" dirty="0">
                <a:latin typeface="+mj-lt"/>
              </a:rPr>
              <a:t>Světlo je klíčové kvůli stabilitě záznamu v čase</a:t>
            </a:r>
          </a:p>
          <a:p>
            <a:pPr>
              <a:buBlip>
                <a:blip r:embed="rId2"/>
              </a:buBlip>
            </a:pPr>
            <a:r>
              <a:rPr lang="cs-CZ" sz="2400" dirty="0">
                <a:latin typeface="+mj-lt"/>
              </a:rPr>
              <a:t>Vhodné pro </a:t>
            </a:r>
            <a:r>
              <a:rPr lang="cs-CZ" sz="2400" dirty="0" err="1">
                <a:latin typeface="+mj-lt"/>
              </a:rPr>
              <a:t>Reels</a:t>
            </a:r>
            <a:r>
              <a:rPr lang="cs-CZ" sz="2400" dirty="0">
                <a:latin typeface="+mj-lt"/>
              </a:rPr>
              <a:t>, </a:t>
            </a:r>
            <a:r>
              <a:rPr lang="cs-CZ" sz="2400" dirty="0" err="1">
                <a:latin typeface="+mj-lt"/>
              </a:rPr>
              <a:t>Stories</a:t>
            </a:r>
            <a:r>
              <a:rPr lang="cs-CZ" sz="2400" dirty="0">
                <a:latin typeface="+mj-lt"/>
              </a:rPr>
              <a:t>, </a:t>
            </a:r>
            <a:r>
              <a:rPr lang="cs-CZ" sz="2400" dirty="0" err="1">
                <a:latin typeface="+mj-lt"/>
              </a:rPr>
              <a:t>TikTok</a:t>
            </a:r>
            <a:r>
              <a:rPr lang="cs-CZ" sz="2400" dirty="0">
                <a:latin typeface="+mj-lt"/>
              </a:rPr>
              <a:t>, YouTube, </a:t>
            </a:r>
            <a:r>
              <a:rPr lang="cs-CZ" sz="2400" dirty="0" err="1">
                <a:latin typeface="+mj-lt"/>
              </a:rPr>
              <a:t>landing</a:t>
            </a:r>
            <a:r>
              <a:rPr lang="cs-CZ" sz="2400" dirty="0">
                <a:latin typeface="+mj-lt"/>
              </a:rPr>
              <a:t> </a:t>
            </a:r>
            <a:r>
              <a:rPr lang="cs-CZ" sz="2400" dirty="0" err="1">
                <a:latin typeface="+mj-lt"/>
              </a:rPr>
              <a:t>pages</a:t>
            </a:r>
            <a:endParaRPr lang="cs-CZ" sz="2400" dirty="0">
              <a:latin typeface="+mj-lt"/>
            </a:endParaRPr>
          </a:p>
          <a:p>
            <a:pPr>
              <a:buBlip>
                <a:blip r:embed="rId2"/>
              </a:buBlip>
            </a:pPr>
            <a:endParaRPr lang="cs-CZ" sz="2400" dirty="0">
              <a:latin typeface="+mj-lt"/>
            </a:endParaRPr>
          </a:p>
        </p:txBody>
      </p:sp>
      <p:cxnSp>
        <p:nvCxnSpPr>
          <p:cNvPr id="12" name="Přímá spojnice 11">
            <a:extLst>
              <a:ext uri="{FF2B5EF4-FFF2-40B4-BE49-F238E27FC236}">
                <a16:creationId xmlns:a16="http://schemas.microsoft.com/office/drawing/2014/main" id="{E8A42721-A97C-FB06-AF92-A1CBBD71F22A}"/>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154AB42C-CF1D-30E9-C701-097783BB999D}"/>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E45892C9-2962-F407-E849-33B768B930A4}"/>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A39F6327-804A-F978-D590-8569DB749CF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34629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BE9E2-EFD0-7480-6945-6A1F17F2BF5C}"/>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A2DF28DD-1CD3-293A-6720-25FB1E1A06F0}"/>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Symbióza </a:t>
            </a:r>
            <a:r>
              <a:rPr lang="cs-CZ" sz="3200" b="1" cap="all" dirty="0" err="1">
                <a:solidFill>
                  <a:srgbClr val="307871"/>
                </a:solidFill>
              </a:rPr>
              <a:t>mediatypů</a:t>
            </a:r>
            <a:endParaRPr lang="cs-CZ" sz="3200" b="1" cap="all" dirty="0">
              <a:solidFill>
                <a:srgbClr val="307871"/>
              </a:solidFill>
            </a:endParaRPr>
          </a:p>
        </p:txBody>
      </p:sp>
      <p:cxnSp>
        <p:nvCxnSpPr>
          <p:cNvPr id="12" name="Přímá spojnice 11">
            <a:extLst>
              <a:ext uri="{FF2B5EF4-FFF2-40B4-BE49-F238E27FC236}">
                <a16:creationId xmlns:a16="http://schemas.microsoft.com/office/drawing/2014/main" id="{64D1E9AB-425F-BFB6-C8DA-2C7E32757074}"/>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497FDEFE-5BF5-C88C-1DB5-A6288940E7C8}"/>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773454FF-696B-6A00-C940-0B83FECE08C9}"/>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292A9F78-7701-DAAB-AD5A-4FF38CE6624D}"/>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3074" name="Picture 2" descr="Demand Generation">
            <a:extLst>
              <a:ext uri="{FF2B5EF4-FFF2-40B4-BE49-F238E27FC236}">
                <a16:creationId xmlns:a16="http://schemas.microsoft.com/office/drawing/2014/main" id="{B3F862BA-DF7F-4444-5CE8-021F2F08B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2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1AF78-2021-78B8-110D-F76011F31C91}"/>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E8052E03-091A-5888-ACB0-EDA62EE6DB0F}"/>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Symbióza </a:t>
            </a:r>
            <a:r>
              <a:rPr lang="cs-CZ" sz="3200" b="1" cap="all" dirty="0" err="1">
                <a:solidFill>
                  <a:srgbClr val="307871"/>
                </a:solidFill>
              </a:rPr>
              <a:t>mediatypů</a:t>
            </a:r>
            <a:endParaRPr lang="cs-CZ" sz="3200" b="1" cap="all" dirty="0">
              <a:solidFill>
                <a:srgbClr val="307871"/>
              </a:solidFill>
            </a:endParaRPr>
          </a:p>
        </p:txBody>
      </p:sp>
      <p:sp>
        <p:nvSpPr>
          <p:cNvPr id="11" name="Zástupný symbol pro obsah 2">
            <a:extLst>
              <a:ext uri="{FF2B5EF4-FFF2-40B4-BE49-F238E27FC236}">
                <a16:creationId xmlns:a16="http://schemas.microsoft.com/office/drawing/2014/main" id="{D0724D9C-8A33-5AFD-35A9-123D39D3AC3E}"/>
              </a:ext>
            </a:extLst>
          </p:cNvPr>
          <p:cNvSpPr>
            <a:spLocks noGrp="1"/>
          </p:cNvSpPr>
          <p:nvPr>
            <p:ph idx="1"/>
          </p:nvPr>
        </p:nvSpPr>
        <p:spPr>
          <a:xfrm>
            <a:off x="450404" y="1702675"/>
            <a:ext cx="8243192" cy="2203381"/>
          </a:xfrm>
        </p:spPr>
        <p:txBody>
          <a:bodyPr>
            <a:noAutofit/>
          </a:bodyPr>
          <a:lstStyle/>
          <a:p>
            <a:pPr marL="0" indent="0" algn="ctr">
              <a:buNone/>
            </a:pPr>
            <a:r>
              <a:rPr lang="cs-CZ" dirty="0">
                <a:latin typeface="+mj-lt"/>
              </a:rPr>
              <a:t>Chytrý marketér by měl být </a:t>
            </a:r>
            <a:r>
              <a:rPr lang="cs-CZ" b="1" dirty="0">
                <a:latin typeface="+mj-lt"/>
              </a:rPr>
              <a:t>mediálně neutrální </a:t>
            </a:r>
            <a:r>
              <a:rPr lang="cs-CZ" dirty="0">
                <a:latin typeface="+mj-lt"/>
              </a:rPr>
              <a:t>a posuzovat přínosy podle vložených nákladů, tedy pomocí propočtu rentability investice či jiných metrik úspěchu.</a:t>
            </a:r>
          </a:p>
        </p:txBody>
      </p:sp>
      <p:cxnSp>
        <p:nvCxnSpPr>
          <p:cNvPr id="12" name="Přímá spojnice 11">
            <a:extLst>
              <a:ext uri="{FF2B5EF4-FFF2-40B4-BE49-F238E27FC236}">
                <a16:creationId xmlns:a16="http://schemas.microsoft.com/office/drawing/2014/main" id="{331CB631-B19E-8AB7-B542-EDA2D52DD3A6}"/>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D9FA4F77-1BD1-0806-FC5F-C02A8501BBA3}"/>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DF4D3641-B28D-E2EE-453A-C4B46CF55C01}"/>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DB6B9324-E954-33D4-E21F-9F1CD0F42C9B}"/>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393110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DAAD2-ED13-0263-B65C-57316074B0B7}"/>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972856A7-788F-672C-7D84-55EE5CFE9E30}"/>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Pozornost v penězích</a:t>
            </a:r>
          </a:p>
        </p:txBody>
      </p:sp>
      <p:cxnSp>
        <p:nvCxnSpPr>
          <p:cNvPr id="12" name="Přímá spojnice 11">
            <a:extLst>
              <a:ext uri="{FF2B5EF4-FFF2-40B4-BE49-F238E27FC236}">
                <a16:creationId xmlns:a16="http://schemas.microsoft.com/office/drawing/2014/main" id="{C67DD809-36FA-AC9F-2B5E-AF2F18A00599}"/>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6F24E950-2EC9-B9AA-E509-B9184309CE77}"/>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275F69D2-524F-E19C-C7C4-9EDFF5ACE220}"/>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99AF67AA-3253-EF8A-7C21-488531E2C073}"/>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3" name="Obrázek 2" descr="Obsah obrázku text, diagram, řada/pruh, Písmo&#10;&#10;Obsah vygenerovaný umělou inteligencí může být nesprávný.">
            <a:extLst>
              <a:ext uri="{FF2B5EF4-FFF2-40B4-BE49-F238E27FC236}">
                <a16:creationId xmlns:a16="http://schemas.microsoft.com/office/drawing/2014/main" id="{5DF21A26-D0A8-EE6F-41A3-CE124D891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513" y="1335821"/>
            <a:ext cx="2793297" cy="2477426"/>
          </a:xfrm>
          <a:prstGeom prst="rect">
            <a:avLst/>
          </a:prstGeom>
        </p:spPr>
      </p:pic>
      <p:sp>
        <p:nvSpPr>
          <p:cNvPr id="8" name="TextovéPole 7">
            <a:extLst>
              <a:ext uri="{FF2B5EF4-FFF2-40B4-BE49-F238E27FC236}">
                <a16:creationId xmlns:a16="http://schemas.microsoft.com/office/drawing/2014/main" id="{F2A32B5C-5DA9-8499-82F2-BDB840BD4B3A}"/>
              </a:ext>
            </a:extLst>
          </p:cNvPr>
          <p:cNvSpPr txBox="1"/>
          <p:nvPr/>
        </p:nvSpPr>
        <p:spPr>
          <a:xfrm>
            <a:off x="5448781" y="3829859"/>
            <a:ext cx="3491217" cy="415498"/>
          </a:xfrm>
          <a:prstGeom prst="rect">
            <a:avLst/>
          </a:prstGeom>
          <a:noFill/>
        </p:spPr>
        <p:txBody>
          <a:bodyPr wrap="square">
            <a:spAutoFit/>
          </a:bodyPr>
          <a:lstStyle/>
          <a:p>
            <a:pPr algn="ctr"/>
            <a:r>
              <a:rPr lang="cs-CZ" sz="1050" dirty="0"/>
              <a:t>Zdroj: https://system1group.com/blog/</a:t>
            </a:r>
            <a:r>
              <a:rPr lang="cs-CZ" sz="1050" dirty="0" err="1"/>
              <a:t>scaling</a:t>
            </a:r>
            <a:r>
              <a:rPr lang="cs-CZ" sz="1050" dirty="0"/>
              <a:t>-up-</a:t>
            </a:r>
            <a:r>
              <a:rPr lang="cs-CZ" sz="1050" dirty="0" err="1"/>
              <a:t>without</a:t>
            </a:r>
            <a:r>
              <a:rPr lang="cs-CZ" sz="1050" dirty="0"/>
              <a:t>-</a:t>
            </a:r>
            <a:r>
              <a:rPr lang="cs-CZ" sz="1050" dirty="0" err="1"/>
              <a:t>screwing</a:t>
            </a:r>
            <a:r>
              <a:rPr lang="cs-CZ" sz="1050" dirty="0"/>
              <a:t>-up</a:t>
            </a:r>
          </a:p>
        </p:txBody>
      </p:sp>
      <p:sp>
        <p:nvSpPr>
          <p:cNvPr id="2" name="Zástupný symbol pro obsah 2">
            <a:extLst>
              <a:ext uri="{FF2B5EF4-FFF2-40B4-BE49-F238E27FC236}">
                <a16:creationId xmlns:a16="http://schemas.microsoft.com/office/drawing/2014/main" id="{EBCE7E65-1B4C-1D16-7BE3-46FF17A65D53}"/>
              </a:ext>
            </a:extLst>
          </p:cNvPr>
          <p:cNvSpPr>
            <a:spLocks noGrp="1"/>
          </p:cNvSpPr>
          <p:nvPr>
            <p:ph idx="1"/>
          </p:nvPr>
        </p:nvSpPr>
        <p:spPr>
          <a:xfrm>
            <a:off x="596752" y="1335822"/>
            <a:ext cx="4744849" cy="3713256"/>
          </a:xfrm>
        </p:spPr>
        <p:txBody>
          <a:bodyPr>
            <a:noAutofit/>
          </a:bodyPr>
          <a:lstStyle/>
          <a:p>
            <a:pPr>
              <a:buBlip>
                <a:blip r:embed="rId3"/>
              </a:buBlip>
            </a:pPr>
            <a:r>
              <a:rPr lang="cs-CZ" sz="2200" dirty="0">
                <a:latin typeface="+mj-lt"/>
              </a:rPr>
              <a:t>Třicetivteřinová televizní reklama stojí v CPI* přibližně stejně jako </a:t>
            </a:r>
            <a:r>
              <a:rPr lang="cs-CZ" sz="2200" dirty="0" err="1">
                <a:latin typeface="+mj-lt"/>
              </a:rPr>
              <a:t>infeed</a:t>
            </a:r>
            <a:r>
              <a:rPr lang="cs-CZ" sz="2200" dirty="0">
                <a:latin typeface="+mj-lt"/>
              </a:rPr>
              <a:t> reklamy na Facebooku, ale průměrná doba zobrazení je téměř pětkrát delší (6 sekund oproti 13 sekundám). </a:t>
            </a:r>
          </a:p>
          <a:p>
            <a:pPr>
              <a:buBlip>
                <a:blip r:embed="rId3"/>
              </a:buBlip>
            </a:pPr>
            <a:r>
              <a:rPr lang="cs-CZ" sz="2200" dirty="0">
                <a:latin typeface="+mj-lt"/>
              </a:rPr>
              <a:t>Facebook však umožňuje cílit na velmi specifické typy lidí.</a:t>
            </a:r>
          </a:p>
          <a:p>
            <a:pPr marL="0" indent="0">
              <a:buNone/>
            </a:pPr>
            <a:r>
              <a:rPr lang="cs-CZ" sz="1000" dirty="0">
                <a:latin typeface="+mj-lt"/>
              </a:rPr>
              <a:t>*Náklady na zobrazení (CPI) jsou náklady, které organizace vynaloží pokaždé, když se její reklama zobrazí potenciálnímu zákazníkovi. Měření nákladů na impresi pomáhá marketérům rozhodnout, zda daná reklamní kampaň zasahuje dostatečně velké publikum, aby ospravedlnila vynaložené náklady.</a:t>
            </a:r>
          </a:p>
        </p:txBody>
      </p:sp>
    </p:spTree>
    <p:extLst>
      <p:ext uri="{BB962C8B-B14F-4D97-AF65-F5344CB8AC3E}">
        <p14:creationId xmlns:p14="http://schemas.microsoft.com/office/powerpoint/2010/main" val="4033979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D3F03-6186-886C-EAEB-A9117DF5ECA1}"/>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A5D2560E-D02B-51DC-3104-751645663FDF}"/>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Pozornost v čase</a:t>
            </a:r>
          </a:p>
        </p:txBody>
      </p:sp>
      <p:cxnSp>
        <p:nvCxnSpPr>
          <p:cNvPr id="12" name="Přímá spojnice 11">
            <a:extLst>
              <a:ext uri="{FF2B5EF4-FFF2-40B4-BE49-F238E27FC236}">
                <a16:creationId xmlns:a16="http://schemas.microsoft.com/office/drawing/2014/main" id="{C93B3528-B5EC-4430-5412-F674EE6971A2}"/>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79B8EC58-3C56-A1FD-651E-9946AB9FC0F3}"/>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30F8924C-AEE4-A70B-8272-87FC6B8B9277}"/>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DB43CD5A-B550-B564-CBAA-EC5CA02F0480}"/>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5122" name="Picture 2" descr="The Magical 2.5 Seconds Of Online Attention">
            <a:extLst>
              <a:ext uri="{FF2B5EF4-FFF2-40B4-BE49-F238E27FC236}">
                <a16:creationId xmlns:a16="http://schemas.microsoft.com/office/drawing/2014/main" id="{8A38BC41-9DB8-D2E0-73E6-2C9F28DC7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52" y="1469345"/>
            <a:ext cx="4614007" cy="2366667"/>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descr="Obsah obrázku text, osoba, oblečení, kreslené&#10;&#10;Obsah vygenerovaný umělou inteligencí může být nesprávný.">
            <a:extLst>
              <a:ext uri="{FF2B5EF4-FFF2-40B4-BE49-F238E27FC236}">
                <a16:creationId xmlns:a16="http://schemas.microsoft.com/office/drawing/2014/main" id="{BF21F4B5-FD08-51F7-AD84-637C0FEEF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006" y="1408078"/>
            <a:ext cx="3492500" cy="2489200"/>
          </a:xfrm>
          <a:prstGeom prst="rect">
            <a:avLst/>
          </a:prstGeom>
        </p:spPr>
      </p:pic>
      <p:sp>
        <p:nvSpPr>
          <p:cNvPr id="11" name="TextovéPole 10">
            <a:extLst>
              <a:ext uri="{FF2B5EF4-FFF2-40B4-BE49-F238E27FC236}">
                <a16:creationId xmlns:a16="http://schemas.microsoft.com/office/drawing/2014/main" id="{17857D55-FD7E-E1EB-7D4D-F169D06D3741}"/>
              </a:ext>
            </a:extLst>
          </p:cNvPr>
          <p:cNvSpPr txBox="1"/>
          <p:nvPr/>
        </p:nvSpPr>
        <p:spPr>
          <a:xfrm>
            <a:off x="617755" y="3703074"/>
            <a:ext cx="4572000" cy="215444"/>
          </a:xfrm>
          <a:prstGeom prst="rect">
            <a:avLst/>
          </a:prstGeom>
          <a:noFill/>
        </p:spPr>
        <p:txBody>
          <a:bodyPr wrap="square">
            <a:spAutoFit/>
          </a:bodyPr>
          <a:lstStyle/>
          <a:p>
            <a:pPr algn="ctr"/>
            <a:r>
              <a:rPr lang="cs-CZ" sz="800" dirty="0"/>
              <a:t>Zdroj: https://</a:t>
            </a:r>
            <a:r>
              <a:rPr lang="cs-CZ" sz="800" dirty="0" err="1"/>
              <a:t>www.samuraippc.com</a:t>
            </a:r>
            <a:r>
              <a:rPr lang="cs-CZ" sz="800" dirty="0"/>
              <a:t>/the-magical-2-5-seconds-of-online-attention/</a:t>
            </a:r>
          </a:p>
        </p:txBody>
      </p:sp>
    </p:spTree>
    <p:extLst>
      <p:ext uri="{BB962C8B-B14F-4D97-AF65-F5344CB8AC3E}">
        <p14:creationId xmlns:p14="http://schemas.microsoft.com/office/powerpoint/2010/main" val="149429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3094D-74B3-0003-818B-22C062C50573}"/>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CBF736C1-BE2E-93EB-0205-4D8703A91C68}"/>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Pozornost v čase</a:t>
            </a:r>
          </a:p>
        </p:txBody>
      </p:sp>
      <p:cxnSp>
        <p:nvCxnSpPr>
          <p:cNvPr id="12" name="Přímá spojnice 11">
            <a:extLst>
              <a:ext uri="{FF2B5EF4-FFF2-40B4-BE49-F238E27FC236}">
                <a16:creationId xmlns:a16="http://schemas.microsoft.com/office/drawing/2014/main" id="{48AB1172-2001-40E6-A082-DC8B2F893BED}"/>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D4C4BA95-54DE-FCEA-A019-DD205D799D06}"/>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F696860B-3FB2-BC25-3E87-60D00A053F77}"/>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691FE10-9C87-AF88-6133-E7B05935F93C}"/>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4" name="Picture 4" descr="A wealth of information creates a poverty of attention">
            <a:extLst>
              <a:ext uri="{FF2B5EF4-FFF2-40B4-BE49-F238E27FC236}">
                <a16:creationId xmlns:a16="http://schemas.microsoft.com/office/drawing/2014/main" id="{79B112BD-CC21-D17C-3E02-B513955BA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217" y="1982422"/>
            <a:ext cx="1612308" cy="161230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graph">
            <a:extLst>
              <a:ext uri="{FF2B5EF4-FFF2-40B4-BE49-F238E27FC236}">
                <a16:creationId xmlns:a16="http://schemas.microsoft.com/office/drawing/2014/main" id="{08E021DA-C80B-77F5-22DF-DC6B32A564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10" b="4208"/>
          <a:stretch/>
        </p:blipFill>
        <p:spPr bwMode="auto">
          <a:xfrm>
            <a:off x="1066270" y="1317999"/>
            <a:ext cx="5809986" cy="30585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9D45C2FE-67BB-73EE-A4CF-6D093FFA5D85}"/>
              </a:ext>
            </a:extLst>
          </p:cNvPr>
          <p:cNvSpPr txBox="1"/>
          <p:nvPr/>
        </p:nvSpPr>
        <p:spPr>
          <a:xfrm>
            <a:off x="1280391" y="4259203"/>
            <a:ext cx="5381744" cy="400110"/>
          </a:xfrm>
          <a:prstGeom prst="rect">
            <a:avLst/>
          </a:prstGeom>
          <a:noFill/>
        </p:spPr>
        <p:txBody>
          <a:bodyPr wrap="square">
            <a:spAutoFit/>
          </a:bodyPr>
          <a:lstStyle/>
          <a:p>
            <a:pPr algn="ctr"/>
            <a:r>
              <a:rPr lang="cs-CZ" sz="1000" dirty="0"/>
              <a:t>Zdroj: https://</a:t>
            </a:r>
            <a:r>
              <a:rPr lang="cs-CZ" sz="1000" dirty="0" err="1"/>
              <a:t>www.marketingweek.com</a:t>
            </a:r>
            <a:r>
              <a:rPr lang="cs-CZ" sz="1000" dirty="0"/>
              <a:t>/marketers-continue-to-waste-money-as-only-9-of-digital-ads-are-viewed-for-more-than-a-second/</a:t>
            </a:r>
          </a:p>
        </p:txBody>
      </p:sp>
    </p:spTree>
    <p:extLst>
      <p:ext uri="{BB962C8B-B14F-4D97-AF65-F5344CB8AC3E}">
        <p14:creationId xmlns:p14="http://schemas.microsoft.com/office/powerpoint/2010/main" val="24426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8036-8F43-7401-2D0F-A572054AA387}"/>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46F2B958-40F7-A481-36A0-639296768128}"/>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Pozornost závěr</a:t>
            </a:r>
          </a:p>
        </p:txBody>
      </p:sp>
      <p:cxnSp>
        <p:nvCxnSpPr>
          <p:cNvPr id="12" name="Přímá spojnice 11">
            <a:extLst>
              <a:ext uri="{FF2B5EF4-FFF2-40B4-BE49-F238E27FC236}">
                <a16:creationId xmlns:a16="http://schemas.microsoft.com/office/drawing/2014/main" id="{E646AC9B-C81D-CF08-2BFC-3D8551A3F60A}"/>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4B1D60DE-2F0E-F597-7FBF-6C65E9B7A4F4}"/>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DC4E3E36-B2FC-66D6-02D8-3EBA0D36ED24}"/>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0F7FBE92-CE14-B098-D614-2A7A4D1505A4}"/>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
        <p:nvSpPr>
          <p:cNvPr id="2" name="Zástupný symbol pro obsah 2">
            <a:extLst>
              <a:ext uri="{FF2B5EF4-FFF2-40B4-BE49-F238E27FC236}">
                <a16:creationId xmlns:a16="http://schemas.microsoft.com/office/drawing/2014/main" id="{10033DE8-7267-4D2E-5012-99F6C7D00277}"/>
              </a:ext>
            </a:extLst>
          </p:cNvPr>
          <p:cNvSpPr>
            <a:spLocks noGrp="1"/>
          </p:cNvSpPr>
          <p:nvPr>
            <p:ph idx="1"/>
          </p:nvPr>
        </p:nvSpPr>
        <p:spPr>
          <a:xfrm>
            <a:off x="365413" y="2059395"/>
            <a:ext cx="8413171" cy="1343764"/>
          </a:xfrm>
        </p:spPr>
        <p:txBody>
          <a:bodyPr>
            <a:noAutofit/>
          </a:bodyPr>
          <a:lstStyle/>
          <a:p>
            <a:pPr marL="0" indent="0" algn="ctr">
              <a:buNone/>
            </a:pPr>
            <a:r>
              <a:rPr lang="cs-CZ" sz="4000" dirty="0">
                <a:latin typeface="+mj-lt"/>
              </a:rPr>
              <a:t>Máte pod dvě vteřiny zaujmout videem v současném digitálním světě.</a:t>
            </a:r>
          </a:p>
        </p:txBody>
      </p:sp>
    </p:spTree>
    <p:extLst>
      <p:ext uri="{BB962C8B-B14F-4D97-AF65-F5344CB8AC3E}">
        <p14:creationId xmlns:p14="http://schemas.microsoft.com/office/powerpoint/2010/main" val="203950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E6222-B729-5265-FB26-EC8F398FB96C}"/>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79BB36DD-4D7C-C302-84F6-D67F7E0EB4B0}"/>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Shrnutí přednášky</a:t>
            </a:r>
          </a:p>
        </p:txBody>
      </p:sp>
      <p:cxnSp>
        <p:nvCxnSpPr>
          <p:cNvPr id="12" name="Přímá spojnice 11">
            <a:extLst>
              <a:ext uri="{FF2B5EF4-FFF2-40B4-BE49-F238E27FC236}">
                <a16:creationId xmlns:a16="http://schemas.microsoft.com/office/drawing/2014/main" id="{6288558A-BB56-E4FC-C551-894C3176102F}"/>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81040EDA-2136-B877-E2E4-71884432B767}"/>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D0A74E78-50B9-136D-420F-7E5A67DBF812}"/>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3C8DB1A7-F1FA-D33C-199B-F0C40D06A3E0}"/>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
        <p:nvSpPr>
          <p:cNvPr id="11" name="Zástupný symbol pro obsah 2">
            <a:extLst>
              <a:ext uri="{FF2B5EF4-FFF2-40B4-BE49-F238E27FC236}">
                <a16:creationId xmlns:a16="http://schemas.microsoft.com/office/drawing/2014/main" id="{458B3DE2-D475-10BC-346F-BCABFD31FF86}"/>
              </a:ext>
            </a:extLst>
          </p:cNvPr>
          <p:cNvSpPr txBox="1">
            <a:spLocks/>
          </p:cNvSpPr>
          <p:nvPr/>
        </p:nvSpPr>
        <p:spPr>
          <a:xfrm>
            <a:off x="611559" y="1335822"/>
            <a:ext cx="8222475" cy="3036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2"/>
              </a:buBlip>
            </a:pPr>
            <a:r>
              <a:rPr lang="cs-CZ" sz="2400" dirty="0">
                <a:latin typeface="+mj-lt"/>
              </a:rPr>
              <a:t>Jak funguje video a jaké existují rozdíly oproti fotografiím a grafice</a:t>
            </a:r>
          </a:p>
          <a:p>
            <a:pPr>
              <a:buFont typeface="Arial" panose="020B0604020202020204" pitchFamily="34" charset="0"/>
              <a:buBlip>
                <a:blip r:embed="rId2"/>
              </a:buBlip>
            </a:pPr>
            <a:r>
              <a:rPr lang="cs-CZ" sz="2400" dirty="0">
                <a:latin typeface="+mj-lt"/>
              </a:rPr>
              <a:t>Jakou úlohu má video v komerční komunikaci</a:t>
            </a:r>
          </a:p>
          <a:p>
            <a:pPr>
              <a:buFont typeface="Arial" panose="020B0604020202020204" pitchFamily="34" charset="0"/>
              <a:buBlip>
                <a:blip r:embed="rId2"/>
              </a:buBlip>
            </a:pPr>
            <a:r>
              <a:rPr lang="cs-CZ" sz="2400" dirty="0">
                <a:latin typeface="+mj-lt"/>
              </a:rPr>
              <a:t>Jak fungují synergie médií</a:t>
            </a:r>
          </a:p>
          <a:p>
            <a:pPr>
              <a:buFont typeface="Arial" panose="020B0604020202020204" pitchFamily="34" charset="0"/>
              <a:buBlip>
                <a:blip r:embed="rId2"/>
              </a:buBlip>
            </a:pPr>
            <a:r>
              <a:rPr lang="cs-CZ" sz="2400" dirty="0">
                <a:latin typeface="+mj-lt"/>
              </a:rPr>
              <a:t>Jak jsou na tom v současnosti lidé s pozorností</a:t>
            </a:r>
          </a:p>
          <a:p>
            <a:pPr>
              <a:buFont typeface="Arial" panose="020B0604020202020204" pitchFamily="34" charset="0"/>
              <a:buBlip>
                <a:blip r:embed="rId2"/>
              </a:buBlip>
            </a:pPr>
            <a:endParaRPr lang="cs-CZ" sz="2400" dirty="0">
              <a:latin typeface="+mj-lt"/>
            </a:endParaRPr>
          </a:p>
          <a:p>
            <a:pPr>
              <a:buFont typeface="Arial" panose="020B0604020202020204" pitchFamily="34" charset="0"/>
              <a:buBlip>
                <a:blip r:embed="rId2"/>
              </a:buBlip>
            </a:pPr>
            <a:endParaRPr lang="cs-CZ" sz="2400" dirty="0">
              <a:latin typeface="+mj-lt"/>
            </a:endParaRPr>
          </a:p>
        </p:txBody>
      </p:sp>
    </p:spTree>
    <p:extLst>
      <p:ext uri="{BB962C8B-B14F-4D97-AF65-F5344CB8AC3E}">
        <p14:creationId xmlns:p14="http://schemas.microsoft.com/office/powerpoint/2010/main" val="228664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B610EB80-C87B-4447-9825-BAC98404569D}"/>
              </a:ext>
            </a:extLst>
          </p:cNvPr>
          <p:cNvGrpSpPr/>
          <p:nvPr/>
        </p:nvGrpSpPr>
        <p:grpSpPr>
          <a:xfrm>
            <a:off x="-396552" y="-20538"/>
            <a:ext cx="9540552" cy="5143500"/>
            <a:chOff x="-396552" y="0"/>
            <a:chExt cx="9540552" cy="5143500"/>
          </a:xfrm>
        </p:grpSpPr>
        <p:pic>
          <p:nvPicPr>
            <p:cNvPr id="3" name="Obrázek 2">
              <a:extLst>
                <a:ext uri="{FF2B5EF4-FFF2-40B4-BE49-F238E27FC236}">
                  <a16:creationId xmlns:a16="http://schemas.microsoft.com/office/drawing/2014/main" id="{9B2297F0-AFBE-478F-99F6-7560D3C6CC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3" name="Obdélník: se zakulacenými rohy 12">
              <a:extLst>
                <a:ext uri="{FF2B5EF4-FFF2-40B4-BE49-F238E27FC236}">
                  <a16:creationId xmlns:a16="http://schemas.microsoft.com/office/drawing/2014/main" id="{85237D80-94D7-45A4-A3FA-12A54210D606}"/>
                </a:ext>
              </a:extLst>
            </p:cNvPr>
            <p:cNvSpPr/>
            <p:nvPr/>
          </p:nvSpPr>
          <p:spPr>
            <a:xfrm>
              <a:off x="-396552" y="4515966"/>
              <a:ext cx="2749938" cy="288032"/>
            </a:xfrm>
            <a:prstGeom prst="roundRect">
              <a:avLst>
                <a:gd name="adj" fmla="val 50000"/>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TextovéPole 13">
              <a:extLst>
                <a:ext uri="{FF2B5EF4-FFF2-40B4-BE49-F238E27FC236}">
                  <a16:creationId xmlns:a16="http://schemas.microsoft.com/office/drawing/2014/main" id="{7524115B-EB76-44B4-A8B2-02837B9EB826}"/>
                </a:ext>
              </a:extLst>
            </p:cNvPr>
            <p:cNvSpPr txBox="1"/>
            <p:nvPr/>
          </p:nvSpPr>
          <p:spPr>
            <a:xfrm>
              <a:off x="611559" y="4496221"/>
              <a:ext cx="1681697" cy="307777"/>
            </a:xfrm>
            <a:prstGeom prst="rect">
              <a:avLst/>
            </a:prstGeom>
            <a:noFill/>
          </p:spPr>
          <p:txBody>
            <a:bodyPr wrap="square" rtlCol="0">
              <a:spAutoFit/>
            </a:bodyPr>
            <a:lstStyle/>
            <a:p>
              <a:r>
                <a:rPr lang="cs-CZ" sz="1400" b="1" dirty="0">
                  <a:solidFill>
                    <a:schemeClr val="bg1"/>
                  </a:solidFill>
                </a:rPr>
                <a:t>www.slu.cz/opf/cz</a:t>
              </a:r>
            </a:p>
          </p:txBody>
        </p:sp>
        <p:pic>
          <p:nvPicPr>
            <p:cNvPr id="16" name="Obrázek 15">
              <a:extLst>
                <a:ext uri="{FF2B5EF4-FFF2-40B4-BE49-F238E27FC236}">
                  <a16:creationId xmlns:a16="http://schemas.microsoft.com/office/drawing/2014/main" id="{A0950B4E-DAB5-43A2-898E-94A6A07692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9702" y="325900"/>
              <a:ext cx="1953684" cy="956834"/>
            </a:xfrm>
            <a:prstGeom prst="rect">
              <a:avLst/>
            </a:prstGeom>
          </p:spPr>
        </p:pic>
      </p:grpSp>
      <p:sp>
        <p:nvSpPr>
          <p:cNvPr id="9" name="Nadpis 1">
            <a:extLst>
              <a:ext uri="{FF2B5EF4-FFF2-40B4-BE49-F238E27FC236}">
                <a16:creationId xmlns:a16="http://schemas.microsoft.com/office/drawing/2014/main" id="{C51D9093-0704-4F4C-A1A1-D0B3B97BA909}"/>
              </a:ext>
            </a:extLst>
          </p:cNvPr>
          <p:cNvSpPr txBox="1">
            <a:spLocks/>
          </p:cNvSpPr>
          <p:nvPr/>
        </p:nvSpPr>
        <p:spPr>
          <a:xfrm>
            <a:off x="6012160" y="4083918"/>
            <a:ext cx="2538172" cy="864096"/>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3200" b="1" cap="all" dirty="0">
                <a:solidFill>
                  <a:srgbClr val="307871"/>
                </a:solidFill>
              </a:rPr>
              <a:t>DÍKY</a:t>
            </a:r>
            <a:br>
              <a:rPr lang="cs-CZ" sz="3200" b="1" cap="all" dirty="0">
                <a:solidFill>
                  <a:srgbClr val="307871"/>
                </a:solidFill>
              </a:rPr>
            </a:br>
            <a:r>
              <a:rPr lang="cs-CZ" sz="3200" b="1" cap="all" dirty="0">
                <a:solidFill>
                  <a:srgbClr val="307871"/>
                </a:solidFill>
              </a:rPr>
              <a:t>za pozornost</a:t>
            </a:r>
          </a:p>
        </p:txBody>
      </p:sp>
    </p:spTree>
    <p:extLst>
      <p:ext uri="{BB962C8B-B14F-4D97-AF65-F5344CB8AC3E}">
        <p14:creationId xmlns:p14="http://schemas.microsoft.com/office/powerpoint/2010/main" val="54761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ADC0C-6E26-8178-7FC4-15B709A914AF}"/>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DCE13C68-9245-F948-03B5-CFD78F966ABB}"/>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FPS (</a:t>
            </a:r>
            <a:r>
              <a:rPr lang="cs-CZ" sz="3200" b="1" cap="all" dirty="0" err="1">
                <a:solidFill>
                  <a:srgbClr val="307871"/>
                </a:solidFill>
              </a:rPr>
              <a:t>frames</a:t>
            </a:r>
            <a:r>
              <a:rPr lang="cs-CZ" sz="3200" b="1" cap="all" dirty="0">
                <a:solidFill>
                  <a:srgbClr val="307871"/>
                </a:solidFill>
              </a:rPr>
              <a:t> per second)</a:t>
            </a:r>
          </a:p>
        </p:txBody>
      </p:sp>
      <p:sp>
        <p:nvSpPr>
          <p:cNvPr id="11" name="Zástupný symbol pro obsah 2">
            <a:extLst>
              <a:ext uri="{FF2B5EF4-FFF2-40B4-BE49-F238E27FC236}">
                <a16:creationId xmlns:a16="http://schemas.microsoft.com/office/drawing/2014/main" id="{33D7C0A8-18E4-BC23-1AF6-4C588D619892}"/>
              </a:ext>
            </a:extLst>
          </p:cNvPr>
          <p:cNvSpPr>
            <a:spLocks noGrp="1"/>
          </p:cNvSpPr>
          <p:nvPr>
            <p:ph idx="1"/>
          </p:nvPr>
        </p:nvSpPr>
        <p:spPr>
          <a:xfrm>
            <a:off x="611559" y="1335821"/>
            <a:ext cx="8243192" cy="3163019"/>
          </a:xfrm>
        </p:spPr>
        <p:txBody>
          <a:bodyPr>
            <a:noAutofit/>
          </a:bodyPr>
          <a:lstStyle/>
          <a:p>
            <a:pPr>
              <a:buBlip>
                <a:blip r:embed="rId2"/>
              </a:buBlip>
            </a:pPr>
            <a:r>
              <a:rPr lang="cs-CZ" sz="2000" dirty="0">
                <a:latin typeface="+mj-lt"/>
              </a:rPr>
              <a:t>Udává, kolik jednotlivých obrázků (snímků) je zobrazeno za jednu sekundu ve videu.</a:t>
            </a:r>
          </a:p>
          <a:p>
            <a:pPr>
              <a:buBlip>
                <a:blip r:embed="rId2"/>
              </a:buBlip>
            </a:pPr>
            <a:r>
              <a:rPr lang="cs-CZ" sz="2000" dirty="0">
                <a:latin typeface="+mj-lt"/>
              </a:rPr>
              <a:t>Vyšší FPS = více dat = větší soubor a větší nároky na zařízení (kamera, mobil, úložiště, střihový software).</a:t>
            </a:r>
          </a:p>
          <a:p>
            <a:pPr>
              <a:buBlip>
                <a:blip r:embed="rId2"/>
              </a:buBlip>
            </a:pPr>
            <a:r>
              <a:rPr lang="cs-CZ" sz="2000" dirty="0">
                <a:latin typeface="+mj-lt"/>
              </a:rPr>
              <a:t>Standardní hodnoty</a:t>
            </a:r>
          </a:p>
          <a:p>
            <a:pPr lvl="1">
              <a:buBlip>
                <a:blip r:embed="rId2"/>
              </a:buBlip>
            </a:pPr>
            <a:r>
              <a:rPr lang="cs-CZ" sz="1800" dirty="0">
                <a:latin typeface="+mj-lt"/>
              </a:rPr>
              <a:t>24 </a:t>
            </a:r>
            <a:r>
              <a:rPr lang="cs-CZ" sz="1800" dirty="0" err="1">
                <a:latin typeface="+mj-lt"/>
              </a:rPr>
              <a:t>fps</a:t>
            </a:r>
            <a:r>
              <a:rPr lang="cs-CZ" sz="1800" dirty="0">
                <a:latin typeface="+mj-lt"/>
              </a:rPr>
              <a:t> působí „filmově“ (jemný </a:t>
            </a:r>
            <a:r>
              <a:rPr lang="cs-CZ" sz="1800" dirty="0" err="1">
                <a:latin typeface="+mj-lt"/>
              </a:rPr>
              <a:t>motion</a:t>
            </a:r>
            <a:r>
              <a:rPr lang="cs-CZ" sz="1800" dirty="0">
                <a:latin typeface="+mj-lt"/>
              </a:rPr>
              <a:t> </a:t>
            </a:r>
            <a:r>
              <a:rPr lang="cs-CZ" sz="1800" dirty="0" err="1">
                <a:latin typeface="+mj-lt"/>
              </a:rPr>
              <a:t>blur</a:t>
            </a:r>
            <a:r>
              <a:rPr lang="cs-CZ" sz="1800" dirty="0">
                <a:latin typeface="+mj-lt"/>
              </a:rPr>
              <a:t>, plynulý, ale ne hyperrealistický).</a:t>
            </a:r>
          </a:p>
          <a:p>
            <a:pPr lvl="1">
              <a:buBlip>
                <a:blip r:embed="rId2"/>
              </a:buBlip>
            </a:pPr>
            <a:r>
              <a:rPr lang="cs-CZ" sz="1800" dirty="0">
                <a:latin typeface="+mj-lt"/>
              </a:rPr>
              <a:t>30 </a:t>
            </a:r>
            <a:r>
              <a:rPr lang="cs-CZ" sz="1800" dirty="0" err="1">
                <a:latin typeface="+mj-lt"/>
              </a:rPr>
              <a:t>fps</a:t>
            </a:r>
            <a:r>
              <a:rPr lang="cs-CZ" sz="1800" dirty="0">
                <a:latin typeface="+mj-lt"/>
              </a:rPr>
              <a:t> je typické u řady chytrých telefonů</a:t>
            </a:r>
          </a:p>
          <a:p>
            <a:pPr lvl="1">
              <a:buBlip>
                <a:blip r:embed="rId2"/>
              </a:buBlip>
            </a:pPr>
            <a:r>
              <a:rPr lang="cs-CZ" sz="1800" dirty="0">
                <a:latin typeface="+mj-lt"/>
              </a:rPr>
              <a:t>60 </a:t>
            </a:r>
            <a:r>
              <a:rPr lang="cs-CZ" sz="1800" dirty="0" err="1">
                <a:latin typeface="+mj-lt"/>
              </a:rPr>
              <a:t>fps</a:t>
            </a:r>
            <a:r>
              <a:rPr lang="cs-CZ" sz="1800" dirty="0">
                <a:latin typeface="+mj-lt"/>
              </a:rPr>
              <a:t> působí ostřeji, „realističtěji“ – vhodné pro sport, hry, dynamiku.</a:t>
            </a:r>
          </a:p>
        </p:txBody>
      </p:sp>
      <p:cxnSp>
        <p:nvCxnSpPr>
          <p:cNvPr id="12" name="Přímá spojnice 11">
            <a:extLst>
              <a:ext uri="{FF2B5EF4-FFF2-40B4-BE49-F238E27FC236}">
                <a16:creationId xmlns:a16="http://schemas.microsoft.com/office/drawing/2014/main" id="{F107C74B-BF2D-D50B-572C-6B8176C9B1E4}"/>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73C3F9C9-282B-A647-58DA-3C8F26C68745}"/>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6AE5A817-9F2B-381E-D500-EEFAC7118705}"/>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5D96980-D46D-AA68-1F11-057BB3EF6925}"/>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351693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145F-FEE9-711E-4768-2632F7AAB04D}"/>
            </a:ext>
          </a:extLst>
        </p:cNvPr>
        <p:cNvGrpSpPr/>
        <p:nvPr/>
      </p:nvGrpSpPr>
      <p:grpSpPr>
        <a:xfrm>
          <a:off x="0" y="0"/>
          <a:ext cx="0" cy="0"/>
          <a:chOff x="0" y="0"/>
          <a:chExt cx="0" cy="0"/>
        </a:xfrm>
      </p:grpSpPr>
      <p:cxnSp>
        <p:nvCxnSpPr>
          <p:cNvPr id="12" name="Přímá spojnice 11">
            <a:extLst>
              <a:ext uri="{FF2B5EF4-FFF2-40B4-BE49-F238E27FC236}">
                <a16:creationId xmlns:a16="http://schemas.microsoft.com/office/drawing/2014/main" id="{33D071D6-70AB-AF50-A51A-40DC03816EB2}"/>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C81971D-5678-E5C6-DDD8-EB10B7458B91}"/>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AF5EBCA2-59EA-33E5-4B1C-681CF25B8FEA}"/>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AF5899FC-6BDB-4E19-DF17-EF613B747CC4}"/>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4" name="Online médium 3" descr="Framerate Comparison 15/30/60/120fps">
            <a:hlinkClick r:id="" action="ppaction://media"/>
            <a:extLst>
              <a:ext uri="{FF2B5EF4-FFF2-40B4-BE49-F238E27FC236}">
                <a16:creationId xmlns:a16="http://schemas.microsoft.com/office/drawing/2014/main" id="{D1A724A6-03FF-F7EA-3C29-114FDC364064}"/>
              </a:ext>
            </a:extLst>
          </p:cNvPr>
          <p:cNvPicPr>
            <a:picLocks noGrp="1" noRot="1" noChangeAspect="1"/>
          </p:cNvPicPr>
          <p:nvPr>
            <p:ph idx="1"/>
            <a:videoFile r:link="rId1"/>
          </p:nvPr>
        </p:nvPicPr>
        <p:blipFill>
          <a:blip r:embed="rId3"/>
          <a:stretch>
            <a:fillRect/>
          </a:stretch>
        </p:blipFill>
        <p:spPr>
          <a:xfrm>
            <a:off x="346704" y="195486"/>
            <a:ext cx="8450591" cy="4774673"/>
          </a:xfrm>
          <a:prstGeom prst="rect">
            <a:avLst/>
          </a:prstGeom>
        </p:spPr>
      </p:pic>
    </p:spTree>
    <p:extLst>
      <p:ext uri="{BB962C8B-B14F-4D97-AF65-F5344CB8AC3E}">
        <p14:creationId xmlns:p14="http://schemas.microsoft.com/office/powerpoint/2010/main" val="12038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541DE-F0ED-7000-5B0B-531CAF44BBE3}"/>
            </a:ext>
          </a:extLst>
        </p:cNvPr>
        <p:cNvGrpSpPr/>
        <p:nvPr/>
      </p:nvGrpSpPr>
      <p:grpSpPr>
        <a:xfrm>
          <a:off x="0" y="0"/>
          <a:ext cx="0" cy="0"/>
          <a:chOff x="0" y="0"/>
          <a:chExt cx="0" cy="0"/>
        </a:xfrm>
      </p:grpSpPr>
      <p:cxnSp>
        <p:nvCxnSpPr>
          <p:cNvPr id="12" name="Přímá spojnice 11">
            <a:extLst>
              <a:ext uri="{FF2B5EF4-FFF2-40B4-BE49-F238E27FC236}">
                <a16:creationId xmlns:a16="http://schemas.microsoft.com/office/drawing/2014/main" id="{2D93D4A4-8170-AEEC-743F-F2E5F6A63C2C}"/>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5FB24582-BAA6-A63C-644A-560382640A33}"/>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FDDADBFA-1DC2-D2B4-CFE7-DEF29702DFB3}"/>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451C47E0-95AA-6149-5FE5-183F664C57DE}"/>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4" name="Online médium 3" descr="Football in slow motion - social media video ad - stock video">
            <a:hlinkClick r:id="" action="ppaction://media"/>
            <a:extLst>
              <a:ext uri="{FF2B5EF4-FFF2-40B4-BE49-F238E27FC236}">
                <a16:creationId xmlns:a16="http://schemas.microsoft.com/office/drawing/2014/main" id="{626CA66D-BF0D-8BF5-7A86-3527941A5A0F}"/>
              </a:ext>
            </a:extLst>
          </p:cNvPr>
          <p:cNvPicPr>
            <a:picLocks noGrp="1" noRot="1" noChangeAspect="1"/>
          </p:cNvPicPr>
          <p:nvPr>
            <p:ph idx="1"/>
            <a:videoFile r:link="rId1"/>
          </p:nvPr>
        </p:nvPicPr>
        <p:blipFill>
          <a:blip r:embed="rId3"/>
          <a:stretch>
            <a:fillRect/>
          </a:stretch>
        </p:blipFill>
        <p:spPr>
          <a:xfrm>
            <a:off x="505441" y="274102"/>
            <a:ext cx="8133115" cy="4595296"/>
          </a:xfrm>
          <a:prstGeom prst="rect">
            <a:avLst/>
          </a:prstGeom>
        </p:spPr>
      </p:pic>
    </p:spTree>
    <p:extLst>
      <p:ext uri="{BB962C8B-B14F-4D97-AF65-F5344CB8AC3E}">
        <p14:creationId xmlns:p14="http://schemas.microsoft.com/office/powerpoint/2010/main" val="28627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541DE-F0ED-7000-5B0B-531CAF44BBE3}"/>
            </a:ext>
          </a:extLst>
        </p:cNvPr>
        <p:cNvGrpSpPr/>
        <p:nvPr/>
      </p:nvGrpSpPr>
      <p:grpSpPr>
        <a:xfrm>
          <a:off x="0" y="0"/>
          <a:ext cx="0" cy="0"/>
          <a:chOff x="0" y="0"/>
          <a:chExt cx="0" cy="0"/>
        </a:xfrm>
      </p:grpSpPr>
      <p:cxnSp>
        <p:nvCxnSpPr>
          <p:cNvPr id="12" name="Přímá spojnice 11">
            <a:extLst>
              <a:ext uri="{FF2B5EF4-FFF2-40B4-BE49-F238E27FC236}">
                <a16:creationId xmlns:a16="http://schemas.microsoft.com/office/drawing/2014/main" id="{2D93D4A4-8170-AEEC-743F-F2E5F6A63C2C}"/>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5FB24582-BAA6-A63C-644A-560382640A33}"/>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FDDADBFA-1DC2-D2B4-CFE7-DEF29702DFB3}"/>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451C47E0-95AA-6149-5FE5-183F664C57DE}"/>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8" name="Online médium 7" descr="Vegas City Center Time lapse">
            <a:hlinkClick r:id="" action="ppaction://media"/>
            <a:extLst>
              <a:ext uri="{FF2B5EF4-FFF2-40B4-BE49-F238E27FC236}">
                <a16:creationId xmlns:a16="http://schemas.microsoft.com/office/drawing/2014/main" id="{E2BDE14D-1AF8-91A9-50F0-B889CCB8BF3C}"/>
              </a:ext>
            </a:extLst>
          </p:cNvPr>
          <p:cNvPicPr>
            <a:picLocks noGrp="1" noRot="1" noChangeAspect="1"/>
          </p:cNvPicPr>
          <p:nvPr>
            <p:ph idx="1"/>
            <a:videoFile r:link="rId1"/>
          </p:nvPr>
        </p:nvPicPr>
        <p:blipFill>
          <a:blip r:embed="rId3"/>
          <a:stretch>
            <a:fillRect/>
          </a:stretch>
        </p:blipFill>
        <p:spPr>
          <a:xfrm>
            <a:off x="522332" y="283645"/>
            <a:ext cx="8099333" cy="4576209"/>
          </a:xfrm>
          <a:prstGeom prst="rect">
            <a:avLst/>
          </a:prstGeom>
        </p:spPr>
      </p:pic>
    </p:spTree>
    <p:extLst>
      <p:ext uri="{BB962C8B-B14F-4D97-AF65-F5344CB8AC3E}">
        <p14:creationId xmlns:p14="http://schemas.microsoft.com/office/powerpoint/2010/main" val="1549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8F427-5D15-C452-2891-FBAC67A1C246}"/>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17447889-C8D8-189D-1294-6DC1FF5E17AF}"/>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rozlišení</a:t>
            </a:r>
          </a:p>
        </p:txBody>
      </p:sp>
      <p:cxnSp>
        <p:nvCxnSpPr>
          <p:cNvPr id="12" name="Přímá spojnice 11">
            <a:extLst>
              <a:ext uri="{FF2B5EF4-FFF2-40B4-BE49-F238E27FC236}">
                <a16:creationId xmlns:a16="http://schemas.microsoft.com/office/drawing/2014/main" id="{3FA30251-6BEC-A5A6-FD97-7CD9C0E98D93}"/>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7CE27D8B-4E81-9116-2492-C258691BDA37}"/>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AD920717-4CDF-EFD2-C375-89C5D902D4F3}"/>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35827120-2085-83BC-69C9-A5036189726B}"/>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graphicFrame>
        <p:nvGraphicFramePr>
          <p:cNvPr id="4" name="Zástupný obsah 3">
            <a:extLst>
              <a:ext uri="{FF2B5EF4-FFF2-40B4-BE49-F238E27FC236}">
                <a16:creationId xmlns:a16="http://schemas.microsoft.com/office/drawing/2014/main" id="{1D1608D0-8A1D-CF89-22A2-C83C7AC35FB2}"/>
              </a:ext>
            </a:extLst>
          </p:cNvPr>
          <p:cNvGraphicFramePr>
            <a:graphicFrameLocks noGrp="1"/>
          </p:cNvGraphicFramePr>
          <p:nvPr>
            <p:ph idx="1"/>
            <p:extLst>
              <p:ext uri="{D42A27DB-BD31-4B8C-83A1-F6EECF244321}">
                <p14:modId xmlns:p14="http://schemas.microsoft.com/office/powerpoint/2010/main" val="1452688538"/>
              </p:ext>
            </p:extLst>
          </p:nvPr>
        </p:nvGraphicFramePr>
        <p:xfrm>
          <a:off x="709604" y="1182843"/>
          <a:ext cx="7977196" cy="3400999"/>
        </p:xfrm>
        <a:graphic>
          <a:graphicData uri="http://schemas.openxmlformats.org/drawingml/2006/table">
            <a:tbl>
              <a:tblPr>
                <a:tableStyleId>{C083E6E3-FA7D-4D7B-A595-EF9225AFEA82}</a:tableStyleId>
              </a:tblPr>
              <a:tblGrid>
                <a:gridCol w="1994299">
                  <a:extLst>
                    <a:ext uri="{9D8B030D-6E8A-4147-A177-3AD203B41FA5}">
                      <a16:colId xmlns:a16="http://schemas.microsoft.com/office/drawing/2014/main" val="2216986615"/>
                    </a:ext>
                  </a:extLst>
                </a:gridCol>
                <a:gridCol w="1994299">
                  <a:extLst>
                    <a:ext uri="{9D8B030D-6E8A-4147-A177-3AD203B41FA5}">
                      <a16:colId xmlns:a16="http://schemas.microsoft.com/office/drawing/2014/main" val="2208654382"/>
                    </a:ext>
                  </a:extLst>
                </a:gridCol>
                <a:gridCol w="1994299">
                  <a:extLst>
                    <a:ext uri="{9D8B030D-6E8A-4147-A177-3AD203B41FA5}">
                      <a16:colId xmlns:a16="http://schemas.microsoft.com/office/drawing/2014/main" val="4185707165"/>
                    </a:ext>
                  </a:extLst>
                </a:gridCol>
                <a:gridCol w="1994299">
                  <a:extLst>
                    <a:ext uri="{9D8B030D-6E8A-4147-A177-3AD203B41FA5}">
                      <a16:colId xmlns:a16="http://schemas.microsoft.com/office/drawing/2014/main" val="1919748662"/>
                    </a:ext>
                  </a:extLst>
                </a:gridCol>
              </a:tblGrid>
              <a:tr h="261083">
                <a:tc>
                  <a:txBody>
                    <a:bodyPr/>
                    <a:lstStyle/>
                    <a:p>
                      <a:r>
                        <a:rPr lang="cs-CZ" sz="1300" b="1"/>
                        <a:t>Označení</a:t>
                      </a:r>
                      <a:endParaRPr lang="cs-CZ" sz="1300"/>
                    </a:p>
                  </a:txBody>
                  <a:tcPr marL="65271" marR="65271" marT="32635" marB="32635" anchor="ctr"/>
                </a:tc>
                <a:tc>
                  <a:txBody>
                    <a:bodyPr/>
                    <a:lstStyle/>
                    <a:p>
                      <a:r>
                        <a:rPr lang="cs-CZ" sz="1300" b="1"/>
                        <a:t>Rozlišení (px)</a:t>
                      </a:r>
                      <a:endParaRPr lang="cs-CZ" sz="1300"/>
                    </a:p>
                  </a:txBody>
                  <a:tcPr marL="65271" marR="65271" marT="32635" marB="32635" anchor="ctr"/>
                </a:tc>
                <a:tc>
                  <a:txBody>
                    <a:bodyPr/>
                    <a:lstStyle/>
                    <a:p>
                      <a:r>
                        <a:rPr lang="cs-CZ" sz="1300" b="1"/>
                        <a:t>Poměr stran</a:t>
                      </a:r>
                      <a:endParaRPr lang="cs-CZ" sz="1300"/>
                    </a:p>
                  </a:txBody>
                  <a:tcPr marL="65271" marR="65271" marT="32635" marB="32635" anchor="ctr"/>
                </a:tc>
                <a:tc>
                  <a:txBody>
                    <a:bodyPr/>
                    <a:lstStyle/>
                    <a:p>
                      <a:r>
                        <a:rPr lang="cs-CZ" sz="1300" b="1"/>
                        <a:t>Název / použití</a:t>
                      </a:r>
                      <a:endParaRPr lang="cs-CZ" sz="1300"/>
                    </a:p>
                  </a:txBody>
                  <a:tcPr marL="65271" marR="65271" marT="32635" marB="32635" anchor="ctr"/>
                </a:tc>
                <a:extLst>
                  <a:ext uri="{0D108BD9-81ED-4DB2-BD59-A6C34878D82A}">
                    <a16:rowId xmlns:a16="http://schemas.microsoft.com/office/drawing/2014/main" val="1855534390"/>
                  </a:ext>
                </a:extLst>
              </a:tr>
              <a:tr h="456895">
                <a:tc>
                  <a:txBody>
                    <a:bodyPr/>
                    <a:lstStyle/>
                    <a:p>
                      <a:r>
                        <a:rPr lang="cs-CZ" sz="1300"/>
                        <a:t>SD</a:t>
                      </a:r>
                    </a:p>
                  </a:txBody>
                  <a:tcPr marL="65271" marR="65271" marT="32635" marB="32635" anchor="ctr"/>
                </a:tc>
                <a:tc>
                  <a:txBody>
                    <a:bodyPr/>
                    <a:lstStyle/>
                    <a:p>
                      <a:r>
                        <a:rPr lang="cs-CZ" sz="1300"/>
                        <a:t>720 × 480 (NTSC)</a:t>
                      </a:r>
                    </a:p>
                  </a:txBody>
                  <a:tcPr marL="65271" marR="65271" marT="32635" marB="32635" anchor="ctr"/>
                </a:tc>
                <a:tc>
                  <a:txBody>
                    <a:bodyPr/>
                    <a:lstStyle/>
                    <a:p>
                      <a:r>
                        <a:rPr lang="cs-CZ" sz="1300"/>
                        <a:t>4:3 nebo 16:9</a:t>
                      </a:r>
                    </a:p>
                  </a:txBody>
                  <a:tcPr marL="65271" marR="65271" marT="32635" marB="32635" anchor="ctr"/>
                </a:tc>
                <a:tc>
                  <a:txBody>
                    <a:bodyPr/>
                    <a:lstStyle/>
                    <a:p>
                      <a:r>
                        <a:rPr lang="cs-CZ" sz="1300"/>
                        <a:t>Starší TV, nízká kvalita</a:t>
                      </a:r>
                    </a:p>
                  </a:txBody>
                  <a:tcPr marL="65271" marR="65271" marT="32635" marB="32635" anchor="ctr"/>
                </a:tc>
                <a:extLst>
                  <a:ext uri="{0D108BD9-81ED-4DB2-BD59-A6C34878D82A}">
                    <a16:rowId xmlns:a16="http://schemas.microsoft.com/office/drawing/2014/main" val="2959042358"/>
                  </a:ext>
                </a:extLst>
              </a:tr>
              <a:tr h="456895">
                <a:tc>
                  <a:txBody>
                    <a:bodyPr/>
                    <a:lstStyle/>
                    <a:p>
                      <a:r>
                        <a:rPr lang="cs-CZ" sz="1300"/>
                        <a:t>HD (720p)</a:t>
                      </a:r>
                    </a:p>
                  </a:txBody>
                  <a:tcPr marL="65271" marR="65271" marT="32635" marB="32635" anchor="ctr"/>
                </a:tc>
                <a:tc>
                  <a:txBody>
                    <a:bodyPr/>
                    <a:lstStyle/>
                    <a:p>
                      <a:r>
                        <a:rPr lang="cs-CZ" sz="1300"/>
                        <a:t>1280 × 720</a:t>
                      </a:r>
                    </a:p>
                  </a:txBody>
                  <a:tcPr marL="65271" marR="65271" marT="32635" marB="32635" anchor="ctr"/>
                </a:tc>
                <a:tc>
                  <a:txBody>
                    <a:bodyPr/>
                    <a:lstStyle/>
                    <a:p>
                      <a:r>
                        <a:rPr lang="cs-CZ" sz="1300"/>
                        <a:t>16:9</a:t>
                      </a:r>
                    </a:p>
                  </a:txBody>
                  <a:tcPr marL="65271" marR="65271" marT="32635" marB="32635" anchor="ctr"/>
                </a:tc>
                <a:tc>
                  <a:txBody>
                    <a:bodyPr/>
                    <a:lstStyle/>
                    <a:p>
                      <a:r>
                        <a:rPr lang="cs-CZ" sz="1300"/>
                        <a:t>YouTube, rychlé načítání, Reels</a:t>
                      </a:r>
                    </a:p>
                  </a:txBody>
                  <a:tcPr marL="65271" marR="65271" marT="32635" marB="32635" anchor="ctr"/>
                </a:tc>
                <a:extLst>
                  <a:ext uri="{0D108BD9-81ED-4DB2-BD59-A6C34878D82A}">
                    <a16:rowId xmlns:a16="http://schemas.microsoft.com/office/drawing/2014/main" val="3007510989"/>
                  </a:ext>
                </a:extLst>
              </a:tr>
              <a:tr h="456895">
                <a:tc>
                  <a:txBody>
                    <a:bodyPr/>
                    <a:lstStyle/>
                    <a:p>
                      <a:r>
                        <a:rPr lang="cs-CZ" sz="1300"/>
                        <a:t>Full HD (1080p)</a:t>
                      </a:r>
                    </a:p>
                  </a:txBody>
                  <a:tcPr marL="65271" marR="65271" marT="32635" marB="32635" anchor="ctr"/>
                </a:tc>
                <a:tc>
                  <a:txBody>
                    <a:bodyPr/>
                    <a:lstStyle/>
                    <a:p>
                      <a:r>
                        <a:rPr lang="cs-CZ" sz="1300"/>
                        <a:t>1920 × 1080</a:t>
                      </a:r>
                    </a:p>
                  </a:txBody>
                  <a:tcPr marL="65271" marR="65271" marT="32635" marB="32635" anchor="ctr"/>
                </a:tc>
                <a:tc>
                  <a:txBody>
                    <a:bodyPr/>
                    <a:lstStyle/>
                    <a:p>
                      <a:r>
                        <a:rPr lang="cs-CZ" sz="1300"/>
                        <a:t>16:9</a:t>
                      </a:r>
                    </a:p>
                  </a:txBody>
                  <a:tcPr marL="65271" marR="65271" marT="32635" marB="32635" anchor="ctr"/>
                </a:tc>
                <a:tc>
                  <a:txBody>
                    <a:bodyPr/>
                    <a:lstStyle/>
                    <a:p>
                      <a:r>
                        <a:rPr lang="cs-CZ" sz="1300"/>
                        <a:t>Standard pro web i TV</a:t>
                      </a:r>
                    </a:p>
                  </a:txBody>
                  <a:tcPr marL="65271" marR="65271" marT="32635" marB="32635" anchor="ctr"/>
                </a:tc>
                <a:extLst>
                  <a:ext uri="{0D108BD9-81ED-4DB2-BD59-A6C34878D82A}">
                    <a16:rowId xmlns:a16="http://schemas.microsoft.com/office/drawing/2014/main" val="815579144"/>
                  </a:ext>
                </a:extLst>
              </a:tr>
              <a:tr h="456895">
                <a:tc>
                  <a:txBody>
                    <a:bodyPr/>
                    <a:lstStyle/>
                    <a:p>
                      <a:r>
                        <a:rPr lang="cs-CZ" sz="1300" dirty="0"/>
                        <a:t>2K</a:t>
                      </a:r>
                    </a:p>
                  </a:txBody>
                  <a:tcPr marL="65271" marR="65271" marT="32635" marB="32635" anchor="ctr"/>
                </a:tc>
                <a:tc>
                  <a:txBody>
                    <a:bodyPr/>
                    <a:lstStyle/>
                    <a:p>
                      <a:r>
                        <a:rPr lang="cs-CZ" sz="1300"/>
                        <a:t>2048 × 1080</a:t>
                      </a:r>
                    </a:p>
                  </a:txBody>
                  <a:tcPr marL="65271" marR="65271" marT="32635" marB="32635" anchor="ctr"/>
                </a:tc>
                <a:tc>
                  <a:txBody>
                    <a:bodyPr/>
                    <a:lstStyle/>
                    <a:p>
                      <a:r>
                        <a:rPr lang="cs-CZ" sz="1300"/>
                        <a:t>17:9</a:t>
                      </a:r>
                    </a:p>
                  </a:txBody>
                  <a:tcPr marL="65271" marR="65271" marT="32635" marB="32635" anchor="ctr"/>
                </a:tc>
                <a:tc>
                  <a:txBody>
                    <a:bodyPr/>
                    <a:lstStyle/>
                    <a:p>
                      <a:r>
                        <a:rPr lang="cs-CZ" sz="1300"/>
                        <a:t>Kino, filmové kamery</a:t>
                      </a:r>
                    </a:p>
                  </a:txBody>
                  <a:tcPr marL="65271" marR="65271" marT="32635" marB="32635" anchor="ctr"/>
                </a:tc>
                <a:extLst>
                  <a:ext uri="{0D108BD9-81ED-4DB2-BD59-A6C34878D82A}">
                    <a16:rowId xmlns:a16="http://schemas.microsoft.com/office/drawing/2014/main" val="826045582"/>
                  </a:ext>
                </a:extLst>
              </a:tr>
              <a:tr h="652707">
                <a:tc>
                  <a:txBody>
                    <a:bodyPr/>
                    <a:lstStyle/>
                    <a:p>
                      <a:r>
                        <a:rPr lang="cs-CZ" sz="1300"/>
                        <a:t>4K (UHD)</a:t>
                      </a:r>
                    </a:p>
                  </a:txBody>
                  <a:tcPr marL="65271" marR="65271" marT="32635" marB="32635" anchor="ctr"/>
                </a:tc>
                <a:tc>
                  <a:txBody>
                    <a:bodyPr/>
                    <a:lstStyle/>
                    <a:p>
                      <a:r>
                        <a:rPr lang="cs-CZ" sz="1300"/>
                        <a:t>3840 × 2160</a:t>
                      </a:r>
                    </a:p>
                  </a:txBody>
                  <a:tcPr marL="65271" marR="65271" marT="32635" marB="32635" anchor="ctr"/>
                </a:tc>
                <a:tc>
                  <a:txBody>
                    <a:bodyPr/>
                    <a:lstStyle/>
                    <a:p>
                      <a:r>
                        <a:rPr lang="cs-CZ" sz="1300"/>
                        <a:t>16:9</a:t>
                      </a:r>
                    </a:p>
                  </a:txBody>
                  <a:tcPr marL="65271" marR="65271" marT="32635" marB="32635" anchor="ctr"/>
                </a:tc>
                <a:tc>
                  <a:txBody>
                    <a:bodyPr/>
                    <a:lstStyle/>
                    <a:p>
                      <a:r>
                        <a:rPr lang="cs-CZ" sz="1300"/>
                        <a:t>Vysoká kvalita, moderní YouTube, TV</a:t>
                      </a:r>
                    </a:p>
                  </a:txBody>
                  <a:tcPr marL="65271" marR="65271" marT="32635" marB="32635" anchor="ctr"/>
                </a:tc>
                <a:extLst>
                  <a:ext uri="{0D108BD9-81ED-4DB2-BD59-A6C34878D82A}">
                    <a16:rowId xmlns:a16="http://schemas.microsoft.com/office/drawing/2014/main" val="4135301184"/>
                  </a:ext>
                </a:extLst>
              </a:tr>
              <a:tr h="652707">
                <a:tc>
                  <a:txBody>
                    <a:bodyPr/>
                    <a:lstStyle/>
                    <a:p>
                      <a:r>
                        <a:rPr lang="cs-CZ" sz="1300"/>
                        <a:t>8K</a:t>
                      </a:r>
                    </a:p>
                  </a:txBody>
                  <a:tcPr marL="65271" marR="65271" marT="32635" marB="32635" anchor="ctr"/>
                </a:tc>
                <a:tc>
                  <a:txBody>
                    <a:bodyPr/>
                    <a:lstStyle/>
                    <a:p>
                      <a:r>
                        <a:rPr lang="cs-CZ" sz="1300"/>
                        <a:t>7680 × 4320</a:t>
                      </a:r>
                    </a:p>
                  </a:txBody>
                  <a:tcPr marL="65271" marR="65271" marT="32635" marB="32635" anchor="ctr"/>
                </a:tc>
                <a:tc>
                  <a:txBody>
                    <a:bodyPr/>
                    <a:lstStyle/>
                    <a:p>
                      <a:r>
                        <a:rPr lang="cs-CZ" sz="1300"/>
                        <a:t>16:9</a:t>
                      </a:r>
                    </a:p>
                  </a:txBody>
                  <a:tcPr marL="65271" marR="65271" marT="32635" marB="32635" anchor="ctr"/>
                </a:tc>
                <a:tc>
                  <a:txBody>
                    <a:bodyPr/>
                    <a:lstStyle/>
                    <a:p>
                      <a:r>
                        <a:rPr lang="cs-CZ" sz="1300" dirty="0"/>
                        <a:t>Extrémní kvalita, profesionální použití</a:t>
                      </a:r>
                    </a:p>
                  </a:txBody>
                  <a:tcPr marL="65271" marR="65271" marT="32635" marB="32635" anchor="ctr"/>
                </a:tc>
                <a:extLst>
                  <a:ext uri="{0D108BD9-81ED-4DB2-BD59-A6C34878D82A}">
                    <a16:rowId xmlns:a16="http://schemas.microsoft.com/office/drawing/2014/main" val="2957354353"/>
                  </a:ext>
                </a:extLst>
              </a:tr>
            </a:tbl>
          </a:graphicData>
        </a:graphic>
      </p:graphicFrame>
    </p:spTree>
    <p:extLst>
      <p:ext uri="{BB962C8B-B14F-4D97-AF65-F5344CB8AC3E}">
        <p14:creationId xmlns:p14="http://schemas.microsoft.com/office/powerpoint/2010/main" val="91634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498D9-5FA4-DDD9-E02A-1CC6A67E6706}"/>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0E27C59E-8304-18FD-0EC4-76DDEDA50EEC}"/>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rozlišení</a:t>
            </a:r>
          </a:p>
        </p:txBody>
      </p:sp>
      <p:sp>
        <p:nvSpPr>
          <p:cNvPr id="11" name="Zástupný symbol pro obsah 2">
            <a:extLst>
              <a:ext uri="{FF2B5EF4-FFF2-40B4-BE49-F238E27FC236}">
                <a16:creationId xmlns:a16="http://schemas.microsoft.com/office/drawing/2014/main" id="{9FC6DA11-2F63-2F89-5323-D90BB01D3D2C}"/>
              </a:ext>
            </a:extLst>
          </p:cNvPr>
          <p:cNvSpPr>
            <a:spLocks noGrp="1"/>
          </p:cNvSpPr>
          <p:nvPr>
            <p:ph idx="1"/>
          </p:nvPr>
        </p:nvSpPr>
        <p:spPr>
          <a:xfrm>
            <a:off x="611559" y="1335821"/>
            <a:ext cx="8243192" cy="3163019"/>
          </a:xfrm>
        </p:spPr>
        <p:txBody>
          <a:bodyPr>
            <a:noAutofit/>
          </a:bodyPr>
          <a:lstStyle/>
          <a:p>
            <a:pPr>
              <a:buBlip>
                <a:blip r:embed="rId2"/>
              </a:buBlip>
            </a:pPr>
            <a:r>
              <a:rPr lang="cs-CZ" sz="2000" dirty="0">
                <a:latin typeface="+mj-lt"/>
              </a:rPr>
              <a:t>Instagram </a:t>
            </a:r>
          </a:p>
          <a:p>
            <a:pPr lvl="1">
              <a:buBlip>
                <a:blip r:embed="rId2"/>
              </a:buBlip>
            </a:pPr>
            <a:r>
              <a:rPr lang="cs-CZ" sz="1800" dirty="0" err="1">
                <a:latin typeface="+mj-lt"/>
              </a:rPr>
              <a:t>Reels</a:t>
            </a:r>
            <a:r>
              <a:rPr lang="cs-CZ" sz="1800" dirty="0">
                <a:latin typeface="+mj-lt"/>
              </a:rPr>
              <a:t>: doporučeno 1080 × 1920 (vertikální Full HD)</a:t>
            </a:r>
          </a:p>
          <a:p>
            <a:pPr lvl="1">
              <a:buBlip>
                <a:blip r:embed="rId2"/>
              </a:buBlip>
            </a:pPr>
            <a:r>
              <a:rPr lang="cs-CZ" sz="1800" dirty="0">
                <a:latin typeface="+mj-lt"/>
              </a:rPr>
              <a:t>In </a:t>
            </a:r>
            <a:r>
              <a:rPr lang="cs-CZ" sz="1800" dirty="0" err="1">
                <a:latin typeface="+mj-lt"/>
              </a:rPr>
              <a:t>feed</a:t>
            </a:r>
            <a:r>
              <a:rPr lang="cs-CZ" sz="1800" dirty="0">
                <a:latin typeface="+mj-lt"/>
              </a:rPr>
              <a:t>: 1080×1350 </a:t>
            </a:r>
            <a:r>
              <a:rPr lang="cs-CZ" sz="1800" dirty="0" err="1">
                <a:latin typeface="+mj-lt"/>
              </a:rPr>
              <a:t>pixels</a:t>
            </a:r>
            <a:r>
              <a:rPr lang="cs-CZ" sz="1800" dirty="0">
                <a:latin typeface="+mj-lt"/>
              </a:rPr>
              <a:t> (</a:t>
            </a:r>
            <a:r>
              <a:rPr lang="cs-CZ" sz="1800" dirty="0" err="1">
                <a:latin typeface="+mj-lt"/>
              </a:rPr>
              <a:t>portrait</a:t>
            </a:r>
            <a:r>
              <a:rPr lang="cs-CZ" sz="1800" dirty="0">
                <a:latin typeface="+mj-lt"/>
              </a:rPr>
              <a:t> </a:t>
            </a:r>
            <a:r>
              <a:rPr lang="cs-CZ" sz="1800" dirty="0" err="1">
                <a:latin typeface="+mj-lt"/>
              </a:rPr>
              <a:t>videos</a:t>
            </a:r>
            <a:r>
              <a:rPr lang="cs-CZ" sz="1800" dirty="0">
                <a:latin typeface="+mj-lt"/>
              </a:rPr>
              <a:t>), 1080×1080 </a:t>
            </a:r>
            <a:r>
              <a:rPr lang="cs-CZ" sz="1800" dirty="0" err="1">
                <a:latin typeface="+mj-lt"/>
              </a:rPr>
              <a:t>pixels</a:t>
            </a:r>
            <a:r>
              <a:rPr lang="cs-CZ" sz="1800" dirty="0">
                <a:latin typeface="+mj-lt"/>
              </a:rPr>
              <a:t> (square </a:t>
            </a:r>
            <a:r>
              <a:rPr lang="cs-CZ" sz="1800" dirty="0" err="1">
                <a:latin typeface="+mj-lt"/>
              </a:rPr>
              <a:t>videos</a:t>
            </a:r>
            <a:r>
              <a:rPr lang="cs-CZ" sz="1800" dirty="0">
                <a:latin typeface="+mj-lt"/>
              </a:rPr>
              <a:t>)</a:t>
            </a:r>
          </a:p>
          <a:p>
            <a:pPr>
              <a:buBlip>
                <a:blip r:embed="rId2"/>
              </a:buBlip>
            </a:pPr>
            <a:r>
              <a:rPr lang="cs-CZ" sz="2000" dirty="0">
                <a:latin typeface="+mj-lt"/>
              </a:rPr>
              <a:t>Facebook</a:t>
            </a:r>
          </a:p>
          <a:p>
            <a:pPr lvl="1">
              <a:buBlip>
                <a:blip r:embed="rId2"/>
              </a:buBlip>
            </a:pPr>
            <a:r>
              <a:rPr lang="cs-CZ" sz="1800" dirty="0" err="1">
                <a:latin typeface="+mj-lt"/>
              </a:rPr>
              <a:t>Stories</a:t>
            </a:r>
            <a:r>
              <a:rPr lang="cs-CZ" sz="1800" dirty="0">
                <a:latin typeface="+mj-lt"/>
              </a:rPr>
              <a:t>: 1080 </a:t>
            </a:r>
            <a:r>
              <a:rPr lang="cs-CZ" sz="1800" dirty="0" err="1">
                <a:latin typeface="+mj-lt"/>
              </a:rPr>
              <a:t>x</a:t>
            </a:r>
            <a:r>
              <a:rPr lang="cs-CZ" sz="1800" dirty="0">
                <a:latin typeface="+mj-lt"/>
              </a:rPr>
              <a:t> 1920, In </a:t>
            </a:r>
            <a:r>
              <a:rPr lang="cs-CZ" sz="1800" dirty="0" err="1">
                <a:latin typeface="+mj-lt"/>
              </a:rPr>
              <a:t>feed</a:t>
            </a:r>
            <a:r>
              <a:rPr lang="cs-CZ" sz="1800" dirty="0">
                <a:latin typeface="+mj-lt"/>
              </a:rPr>
              <a:t>: 1280 </a:t>
            </a:r>
            <a:r>
              <a:rPr lang="cs-CZ" sz="1800" dirty="0" err="1">
                <a:latin typeface="+mj-lt"/>
              </a:rPr>
              <a:t>x</a:t>
            </a:r>
            <a:r>
              <a:rPr lang="cs-CZ" sz="1800" dirty="0">
                <a:latin typeface="+mj-lt"/>
              </a:rPr>
              <a:t> 720, Live video: 1280 </a:t>
            </a:r>
            <a:r>
              <a:rPr lang="cs-CZ" sz="1800" dirty="0" err="1">
                <a:latin typeface="+mj-lt"/>
              </a:rPr>
              <a:t>x</a:t>
            </a:r>
            <a:r>
              <a:rPr lang="cs-CZ" sz="1800" dirty="0">
                <a:latin typeface="+mj-lt"/>
              </a:rPr>
              <a:t> 720</a:t>
            </a:r>
          </a:p>
          <a:p>
            <a:pPr>
              <a:buBlip>
                <a:blip r:embed="rId2"/>
              </a:buBlip>
            </a:pPr>
            <a:r>
              <a:rPr lang="cs-CZ" sz="2000" dirty="0" err="1">
                <a:latin typeface="+mj-lt"/>
              </a:rPr>
              <a:t>TikTok</a:t>
            </a:r>
            <a:endParaRPr lang="cs-CZ" sz="2000" dirty="0">
              <a:latin typeface="+mj-lt"/>
            </a:endParaRPr>
          </a:p>
          <a:p>
            <a:pPr lvl="1">
              <a:buBlip>
                <a:blip r:embed="rId2"/>
              </a:buBlip>
            </a:pPr>
            <a:r>
              <a:rPr lang="cs-CZ" sz="1800" dirty="0">
                <a:latin typeface="+mj-lt"/>
              </a:rPr>
              <a:t>In </a:t>
            </a:r>
            <a:r>
              <a:rPr lang="cs-CZ" sz="1800" dirty="0" err="1">
                <a:latin typeface="+mj-lt"/>
              </a:rPr>
              <a:t>feed</a:t>
            </a:r>
            <a:r>
              <a:rPr lang="cs-CZ" sz="1800" dirty="0">
                <a:latin typeface="+mj-lt"/>
              </a:rPr>
              <a:t> + Story: 1080 </a:t>
            </a:r>
            <a:r>
              <a:rPr lang="cs-CZ" sz="1800" dirty="0" err="1">
                <a:latin typeface="+mj-lt"/>
              </a:rPr>
              <a:t>x</a:t>
            </a:r>
            <a:r>
              <a:rPr lang="cs-CZ" sz="1800" dirty="0">
                <a:latin typeface="+mj-lt"/>
              </a:rPr>
              <a:t> 1920</a:t>
            </a:r>
          </a:p>
          <a:p>
            <a:pPr>
              <a:buBlip>
                <a:blip r:embed="rId2"/>
              </a:buBlip>
            </a:pPr>
            <a:r>
              <a:rPr lang="cs-CZ" sz="2000" dirty="0">
                <a:latin typeface="+mj-lt"/>
              </a:rPr>
              <a:t>YouTube: podporuje až 8K</a:t>
            </a:r>
          </a:p>
          <a:p>
            <a:pPr>
              <a:buBlip>
                <a:blip r:embed="rId2"/>
              </a:buBlip>
            </a:pPr>
            <a:r>
              <a:rPr lang="cs-CZ" sz="2000" dirty="0">
                <a:latin typeface="+mj-lt"/>
              </a:rPr>
              <a:t>Web / e-shop: často postačí 720p–1080p kvůli rychlosti načítání</a:t>
            </a:r>
          </a:p>
        </p:txBody>
      </p:sp>
      <p:cxnSp>
        <p:nvCxnSpPr>
          <p:cNvPr id="12" name="Přímá spojnice 11">
            <a:extLst>
              <a:ext uri="{FF2B5EF4-FFF2-40B4-BE49-F238E27FC236}">
                <a16:creationId xmlns:a16="http://schemas.microsoft.com/office/drawing/2014/main" id="{116FF4A8-339A-102B-4408-F41477CBF053}"/>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77784463-B4C7-4C11-5F4F-E5542E3C8095}"/>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D7199CAC-3C79-6564-6AA6-72FD5FCFE48B}"/>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D8968652-253D-7879-1B59-462B528A617C}"/>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2" name="Picture 2" descr="743 Bend Neck Stock Videos">
            <a:extLst>
              <a:ext uri="{FF2B5EF4-FFF2-40B4-BE49-F238E27FC236}">
                <a16:creationId xmlns:a16="http://schemas.microsoft.com/office/drawing/2014/main" id="{C8A9C84D-5928-8A4D-28DB-0E30413B7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96" y="318294"/>
            <a:ext cx="2019300" cy="113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39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3F078-BCA8-5F8B-0FB3-3D2E27A5D621}"/>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05AF7B9E-51DB-D33F-1988-6756FA04B456}"/>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grading</a:t>
            </a:r>
            <a:endParaRPr lang="cs-CZ" sz="3200" b="1" cap="all" dirty="0">
              <a:solidFill>
                <a:srgbClr val="307871"/>
              </a:solidFill>
            </a:endParaRPr>
          </a:p>
        </p:txBody>
      </p:sp>
      <p:sp>
        <p:nvSpPr>
          <p:cNvPr id="11" name="Zástupný symbol pro obsah 2">
            <a:extLst>
              <a:ext uri="{FF2B5EF4-FFF2-40B4-BE49-F238E27FC236}">
                <a16:creationId xmlns:a16="http://schemas.microsoft.com/office/drawing/2014/main" id="{B34EFBF3-1AFD-D0B5-6B2B-645421F5770E}"/>
              </a:ext>
            </a:extLst>
          </p:cNvPr>
          <p:cNvSpPr>
            <a:spLocks noGrp="1"/>
          </p:cNvSpPr>
          <p:nvPr>
            <p:ph idx="1"/>
          </p:nvPr>
        </p:nvSpPr>
        <p:spPr>
          <a:xfrm>
            <a:off x="611559" y="1335821"/>
            <a:ext cx="3846141" cy="3163019"/>
          </a:xfrm>
        </p:spPr>
        <p:txBody>
          <a:bodyPr>
            <a:noAutofit/>
          </a:bodyPr>
          <a:lstStyle/>
          <a:p>
            <a:pPr>
              <a:buBlip>
                <a:blip r:embed="rId2"/>
              </a:buBlip>
            </a:pPr>
            <a:r>
              <a:rPr lang="cs-CZ" sz="2400" dirty="0" err="1">
                <a:latin typeface="+mj-lt"/>
              </a:rPr>
              <a:t>Grading</a:t>
            </a:r>
            <a:r>
              <a:rPr lang="cs-CZ" sz="2400" dirty="0">
                <a:latin typeface="+mj-lt"/>
              </a:rPr>
              <a:t>, nebo přesněji </a:t>
            </a:r>
            <a:r>
              <a:rPr lang="cs-CZ" sz="2400" dirty="0" err="1">
                <a:latin typeface="+mj-lt"/>
              </a:rPr>
              <a:t>color</a:t>
            </a:r>
            <a:r>
              <a:rPr lang="cs-CZ" sz="2400" dirty="0">
                <a:latin typeface="+mj-lt"/>
              </a:rPr>
              <a:t> </a:t>
            </a:r>
            <a:r>
              <a:rPr lang="cs-CZ" sz="2400" dirty="0" err="1">
                <a:latin typeface="+mj-lt"/>
              </a:rPr>
              <a:t>grading</a:t>
            </a:r>
            <a:r>
              <a:rPr lang="cs-CZ" sz="2400" dirty="0">
                <a:latin typeface="+mj-lt"/>
              </a:rPr>
              <a:t>, je proces, při kterém se barevně upravuje obraz videa s cílem vytvořit konkrétní vizuální styl, atmosféru nebo emoci.</a:t>
            </a:r>
          </a:p>
        </p:txBody>
      </p:sp>
      <p:cxnSp>
        <p:nvCxnSpPr>
          <p:cNvPr id="12" name="Přímá spojnice 11">
            <a:extLst>
              <a:ext uri="{FF2B5EF4-FFF2-40B4-BE49-F238E27FC236}">
                <a16:creationId xmlns:a16="http://schemas.microsoft.com/office/drawing/2014/main" id="{BC3D6303-E0DE-DE60-2165-F7F87525977E}"/>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2EA3C8D2-BBBF-2937-D533-CD4EC5702078}"/>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BD825444-3921-3F10-0031-487B479765E0}"/>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F2BD72ED-6D2C-0076-ECB3-01E34F82D2DD}"/>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4" name="Picture 2" descr="A complete guide to color grading and photography. | by SmugMug | SmugMug">
            <a:extLst>
              <a:ext uri="{FF2B5EF4-FFF2-40B4-BE49-F238E27FC236}">
                <a16:creationId xmlns:a16="http://schemas.microsoft.com/office/drawing/2014/main" id="{A2D37CCF-939B-329A-3A83-82504E253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334543"/>
            <a:ext cx="4095750" cy="2571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B00CC074-247E-811C-98AA-A1965567B2A6}"/>
              </a:ext>
            </a:extLst>
          </p:cNvPr>
          <p:cNvSpPr txBox="1"/>
          <p:nvPr/>
        </p:nvSpPr>
        <p:spPr>
          <a:xfrm>
            <a:off x="4333874" y="3948772"/>
            <a:ext cx="4572000" cy="200055"/>
          </a:xfrm>
          <a:prstGeom prst="rect">
            <a:avLst/>
          </a:prstGeom>
          <a:noFill/>
        </p:spPr>
        <p:txBody>
          <a:bodyPr wrap="square">
            <a:spAutoFit/>
          </a:bodyPr>
          <a:lstStyle/>
          <a:p>
            <a:pPr algn="ctr"/>
            <a:r>
              <a:rPr lang="cs-CZ" sz="700" dirty="0"/>
              <a:t>Zdroj: https://</a:t>
            </a:r>
            <a:r>
              <a:rPr lang="cs-CZ" sz="700" dirty="0" err="1"/>
              <a:t>news.smugmug.com</a:t>
            </a:r>
            <a:r>
              <a:rPr lang="cs-CZ" sz="700" dirty="0"/>
              <a:t>/a-complete-guide-to-color-grading-and-photography-bdbee13d3466</a:t>
            </a:r>
          </a:p>
        </p:txBody>
      </p:sp>
    </p:spTree>
    <p:extLst>
      <p:ext uri="{BB962C8B-B14F-4D97-AF65-F5344CB8AC3E}">
        <p14:creationId xmlns:p14="http://schemas.microsoft.com/office/powerpoint/2010/main" val="222033603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9f6d21-e2a1-4499-937e-7cd117887e17">
      <Terms xmlns="http://schemas.microsoft.com/office/infopath/2007/PartnerControls"/>
    </lcf76f155ced4ddcb4097134ff3c332f>
    <TaxCatchAll xmlns="648d1b4a-c446-40a4-8600-633a7414001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1623DFD44D9694DB179A25939B4AF7B" ma:contentTypeVersion="15" ma:contentTypeDescription="Vytvoří nový dokument" ma:contentTypeScope="" ma:versionID="4c03369ef162b4819551cb1636e113a0">
  <xsd:schema xmlns:xsd="http://www.w3.org/2001/XMLSchema" xmlns:xs="http://www.w3.org/2001/XMLSchema" xmlns:p="http://schemas.microsoft.com/office/2006/metadata/properties" xmlns:ns2="869f6d21-e2a1-4499-937e-7cd117887e17" xmlns:ns3="648d1b4a-c446-40a4-8600-633a74140010" targetNamespace="http://schemas.microsoft.com/office/2006/metadata/properties" ma:root="true" ma:fieldsID="74b16deee54aa6a477a3150856fd2369" ns2:_="" ns3:_="">
    <xsd:import namespace="869f6d21-e2a1-4499-937e-7cd117887e17"/>
    <xsd:import namespace="648d1b4a-c446-40a4-8600-633a7414001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f6d21-e2a1-4499-937e-7cd117887e1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Značky obrázků" ma:readOnly="false" ma:fieldId="{5cf76f15-5ced-4ddc-b409-7134ff3c332f}" ma:taxonomyMulti="true" ma:sspId="bce56c0d-8add-4fe5-85a8-9b3e3d2b7a8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8d1b4a-c446-40a4-8600-633a7414001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1d8f85b-e74d-45d3-ba12-042c44b05bfd}" ma:internalName="TaxCatchAll" ma:showField="CatchAllData" ma:web="648d1b4a-c446-40a4-8600-633a7414001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3937F9-AC47-4E01-87E2-698E64500E49}">
  <ds:schemaRefs>
    <ds:schemaRef ds:uri="http://schemas.openxmlformats.org/package/2006/metadata/core-properties"/>
    <ds:schemaRef ds:uri="http://www.w3.org/XML/1998/namespace"/>
    <ds:schemaRef ds:uri="http://schemas.microsoft.com/office/2006/documentManagement/types"/>
    <ds:schemaRef ds:uri="648d1b4a-c446-40a4-8600-633a74140010"/>
    <ds:schemaRef ds:uri="http://purl.org/dc/elements/1.1/"/>
    <ds:schemaRef ds:uri="http://purl.org/dc/terms/"/>
    <ds:schemaRef ds:uri="http://purl.org/dc/dcmitype/"/>
    <ds:schemaRef ds:uri="http://schemas.microsoft.com/office/2006/metadata/properties"/>
    <ds:schemaRef ds:uri="http://schemas.microsoft.com/office/infopath/2007/PartnerControls"/>
    <ds:schemaRef ds:uri="869f6d21-e2a1-4499-937e-7cd117887e17"/>
  </ds:schemaRefs>
</ds:datastoreItem>
</file>

<file path=customXml/itemProps2.xml><?xml version="1.0" encoding="utf-8"?>
<ds:datastoreItem xmlns:ds="http://schemas.openxmlformats.org/officeDocument/2006/customXml" ds:itemID="{0847EE3C-3A83-476D-8D23-7355ACE30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9f6d21-e2a1-4499-937e-7cd117887e17"/>
    <ds:schemaRef ds:uri="648d1b4a-c446-40a4-8600-633a74140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BF132D-32F7-4CCA-B33B-6E360CFDB6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3711</TotalTime>
  <Words>1108</Words>
  <Application>Microsoft Macintosh PowerPoint</Application>
  <PresentationFormat>Předvádění na obrazovce (16:9)</PresentationFormat>
  <Paragraphs>152</Paragraphs>
  <Slides>27</Slides>
  <Notes>0</Notes>
  <HiddenSlides>0</HiddenSlides>
  <MMClips>3</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Aharoni</vt:lpstr>
      <vt:lpstr>Aptos</vt:lpstr>
      <vt:lpstr>Arial</vt:lpstr>
      <vt:lpstr>Calibri</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Alexandr Ochonský</dc:creator>
  <cp:lastModifiedBy>Martin Klepek</cp:lastModifiedBy>
  <cp:revision>67</cp:revision>
  <dcterms:created xsi:type="dcterms:W3CDTF">2016-07-06T15:42:34Z</dcterms:created>
  <dcterms:modified xsi:type="dcterms:W3CDTF">2025-03-31T12:21:35Z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0x010100A1623DFD44D9694DB179A25939B4AF7B</vt:lpwstr>
  </property>
</Properties>
</file>