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62" r:id="rId5"/>
    <p:sldId id="340" r:id="rId6"/>
    <p:sldId id="342" r:id="rId7"/>
    <p:sldId id="341" r:id="rId8"/>
    <p:sldId id="343" r:id="rId9"/>
    <p:sldId id="344" r:id="rId10"/>
    <p:sldId id="348" r:id="rId11"/>
    <p:sldId id="382" r:id="rId12"/>
    <p:sldId id="351" r:id="rId13"/>
    <p:sldId id="349" r:id="rId14"/>
    <p:sldId id="352" r:id="rId15"/>
    <p:sldId id="353" r:id="rId16"/>
    <p:sldId id="354" r:id="rId17"/>
    <p:sldId id="373" r:id="rId18"/>
    <p:sldId id="380" r:id="rId19"/>
    <p:sldId id="381" r:id="rId20"/>
    <p:sldId id="383" r:id="rId21"/>
    <p:sldId id="294" r:id="rId22"/>
    <p:sldId id="347" r:id="rId23"/>
    <p:sldId id="350" r:id="rId24"/>
    <p:sldId id="345" r:id="rId25"/>
    <p:sldId id="266" r:id="rId26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6" userDrawn="1">
          <p15:clr>
            <a:srgbClr val="A4A3A4"/>
          </p15:clr>
        </p15:guide>
        <p15:guide id="2" pos="43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55BBB1"/>
    <a:srgbClr val="ACDED9"/>
    <a:srgbClr val="1B4541"/>
    <a:srgbClr val="839ECF"/>
    <a:srgbClr val="B1C2E1"/>
    <a:srgbClr val="385890"/>
    <a:srgbClr val="6587C3"/>
    <a:srgbClr val="223558"/>
    <a:srgbClr val="F5D3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57C5C0-C66A-814F-9270-40986FAF4053}" v="340" dt="2025-04-06T19:56:39.936"/>
    <p1510:client id="{9B338580-A281-9841-BC2B-E57FC6529DE0}" v="269" dt="2025-04-07T05:40:27.788"/>
  </p1510:revLst>
</p1510:revInfo>
</file>

<file path=ppt/tableStyles.xml><?xml version="1.0" encoding="utf-8"?>
<a:tblStyleLst xmlns:a="http://schemas.openxmlformats.org/drawingml/2006/main" def="{5C22544A-7EE6-4342-B048-85BDC9FD1C3A}">
  <a:tblStyle styleId="{C083E6E3-FA7D-4D7B-A595-EF9225AFEA82}" styleName="Světlý styl 1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348"/>
    <p:restoredTop sz="94589"/>
  </p:normalViewPr>
  <p:slideViewPr>
    <p:cSldViewPr snapToGrid="0">
      <p:cViewPr varScale="1">
        <p:scale>
          <a:sx n="146" d="100"/>
          <a:sy n="146" d="100"/>
        </p:scale>
        <p:origin x="176" y="400"/>
      </p:cViewPr>
      <p:guideLst>
        <p:guide orient="horz" pos="3026"/>
        <p:guide pos="4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7" d="100"/>
          <a:sy n="87" d="100"/>
        </p:scale>
        <p:origin x="309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epek" userId="feb729e6-0e74-477c-a0ae-c9b68d8ac753" providerId="ADAL" clId="{EC9F74A1-1230-6848-9393-6C2418EA0F28}"/>
    <pc:docChg chg="undo redo custSel addSld delSld modSld sldOrd">
      <pc:chgData name="Martin Klepek" userId="feb729e6-0e74-477c-a0ae-c9b68d8ac753" providerId="ADAL" clId="{EC9F74A1-1230-6848-9393-6C2418EA0F28}" dt="2025-03-02T10:29:46.870" v="626" actId="20578"/>
      <pc:docMkLst>
        <pc:docMk/>
      </pc:docMkLst>
      <pc:sldChg chg="modSp mod">
        <pc:chgData name="Martin Klepek" userId="feb729e6-0e74-477c-a0ae-c9b68d8ac753" providerId="ADAL" clId="{EC9F74A1-1230-6848-9393-6C2418EA0F28}" dt="2025-02-28T05:13:24.972" v="321" actId="20577"/>
        <pc:sldMkLst>
          <pc:docMk/>
          <pc:sldMk cId="1338063626" sldId="262"/>
        </pc:sldMkLst>
        <pc:spChg chg="mod">
          <ac:chgData name="Martin Klepek" userId="feb729e6-0e74-477c-a0ae-c9b68d8ac753" providerId="ADAL" clId="{EC9F74A1-1230-6848-9393-6C2418EA0F28}" dt="2025-02-28T05:13:24.972" v="321" actId="20577"/>
          <ac:spMkLst>
            <pc:docMk/>
            <pc:sldMk cId="1338063626" sldId="262"/>
            <ac:spMk id="9" creationId="{687E8438-E225-4B7F-A764-FEFBC2D78C02}"/>
          </ac:spMkLst>
        </pc:spChg>
        <pc:spChg chg="mod">
          <ac:chgData name="Martin Klepek" userId="feb729e6-0e74-477c-a0ae-c9b68d8ac753" providerId="ADAL" clId="{EC9F74A1-1230-6848-9393-6C2418EA0F28}" dt="2025-02-24T11:40:09.516" v="22" actId="1076"/>
          <ac:spMkLst>
            <pc:docMk/>
            <pc:sldMk cId="1338063626" sldId="262"/>
            <ac:spMk id="12" creationId="{78A62DA0-465C-4E19-B567-BEF2445B33A3}"/>
          </ac:spMkLst>
        </pc:spChg>
        <pc:grpChg chg="mod">
          <ac:chgData name="Martin Klepek" userId="feb729e6-0e74-477c-a0ae-c9b68d8ac753" providerId="ADAL" clId="{EC9F74A1-1230-6848-9393-6C2418EA0F28}" dt="2025-02-24T11:39:59.393" v="20" actId="1076"/>
          <ac:grpSpMkLst>
            <pc:docMk/>
            <pc:sldMk cId="1338063626" sldId="262"/>
            <ac:grpSpMk id="4" creationId="{CF937454-C819-4C95-813A-73E6A1E76613}"/>
          </ac:grpSpMkLst>
        </pc:grpChg>
      </pc:sldChg>
      <pc:sldChg chg="addSp modSp mod">
        <pc:chgData name="Martin Klepek" userId="feb729e6-0e74-477c-a0ae-c9b68d8ac753" providerId="ADAL" clId="{EC9F74A1-1230-6848-9393-6C2418EA0F28}" dt="2025-02-28T05:00:53.220" v="284" actId="1076"/>
        <pc:sldMkLst>
          <pc:docMk/>
          <pc:sldMk cId="1677193294" sldId="267"/>
        </pc:sldMkLst>
      </pc:sldChg>
      <pc:sldChg chg="modSp mod">
        <pc:chgData name="Martin Klepek" userId="feb729e6-0e74-477c-a0ae-c9b68d8ac753" providerId="ADAL" clId="{EC9F74A1-1230-6848-9393-6C2418EA0F28}" dt="2025-02-24T11:41:31.322" v="36" actId="14100"/>
        <pc:sldMkLst>
          <pc:docMk/>
          <pc:sldMk cId="648919818" sldId="268"/>
        </pc:sldMkLst>
      </pc:sldChg>
      <pc:sldChg chg="del">
        <pc:chgData name="Martin Klepek" userId="feb729e6-0e74-477c-a0ae-c9b68d8ac753" providerId="ADAL" clId="{EC9F74A1-1230-6848-9393-6C2418EA0F28}" dt="2025-02-24T11:42:35.698" v="45" actId="2696"/>
        <pc:sldMkLst>
          <pc:docMk/>
          <pc:sldMk cId="78747625" sldId="269"/>
        </pc:sldMkLst>
      </pc:sldChg>
      <pc:sldChg chg="addSp modSp del">
        <pc:chgData name="Martin Klepek" userId="feb729e6-0e74-477c-a0ae-c9b68d8ac753" providerId="ADAL" clId="{EC9F74A1-1230-6848-9393-6C2418EA0F28}" dt="2025-02-24T11:43:23.714" v="56" actId="2696"/>
        <pc:sldMkLst>
          <pc:docMk/>
          <pc:sldMk cId="4065325885" sldId="270"/>
        </pc:sldMkLst>
      </pc:sldChg>
      <pc:sldChg chg="modSp mod">
        <pc:chgData name="Martin Klepek" userId="feb729e6-0e74-477c-a0ae-c9b68d8ac753" providerId="ADAL" clId="{EC9F74A1-1230-6848-9393-6C2418EA0F28}" dt="2025-02-28T04:06:35.873" v="109" actId="20577"/>
        <pc:sldMkLst>
          <pc:docMk/>
          <pc:sldMk cId="4008511254" sldId="271"/>
        </pc:sldMkLst>
      </pc:sldChg>
      <pc:sldChg chg="del">
        <pc:chgData name="Martin Klepek" userId="feb729e6-0e74-477c-a0ae-c9b68d8ac753" providerId="ADAL" clId="{EC9F74A1-1230-6848-9393-6C2418EA0F28}" dt="2025-02-24T11:44:22.713" v="78" actId="2696"/>
        <pc:sldMkLst>
          <pc:docMk/>
          <pc:sldMk cId="2157155116" sldId="272"/>
        </pc:sldMkLst>
      </pc:sldChg>
      <pc:sldChg chg="addSp delSp modSp add mod ord">
        <pc:chgData name="Martin Klepek" userId="feb729e6-0e74-477c-a0ae-c9b68d8ac753" providerId="ADAL" clId="{EC9F74A1-1230-6848-9393-6C2418EA0F28}" dt="2025-03-02T10:19:29.713" v="331" actId="20578"/>
        <pc:sldMkLst>
          <pc:docMk/>
          <pc:sldMk cId="908425581" sldId="273"/>
        </pc:sldMkLst>
      </pc:sldChg>
      <pc:sldChg chg="addSp delSp modSp add mod">
        <pc:chgData name="Martin Klepek" userId="feb729e6-0e74-477c-a0ae-c9b68d8ac753" providerId="ADAL" clId="{EC9F74A1-1230-6848-9393-6C2418EA0F28}" dt="2025-02-24T11:44:43.049" v="82" actId="1076"/>
        <pc:sldMkLst>
          <pc:docMk/>
          <pc:sldMk cId="2232549365" sldId="274"/>
        </pc:sldMkLst>
      </pc:sldChg>
      <pc:sldChg chg="modSp add mod ord">
        <pc:chgData name="Martin Klepek" userId="feb729e6-0e74-477c-a0ae-c9b68d8ac753" providerId="ADAL" clId="{EC9F74A1-1230-6848-9393-6C2418EA0F28}" dt="2025-03-02T10:29:46.870" v="626" actId="20578"/>
        <pc:sldMkLst>
          <pc:docMk/>
          <pc:sldMk cId="2475489026" sldId="275"/>
        </pc:sldMkLst>
      </pc:sldChg>
      <pc:sldChg chg="addSp delSp modSp add mod ord">
        <pc:chgData name="Martin Klepek" userId="feb729e6-0e74-477c-a0ae-c9b68d8ac753" providerId="ADAL" clId="{EC9F74A1-1230-6848-9393-6C2418EA0F28}" dt="2025-03-02T10:19:18.150" v="330"/>
        <pc:sldMkLst>
          <pc:docMk/>
          <pc:sldMk cId="902551580" sldId="276"/>
        </pc:sldMkLst>
      </pc:sldChg>
      <pc:sldChg chg="addSp delSp add del mod">
        <pc:chgData name="Martin Klepek" userId="feb729e6-0e74-477c-a0ae-c9b68d8ac753" providerId="ADAL" clId="{EC9F74A1-1230-6848-9393-6C2418EA0F28}" dt="2025-02-28T04:44:49.078" v="114" actId="2890"/>
        <pc:sldMkLst>
          <pc:docMk/>
          <pc:sldMk cId="1887425029" sldId="276"/>
        </pc:sldMkLst>
      </pc:sldChg>
      <pc:sldChg chg="modSp add mod">
        <pc:chgData name="Martin Klepek" userId="feb729e6-0e74-477c-a0ae-c9b68d8ac753" providerId="ADAL" clId="{EC9F74A1-1230-6848-9393-6C2418EA0F28}" dt="2025-03-02T10:17:40.729" v="324" actId="20577"/>
        <pc:sldMkLst>
          <pc:docMk/>
          <pc:sldMk cId="2103703134" sldId="277"/>
        </pc:sldMkLst>
      </pc:sldChg>
      <pc:sldChg chg="addSp delSp modSp add mod">
        <pc:chgData name="Martin Klepek" userId="feb729e6-0e74-477c-a0ae-c9b68d8ac753" providerId="ADAL" clId="{EC9F74A1-1230-6848-9393-6C2418EA0F28}" dt="2025-03-02T10:24:55.474" v="470" actId="1076"/>
        <pc:sldMkLst>
          <pc:docMk/>
          <pc:sldMk cId="2696495866" sldId="278"/>
        </pc:sldMkLst>
      </pc:sldChg>
      <pc:sldChg chg="addSp delSp modSp add mod">
        <pc:chgData name="Martin Klepek" userId="feb729e6-0e74-477c-a0ae-c9b68d8ac753" providerId="ADAL" clId="{EC9F74A1-1230-6848-9393-6C2418EA0F28}" dt="2025-03-02T10:29:22.928" v="625" actId="1076"/>
        <pc:sldMkLst>
          <pc:docMk/>
          <pc:sldMk cId="999826177" sldId="279"/>
        </pc:sldMkLst>
      </pc:sldChg>
    </pc:docChg>
  </pc:docChgLst>
  <pc:docChgLst>
    <pc:chgData name="Martin Klepek" userId="feb729e6-0e74-477c-a0ae-c9b68d8ac753" providerId="ADAL" clId="{81D25BE7-2B78-7E4E-8D73-C9BC3F9A0DC9}"/>
    <pc:docChg chg="modSld">
      <pc:chgData name="Martin Klepek" userId="feb729e6-0e74-477c-a0ae-c9b68d8ac753" providerId="ADAL" clId="{81D25BE7-2B78-7E4E-8D73-C9BC3F9A0DC9}" dt="2025-02-24T08:50:07.320" v="0" actId="20577"/>
      <pc:docMkLst>
        <pc:docMk/>
      </pc:docMkLst>
      <pc:sldChg chg="modSp mod">
        <pc:chgData name="Martin Klepek" userId="feb729e6-0e74-477c-a0ae-c9b68d8ac753" providerId="ADAL" clId="{81D25BE7-2B78-7E4E-8D73-C9BC3F9A0DC9}" dt="2025-02-24T08:50:07.320" v="0" actId="20577"/>
        <pc:sldMkLst>
          <pc:docMk/>
          <pc:sldMk cId="4008511254" sldId="271"/>
        </pc:sldMkLst>
      </pc:sldChg>
    </pc:docChg>
  </pc:docChgLst>
  <pc:docChgLst>
    <pc:chgData name="Martin Klepek" userId="feb729e6-0e74-477c-a0ae-c9b68d8ac753" providerId="ADAL" clId="{5B0DBB93-87BE-2C40-BA4E-63EAC3315B9E}"/>
    <pc:docChg chg="undo custSel addSld delSld modSld sldOrd">
      <pc:chgData name="Martin Klepek" userId="feb729e6-0e74-477c-a0ae-c9b68d8ac753" providerId="ADAL" clId="{5B0DBB93-87BE-2C40-BA4E-63EAC3315B9E}" dt="2025-03-09T07:24:14.561" v="1711"/>
      <pc:docMkLst>
        <pc:docMk/>
      </pc:docMkLst>
      <pc:sldChg chg="modSp mod">
        <pc:chgData name="Martin Klepek" userId="feb729e6-0e74-477c-a0ae-c9b68d8ac753" providerId="ADAL" clId="{5B0DBB93-87BE-2C40-BA4E-63EAC3315B9E}" dt="2025-03-08T07:56:20.181" v="291" actId="1076"/>
        <pc:sldMkLst>
          <pc:docMk/>
          <pc:sldMk cId="1338063626" sldId="262"/>
        </pc:sldMkLst>
        <pc:spChg chg="mod">
          <ac:chgData name="Martin Klepek" userId="feb729e6-0e74-477c-a0ae-c9b68d8ac753" providerId="ADAL" clId="{5B0DBB93-87BE-2C40-BA4E-63EAC3315B9E}" dt="2025-03-08T07:48:35.672" v="28" actId="20577"/>
          <ac:spMkLst>
            <pc:docMk/>
            <pc:sldMk cId="1338063626" sldId="262"/>
            <ac:spMk id="9" creationId="{687E8438-E225-4B7F-A764-FEFBC2D78C02}"/>
          </ac:spMkLst>
        </pc:spChg>
        <pc:spChg chg="mod">
          <ac:chgData name="Martin Klepek" userId="feb729e6-0e74-477c-a0ae-c9b68d8ac753" providerId="ADAL" clId="{5B0DBB93-87BE-2C40-BA4E-63EAC3315B9E}" dt="2025-03-08T07:48:39.263" v="30" actId="20577"/>
          <ac:spMkLst>
            <pc:docMk/>
            <pc:sldMk cId="1338063626" sldId="262"/>
            <ac:spMk id="12" creationId="{78A62DA0-465C-4E19-B567-BEF2445B33A3}"/>
          </ac:spMkLst>
        </pc:spChg>
        <pc:grpChg chg="mod">
          <ac:chgData name="Martin Klepek" userId="feb729e6-0e74-477c-a0ae-c9b68d8ac753" providerId="ADAL" clId="{5B0DBB93-87BE-2C40-BA4E-63EAC3315B9E}" dt="2025-03-08T07:56:20.181" v="291" actId="1076"/>
          <ac:grpSpMkLst>
            <pc:docMk/>
            <pc:sldMk cId="1338063626" sldId="262"/>
            <ac:grpSpMk id="4" creationId="{CF937454-C819-4C95-813A-73E6A1E76613}"/>
          </ac:grpSpMkLst>
        </pc:grpChg>
      </pc:sldChg>
      <pc:sldChg chg="addSp delSp modSp mod">
        <pc:chgData name="Martin Klepek" userId="feb729e6-0e74-477c-a0ae-c9b68d8ac753" providerId="ADAL" clId="{5B0DBB93-87BE-2C40-BA4E-63EAC3315B9E}" dt="2025-03-08T13:01:16.133" v="1246" actId="14100"/>
        <pc:sldMkLst>
          <pc:docMk/>
          <pc:sldMk cId="648919818" sldId="268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2810960381" sldId="269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4085866626" sldId="271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165602402" sldId="272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3783486189" sldId="273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3912538366" sldId="274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1407520580" sldId="275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3904803884" sldId="276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3730205134" sldId="277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4272045418" sldId="278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130014448" sldId="279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3842872365" sldId="280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2005933174" sldId="281"/>
        </pc:sldMkLst>
      </pc:sldChg>
      <pc:sldChg chg="del">
        <pc:chgData name="Martin Klepek" userId="feb729e6-0e74-477c-a0ae-c9b68d8ac753" providerId="ADAL" clId="{5B0DBB93-87BE-2C40-BA4E-63EAC3315B9E}" dt="2025-03-08T07:48:55.480" v="31" actId="2696"/>
        <pc:sldMkLst>
          <pc:docMk/>
          <pc:sldMk cId="3904053128" sldId="282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1292307677" sldId="285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1239524251" sldId="287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2263564602" sldId="288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1549139335" sldId="289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2675069600" sldId="290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87084554" sldId="291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1132681729" sldId="292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3676863528" sldId="293"/>
        </pc:sldMkLst>
      </pc:sldChg>
      <pc:sldChg chg="modSp mod">
        <pc:chgData name="Martin Klepek" userId="feb729e6-0e74-477c-a0ae-c9b68d8ac753" providerId="ADAL" clId="{5B0DBB93-87BE-2C40-BA4E-63EAC3315B9E}" dt="2025-03-08T13:23:42.437" v="1668" actId="20577"/>
        <pc:sldMkLst>
          <pc:docMk/>
          <pc:sldMk cId="2286649143" sldId="294"/>
        </pc:sldMkLst>
        <pc:spChg chg="mod">
          <ac:chgData name="Martin Klepek" userId="feb729e6-0e74-477c-a0ae-c9b68d8ac753" providerId="ADAL" clId="{5B0DBB93-87BE-2C40-BA4E-63EAC3315B9E}" dt="2025-03-08T07:55:22.255" v="289" actId="20577"/>
          <ac:spMkLst>
            <pc:docMk/>
            <pc:sldMk cId="2286649143" sldId="294"/>
            <ac:spMk id="9" creationId="{79BB36DD-4D7C-C302-84F6-D67F7E0EB4B0}"/>
          </ac:spMkLst>
        </pc:spChg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2705300610" sldId="295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705153152" sldId="296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2365563667" sldId="297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2484515748" sldId="298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1598255909" sldId="299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4235902693" sldId="300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1999597943" sldId="301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2803621782" sldId="302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4150392050" sldId="303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1938749763" sldId="304"/>
        </pc:sldMkLst>
      </pc:sldChg>
      <pc:sldChg chg="del">
        <pc:chgData name="Martin Klepek" userId="feb729e6-0e74-477c-a0ae-c9b68d8ac753" providerId="ADAL" clId="{5B0DBB93-87BE-2C40-BA4E-63EAC3315B9E}" dt="2025-03-08T07:55:18.434" v="280" actId="2696"/>
        <pc:sldMkLst>
          <pc:docMk/>
          <pc:sldMk cId="291760801" sldId="305"/>
        </pc:sldMkLst>
      </pc:sldChg>
      <pc:sldChg chg="addSp delSp modSp add mod">
        <pc:chgData name="Martin Klepek" userId="feb729e6-0e74-477c-a0ae-c9b68d8ac753" providerId="ADAL" clId="{5B0DBB93-87BE-2C40-BA4E-63EAC3315B9E}" dt="2025-03-08T13:04:05.530" v="1354" actId="20577"/>
        <pc:sldMkLst>
          <pc:docMk/>
          <pc:sldMk cId="2627299197" sldId="306"/>
        </pc:sldMkLst>
      </pc:sldChg>
      <pc:sldChg chg="addSp delSp modSp add mod modAnim">
        <pc:chgData name="Martin Klepek" userId="feb729e6-0e74-477c-a0ae-c9b68d8ac753" providerId="ADAL" clId="{5B0DBB93-87BE-2C40-BA4E-63EAC3315B9E}" dt="2025-03-08T08:22:33.400" v="856" actId="167"/>
        <pc:sldMkLst>
          <pc:docMk/>
          <pc:sldMk cId="3400509743" sldId="307"/>
        </pc:sldMkLst>
      </pc:sldChg>
      <pc:sldChg chg="addSp delSp modSp add mod modAnim">
        <pc:chgData name="Martin Klepek" userId="feb729e6-0e74-477c-a0ae-c9b68d8ac753" providerId="ADAL" clId="{5B0DBB93-87BE-2C40-BA4E-63EAC3315B9E}" dt="2025-03-08T08:22:43.941" v="858" actId="167"/>
        <pc:sldMkLst>
          <pc:docMk/>
          <pc:sldMk cId="2925390365" sldId="308"/>
        </pc:sldMkLst>
      </pc:sldChg>
      <pc:sldChg chg="addSp delSp modSp add del mod delAnim">
        <pc:chgData name="Martin Klepek" userId="feb729e6-0e74-477c-a0ae-c9b68d8ac753" providerId="ADAL" clId="{5B0DBB93-87BE-2C40-BA4E-63EAC3315B9E}" dt="2025-03-08T08:13:14.492" v="618" actId="2696"/>
        <pc:sldMkLst>
          <pc:docMk/>
          <pc:sldMk cId="457196640" sldId="309"/>
        </pc:sldMkLst>
      </pc:sldChg>
      <pc:sldChg chg="addSp delSp modSp add mod">
        <pc:chgData name="Martin Klepek" userId="feb729e6-0e74-477c-a0ae-c9b68d8ac753" providerId="ADAL" clId="{5B0DBB93-87BE-2C40-BA4E-63EAC3315B9E}" dt="2025-03-08T13:01:53.484" v="1279" actId="14100"/>
        <pc:sldMkLst>
          <pc:docMk/>
          <pc:sldMk cId="628426464" sldId="310"/>
        </pc:sldMkLst>
      </pc:sldChg>
      <pc:sldChg chg="addSp delSp modSp add mod">
        <pc:chgData name="Martin Klepek" userId="feb729e6-0e74-477c-a0ae-c9b68d8ac753" providerId="ADAL" clId="{5B0DBB93-87BE-2C40-BA4E-63EAC3315B9E}" dt="2025-03-08T08:12:23.133" v="599" actId="1076"/>
        <pc:sldMkLst>
          <pc:docMk/>
          <pc:sldMk cId="2801022682" sldId="311"/>
        </pc:sldMkLst>
      </pc:sldChg>
      <pc:sldChg chg="addSp modSp add mod ord modAnim">
        <pc:chgData name="Martin Klepek" userId="feb729e6-0e74-477c-a0ae-c9b68d8ac753" providerId="ADAL" clId="{5B0DBB93-87BE-2C40-BA4E-63EAC3315B9E}" dt="2025-03-08T08:22:50.464" v="860" actId="167"/>
        <pc:sldMkLst>
          <pc:docMk/>
          <pc:sldMk cId="4260948689" sldId="312"/>
        </pc:sldMkLst>
      </pc:sldChg>
      <pc:sldChg chg="addSp modSp add modAnim">
        <pc:chgData name="Martin Klepek" userId="feb729e6-0e74-477c-a0ae-c9b68d8ac753" providerId="ADAL" clId="{5B0DBB93-87BE-2C40-BA4E-63EAC3315B9E}" dt="2025-03-08T08:22:57.947" v="862" actId="167"/>
        <pc:sldMkLst>
          <pc:docMk/>
          <pc:sldMk cId="1281798359" sldId="313"/>
        </pc:sldMkLst>
      </pc:sldChg>
      <pc:sldChg chg="addSp delSp modSp add mod">
        <pc:chgData name="Martin Klepek" userId="feb729e6-0e74-477c-a0ae-c9b68d8ac753" providerId="ADAL" clId="{5B0DBB93-87BE-2C40-BA4E-63EAC3315B9E}" dt="2025-03-08T08:45:40.593" v="1093" actId="14100"/>
        <pc:sldMkLst>
          <pc:docMk/>
          <pc:sldMk cId="4275298057" sldId="314"/>
        </pc:sldMkLst>
      </pc:sldChg>
      <pc:sldChg chg="addSp delSp modSp add mod">
        <pc:chgData name="Martin Klepek" userId="feb729e6-0e74-477c-a0ae-c9b68d8ac753" providerId="ADAL" clId="{5B0DBB93-87BE-2C40-BA4E-63EAC3315B9E}" dt="2025-03-08T08:23:09.874" v="866" actId="167"/>
        <pc:sldMkLst>
          <pc:docMk/>
          <pc:sldMk cId="2764199325" sldId="315"/>
        </pc:sldMkLst>
      </pc:sldChg>
      <pc:sldChg chg="modSp add del mod">
        <pc:chgData name="Martin Klepek" userId="feb729e6-0e74-477c-a0ae-c9b68d8ac753" providerId="ADAL" clId="{5B0DBB93-87BE-2C40-BA4E-63EAC3315B9E}" dt="2025-03-08T08:18:21.886" v="834" actId="2696"/>
        <pc:sldMkLst>
          <pc:docMk/>
          <pc:sldMk cId="1106204417" sldId="316"/>
        </pc:sldMkLst>
      </pc:sldChg>
      <pc:sldChg chg="addSp modSp add mod ord">
        <pc:chgData name="Martin Klepek" userId="feb729e6-0e74-477c-a0ae-c9b68d8ac753" providerId="ADAL" clId="{5B0DBB93-87BE-2C40-BA4E-63EAC3315B9E}" dt="2025-03-08T08:23:44.331" v="883" actId="20577"/>
        <pc:sldMkLst>
          <pc:docMk/>
          <pc:sldMk cId="3982997098" sldId="317"/>
        </pc:sldMkLst>
      </pc:sldChg>
      <pc:sldChg chg="addSp delSp modSp add mod">
        <pc:chgData name="Martin Klepek" userId="feb729e6-0e74-477c-a0ae-c9b68d8ac753" providerId="ADAL" clId="{5B0DBB93-87BE-2C40-BA4E-63EAC3315B9E}" dt="2025-03-08T08:25:41.454" v="897" actId="478"/>
        <pc:sldMkLst>
          <pc:docMk/>
          <pc:sldMk cId="3202949463" sldId="318"/>
        </pc:sldMkLst>
      </pc:sldChg>
      <pc:sldChg chg="addSp delSp modSp add mod ord">
        <pc:chgData name="Martin Klepek" userId="feb729e6-0e74-477c-a0ae-c9b68d8ac753" providerId="ADAL" clId="{5B0DBB93-87BE-2C40-BA4E-63EAC3315B9E}" dt="2025-03-08T08:30:55.875" v="942" actId="1076"/>
        <pc:sldMkLst>
          <pc:docMk/>
          <pc:sldMk cId="3431676753" sldId="319"/>
        </pc:sldMkLst>
      </pc:sldChg>
      <pc:sldChg chg="addSp delSp modSp new mod">
        <pc:chgData name="Martin Klepek" userId="feb729e6-0e74-477c-a0ae-c9b68d8ac753" providerId="ADAL" clId="{5B0DBB93-87BE-2C40-BA4E-63EAC3315B9E}" dt="2025-03-08T08:32:11.699" v="945" actId="26606"/>
        <pc:sldMkLst>
          <pc:docMk/>
          <pc:sldMk cId="1701560522" sldId="320"/>
        </pc:sldMkLst>
      </pc:sldChg>
      <pc:sldChg chg="addSp delSp modSp add mod ord">
        <pc:chgData name="Martin Klepek" userId="feb729e6-0e74-477c-a0ae-c9b68d8ac753" providerId="ADAL" clId="{5B0DBB93-87BE-2C40-BA4E-63EAC3315B9E}" dt="2025-03-08T08:37:25.116" v="979"/>
        <pc:sldMkLst>
          <pc:docMk/>
          <pc:sldMk cId="3707871654" sldId="321"/>
        </pc:sldMkLst>
      </pc:sldChg>
      <pc:sldChg chg="addSp delSp modSp add mod modAnim">
        <pc:chgData name="Martin Klepek" userId="feb729e6-0e74-477c-a0ae-c9b68d8ac753" providerId="ADAL" clId="{5B0DBB93-87BE-2C40-BA4E-63EAC3315B9E}" dt="2025-03-09T07:24:14.561" v="1711"/>
        <pc:sldMkLst>
          <pc:docMk/>
          <pc:sldMk cId="3327637608" sldId="322"/>
        </pc:sldMkLst>
      </pc:sldChg>
      <pc:sldChg chg="addSp delSp modSp add mod ord">
        <pc:chgData name="Martin Klepek" userId="feb729e6-0e74-477c-a0ae-c9b68d8ac753" providerId="ADAL" clId="{5B0DBB93-87BE-2C40-BA4E-63EAC3315B9E}" dt="2025-03-08T08:40:58.502" v="1017" actId="14100"/>
        <pc:sldMkLst>
          <pc:docMk/>
          <pc:sldMk cId="2833713824" sldId="323"/>
        </pc:sldMkLst>
      </pc:sldChg>
      <pc:sldChg chg="addSp delSp modSp add mod ord">
        <pc:chgData name="Martin Klepek" userId="feb729e6-0e74-477c-a0ae-c9b68d8ac753" providerId="ADAL" clId="{5B0DBB93-87BE-2C40-BA4E-63EAC3315B9E}" dt="2025-03-08T08:39:37.761" v="995" actId="1076"/>
        <pc:sldMkLst>
          <pc:docMk/>
          <pc:sldMk cId="3081228930" sldId="324"/>
        </pc:sldMkLst>
      </pc:sldChg>
      <pc:sldChg chg="addSp delSp modSp add">
        <pc:chgData name="Martin Klepek" userId="feb729e6-0e74-477c-a0ae-c9b68d8ac753" providerId="ADAL" clId="{5B0DBB93-87BE-2C40-BA4E-63EAC3315B9E}" dt="2025-03-08T08:39:29.368" v="993" actId="1076"/>
        <pc:sldMkLst>
          <pc:docMk/>
          <pc:sldMk cId="2323349929" sldId="325"/>
        </pc:sldMkLst>
      </pc:sldChg>
      <pc:sldChg chg="addSp delSp modSp add mod">
        <pc:chgData name="Martin Klepek" userId="feb729e6-0e74-477c-a0ae-c9b68d8ac753" providerId="ADAL" clId="{5B0DBB93-87BE-2C40-BA4E-63EAC3315B9E}" dt="2025-03-08T08:41:54.042" v="1027" actId="1076"/>
        <pc:sldMkLst>
          <pc:docMk/>
          <pc:sldMk cId="3765864828" sldId="326"/>
        </pc:sldMkLst>
      </pc:sldChg>
      <pc:sldChg chg="add ord">
        <pc:chgData name="Martin Klepek" userId="feb729e6-0e74-477c-a0ae-c9b68d8ac753" providerId="ADAL" clId="{5B0DBB93-87BE-2C40-BA4E-63EAC3315B9E}" dt="2025-03-08T13:05:56.167" v="1365" actId="20578"/>
        <pc:sldMkLst>
          <pc:docMk/>
          <pc:sldMk cId="3180456515" sldId="327"/>
        </pc:sldMkLst>
      </pc:sldChg>
      <pc:sldChg chg="addSp delSp modSp add mod">
        <pc:chgData name="Martin Klepek" userId="feb729e6-0e74-477c-a0ae-c9b68d8ac753" providerId="ADAL" clId="{5B0DBB93-87BE-2C40-BA4E-63EAC3315B9E}" dt="2025-03-08T08:47:38.896" v="1122" actId="1076"/>
        <pc:sldMkLst>
          <pc:docMk/>
          <pc:sldMk cId="3734025946" sldId="328"/>
        </pc:sldMkLst>
      </pc:sldChg>
      <pc:sldChg chg="addSp delSp modSp add mod">
        <pc:chgData name="Martin Klepek" userId="feb729e6-0e74-477c-a0ae-c9b68d8ac753" providerId="ADAL" clId="{5B0DBB93-87BE-2C40-BA4E-63EAC3315B9E}" dt="2025-03-08T08:50:45.933" v="1169" actId="2711"/>
        <pc:sldMkLst>
          <pc:docMk/>
          <pc:sldMk cId="138017933" sldId="329"/>
        </pc:sldMkLst>
      </pc:sldChg>
      <pc:sldChg chg="addSp modSp add mod ord">
        <pc:chgData name="Martin Klepek" userId="feb729e6-0e74-477c-a0ae-c9b68d8ac753" providerId="ADAL" clId="{5B0DBB93-87BE-2C40-BA4E-63EAC3315B9E}" dt="2025-03-08T08:50:33.231" v="1167" actId="2711"/>
        <pc:sldMkLst>
          <pc:docMk/>
          <pc:sldMk cId="3525115179" sldId="330"/>
        </pc:sldMkLst>
      </pc:sldChg>
      <pc:sldChg chg="addSp delSp modSp add mod">
        <pc:chgData name="Martin Klepek" userId="feb729e6-0e74-477c-a0ae-c9b68d8ac753" providerId="ADAL" clId="{5B0DBB93-87BE-2C40-BA4E-63EAC3315B9E}" dt="2025-03-08T08:50:39.272" v="1168" actId="2711"/>
        <pc:sldMkLst>
          <pc:docMk/>
          <pc:sldMk cId="1929219573" sldId="331"/>
        </pc:sldMkLst>
      </pc:sldChg>
      <pc:sldChg chg="addSp delSp modSp add mod">
        <pc:chgData name="Martin Klepek" userId="feb729e6-0e74-477c-a0ae-c9b68d8ac753" providerId="ADAL" clId="{5B0DBB93-87BE-2C40-BA4E-63EAC3315B9E}" dt="2025-03-08T08:52:46.124" v="1180" actId="255"/>
        <pc:sldMkLst>
          <pc:docMk/>
          <pc:sldMk cId="3233700288" sldId="332"/>
        </pc:sldMkLst>
      </pc:sldChg>
      <pc:sldChg chg="addSp delSp modSp add mod">
        <pc:chgData name="Martin Klepek" userId="feb729e6-0e74-477c-a0ae-c9b68d8ac753" providerId="ADAL" clId="{5B0DBB93-87BE-2C40-BA4E-63EAC3315B9E}" dt="2025-03-08T12:58:49.400" v="1226" actId="14100"/>
        <pc:sldMkLst>
          <pc:docMk/>
          <pc:sldMk cId="60444229" sldId="333"/>
        </pc:sldMkLst>
      </pc:sldChg>
      <pc:sldChg chg="modSp add mod">
        <pc:chgData name="Martin Klepek" userId="feb729e6-0e74-477c-a0ae-c9b68d8ac753" providerId="ADAL" clId="{5B0DBB93-87BE-2C40-BA4E-63EAC3315B9E}" dt="2025-03-08T13:07:55.061" v="1410" actId="20577"/>
        <pc:sldMkLst>
          <pc:docMk/>
          <pc:sldMk cId="3082350360" sldId="334"/>
        </pc:sldMkLst>
      </pc:sldChg>
      <pc:sldChg chg="addSp delSp modSp add mod">
        <pc:chgData name="Martin Klepek" userId="feb729e6-0e74-477c-a0ae-c9b68d8ac753" providerId="ADAL" clId="{5B0DBB93-87BE-2C40-BA4E-63EAC3315B9E}" dt="2025-03-08T13:07:09.061" v="1379" actId="1076"/>
        <pc:sldMkLst>
          <pc:docMk/>
          <pc:sldMk cId="1666151948" sldId="335"/>
        </pc:sldMkLst>
      </pc:sldChg>
      <pc:sldChg chg="addSp delSp modSp add mod ord">
        <pc:chgData name="Martin Klepek" userId="feb729e6-0e74-477c-a0ae-c9b68d8ac753" providerId="ADAL" clId="{5B0DBB93-87BE-2C40-BA4E-63EAC3315B9E}" dt="2025-03-08T13:12:43.333" v="1468" actId="20578"/>
        <pc:sldMkLst>
          <pc:docMk/>
          <pc:sldMk cId="3931733384" sldId="336"/>
        </pc:sldMkLst>
      </pc:sldChg>
      <pc:sldChg chg="addSp modSp add mod ord">
        <pc:chgData name="Martin Klepek" userId="feb729e6-0e74-477c-a0ae-c9b68d8ac753" providerId="ADAL" clId="{5B0DBB93-87BE-2C40-BA4E-63EAC3315B9E}" dt="2025-03-08T13:12:11.754" v="1465" actId="20577"/>
        <pc:sldMkLst>
          <pc:docMk/>
          <pc:sldMk cId="4098748646" sldId="337"/>
        </pc:sldMkLst>
      </pc:sldChg>
      <pc:sldChg chg="addSp delSp modSp add mod ord">
        <pc:chgData name="Martin Klepek" userId="feb729e6-0e74-477c-a0ae-c9b68d8ac753" providerId="ADAL" clId="{5B0DBB93-87BE-2C40-BA4E-63EAC3315B9E}" dt="2025-03-08T13:16:18.692" v="1505" actId="20577"/>
        <pc:sldMkLst>
          <pc:docMk/>
          <pc:sldMk cId="224447741" sldId="338"/>
        </pc:sldMkLst>
      </pc:sldChg>
      <pc:sldChg chg="addSp delSp modSp add mod">
        <pc:chgData name="Martin Klepek" userId="feb729e6-0e74-477c-a0ae-c9b68d8ac753" providerId="ADAL" clId="{5B0DBB93-87BE-2C40-BA4E-63EAC3315B9E}" dt="2025-03-08T13:18:12.011" v="1522" actId="14100"/>
        <pc:sldMkLst>
          <pc:docMk/>
          <pc:sldMk cId="807435457" sldId="339"/>
        </pc:sldMkLst>
      </pc:sldChg>
      <pc:sldChg chg="modSp add mod">
        <pc:chgData name="Martin Klepek" userId="feb729e6-0e74-477c-a0ae-c9b68d8ac753" providerId="ADAL" clId="{5B0DBB93-87BE-2C40-BA4E-63EAC3315B9E}" dt="2025-03-09T07:22:09.902" v="1697" actId="20577"/>
        <pc:sldMkLst>
          <pc:docMk/>
          <pc:sldMk cId="1443042245" sldId="340"/>
        </pc:sldMkLst>
      </pc:sldChg>
    </pc:docChg>
  </pc:docChgLst>
  <pc:docChgLst>
    <pc:chgData name="Martin Klepek" userId="feb729e6-0e74-477c-a0ae-c9b68d8ac753" providerId="ADAL" clId="{D7E28F37-073E-0C4F-A7CC-504CDB790719}"/>
    <pc:docChg chg="undo custSel addSld delSld modSld">
      <pc:chgData name="Martin Klepek" userId="feb729e6-0e74-477c-a0ae-c9b68d8ac753" providerId="ADAL" clId="{D7E28F37-073E-0C4F-A7CC-504CDB790719}" dt="2025-03-31T12:01:18.289" v="78" actId="2696"/>
      <pc:docMkLst>
        <pc:docMk/>
      </pc:docMkLst>
      <pc:sldChg chg="modSp mod">
        <pc:chgData name="Martin Klepek" userId="feb729e6-0e74-477c-a0ae-c9b68d8ac753" providerId="ADAL" clId="{D7E28F37-073E-0C4F-A7CC-504CDB790719}" dt="2025-03-30T21:41:13.949" v="77" actId="20577"/>
        <pc:sldMkLst>
          <pc:docMk/>
          <pc:sldMk cId="1338063626" sldId="262"/>
        </pc:sldMkLst>
        <pc:spChg chg="mod">
          <ac:chgData name="Martin Klepek" userId="feb729e6-0e74-477c-a0ae-c9b68d8ac753" providerId="ADAL" clId="{D7E28F37-073E-0C4F-A7CC-504CDB790719}" dt="2025-03-30T21:41:13.949" v="77" actId="20577"/>
          <ac:spMkLst>
            <pc:docMk/>
            <pc:sldMk cId="1338063626" sldId="262"/>
            <ac:spMk id="2" creationId="{B979E312-6B14-3D9A-3D14-E3EFC5901406}"/>
          </ac:spMkLst>
        </pc:spChg>
        <pc:spChg chg="mod">
          <ac:chgData name="Martin Klepek" userId="feb729e6-0e74-477c-a0ae-c9b68d8ac753" providerId="ADAL" clId="{D7E28F37-073E-0C4F-A7CC-504CDB790719}" dt="2025-03-30T20:15:01.638" v="1" actId="20577"/>
          <ac:spMkLst>
            <pc:docMk/>
            <pc:sldMk cId="1338063626" sldId="262"/>
            <ac:spMk id="12" creationId="{78A62DA0-465C-4E19-B567-BEF2445B33A3}"/>
          </ac:spMkLst>
        </pc:spChg>
        <pc:grpChg chg="mod">
          <ac:chgData name="Martin Klepek" userId="feb729e6-0e74-477c-a0ae-c9b68d8ac753" providerId="ADAL" clId="{D7E28F37-073E-0C4F-A7CC-504CDB790719}" dt="2025-03-30T20:28:05.403" v="3" actId="1076"/>
          <ac:grpSpMkLst>
            <pc:docMk/>
            <pc:sldMk cId="1338063626" sldId="262"/>
            <ac:grpSpMk id="4" creationId="{CF937454-C819-4C95-813A-73E6A1E76613}"/>
          </ac:grpSpMkLst>
        </pc:grpChg>
      </pc:sldChg>
      <pc:sldChg chg="addSp delSp modSp del mod">
        <pc:chgData name="Martin Klepek" userId="feb729e6-0e74-477c-a0ae-c9b68d8ac753" providerId="ADAL" clId="{D7E28F37-073E-0C4F-A7CC-504CDB790719}" dt="2025-03-31T12:01:18.289" v="78" actId="2696"/>
        <pc:sldMkLst>
          <pc:docMk/>
          <pc:sldMk cId="648919818" sldId="268"/>
        </pc:sldMkLst>
      </pc:sldChg>
      <pc:sldChg chg="modSp mod">
        <pc:chgData name="Martin Klepek" userId="feb729e6-0e74-477c-a0ae-c9b68d8ac753" providerId="ADAL" clId="{D7E28F37-073E-0C4F-A7CC-504CDB790719}" dt="2025-03-30T21:40:51.624" v="42" actId="20577"/>
        <pc:sldMkLst>
          <pc:docMk/>
          <pc:sldMk cId="2286649143" sldId="294"/>
        </pc:sldMkLst>
        <pc:spChg chg="mod">
          <ac:chgData name="Martin Klepek" userId="feb729e6-0e74-477c-a0ae-c9b68d8ac753" providerId="ADAL" clId="{D7E28F37-073E-0C4F-A7CC-504CDB790719}" dt="2025-03-30T21:40:51.624" v="42" actId="20577"/>
          <ac:spMkLst>
            <pc:docMk/>
            <pc:sldMk cId="2286649143" sldId="294"/>
            <ac:spMk id="11" creationId="{458B3DE2-D475-10BC-346F-BCABFD31FF86}"/>
          </ac:spMkLst>
        </pc:spChg>
      </pc:sldChg>
      <pc:sldChg chg="del">
        <pc:chgData name="Martin Klepek" userId="feb729e6-0e74-477c-a0ae-c9b68d8ac753" providerId="ADAL" clId="{D7E28F37-073E-0C4F-A7CC-504CDB790719}" dt="2025-03-30T20:31:31.667" v="26" actId="2696"/>
        <pc:sldMkLst>
          <pc:docMk/>
          <pc:sldMk cId="346293582" sldId="340"/>
        </pc:sldMkLst>
      </pc:sldChg>
      <pc:sldChg chg="del">
        <pc:chgData name="Martin Klepek" userId="feb729e6-0e74-477c-a0ae-c9b68d8ac753" providerId="ADAL" clId="{D7E28F37-073E-0C4F-A7CC-504CDB790719}" dt="2025-03-30T20:31:31.681" v="38" actId="2696"/>
        <pc:sldMkLst>
          <pc:docMk/>
          <pc:sldMk cId="2329182481" sldId="341"/>
        </pc:sldMkLst>
      </pc:sldChg>
      <pc:sldChg chg="del">
        <pc:chgData name="Martin Klepek" userId="feb729e6-0e74-477c-a0ae-c9b68d8ac753" providerId="ADAL" clId="{D7E28F37-073E-0C4F-A7CC-504CDB790719}" dt="2025-03-30T20:31:31.670" v="29" actId="2696"/>
        <pc:sldMkLst>
          <pc:docMk/>
          <pc:sldMk cId="551908528" sldId="342"/>
        </pc:sldMkLst>
      </pc:sldChg>
      <pc:sldChg chg="del">
        <pc:chgData name="Martin Klepek" userId="feb729e6-0e74-477c-a0ae-c9b68d8ac753" providerId="ADAL" clId="{D7E28F37-073E-0C4F-A7CC-504CDB790719}" dt="2025-03-30T20:31:31.674" v="36" actId="2696"/>
        <pc:sldMkLst>
          <pc:docMk/>
          <pc:sldMk cId="1280956802" sldId="343"/>
        </pc:sldMkLst>
      </pc:sldChg>
      <pc:sldChg chg="del">
        <pc:chgData name="Martin Klepek" userId="feb729e6-0e74-477c-a0ae-c9b68d8ac753" providerId="ADAL" clId="{D7E28F37-073E-0C4F-A7CC-504CDB790719}" dt="2025-03-30T20:31:31.672" v="33" actId="2696"/>
        <pc:sldMkLst>
          <pc:docMk/>
          <pc:sldMk cId="2189586316" sldId="344"/>
        </pc:sldMkLst>
      </pc:sldChg>
      <pc:sldChg chg="del">
        <pc:chgData name="Martin Klepek" userId="feb729e6-0e74-477c-a0ae-c9b68d8ac753" providerId="ADAL" clId="{D7E28F37-073E-0C4F-A7CC-504CDB790719}" dt="2025-03-30T20:31:31.684" v="39" actId="2696"/>
        <pc:sldMkLst>
          <pc:docMk/>
          <pc:sldMk cId="1708980057" sldId="345"/>
        </pc:sldMkLst>
      </pc:sldChg>
      <pc:sldChg chg="del">
        <pc:chgData name="Martin Klepek" userId="feb729e6-0e74-477c-a0ae-c9b68d8ac753" providerId="ADAL" clId="{D7E28F37-073E-0C4F-A7CC-504CDB790719}" dt="2025-03-30T20:31:31.669" v="28" actId="2696"/>
        <pc:sldMkLst>
          <pc:docMk/>
          <pc:sldMk cId="4260031263" sldId="346"/>
        </pc:sldMkLst>
      </pc:sldChg>
      <pc:sldChg chg="del">
        <pc:chgData name="Martin Klepek" userId="feb729e6-0e74-477c-a0ae-c9b68d8ac753" providerId="ADAL" clId="{D7E28F37-073E-0C4F-A7CC-504CDB790719}" dt="2025-03-30T20:31:31.673" v="35" actId="2696"/>
        <pc:sldMkLst>
          <pc:docMk/>
          <pc:sldMk cId="3381467071" sldId="347"/>
        </pc:sldMkLst>
      </pc:sldChg>
      <pc:sldChg chg="del">
        <pc:chgData name="Martin Klepek" userId="feb729e6-0e74-477c-a0ae-c9b68d8ac753" providerId="ADAL" clId="{D7E28F37-073E-0C4F-A7CC-504CDB790719}" dt="2025-03-30T20:31:31.670" v="30" actId="2696"/>
        <pc:sldMkLst>
          <pc:docMk/>
          <pc:sldMk cId="2800533733" sldId="348"/>
        </pc:sldMkLst>
      </pc:sldChg>
      <pc:sldChg chg="del">
        <pc:chgData name="Martin Klepek" userId="feb729e6-0e74-477c-a0ae-c9b68d8ac753" providerId="ADAL" clId="{D7E28F37-073E-0C4F-A7CC-504CDB790719}" dt="2025-03-30T20:31:31.672" v="32" actId="2696"/>
        <pc:sldMkLst>
          <pc:docMk/>
          <pc:sldMk cId="1720450376" sldId="349"/>
        </pc:sldMkLst>
      </pc:sldChg>
      <pc:sldChg chg="del">
        <pc:chgData name="Martin Klepek" userId="feb729e6-0e74-477c-a0ae-c9b68d8ac753" providerId="ADAL" clId="{D7E28F37-073E-0C4F-A7CC-504CDB790719}" dt="2025-03-30T20:31:31.674" v="37" actId="2696"/>
        <pc:sldMkLst>
          <pc:docMk/>
          <pc:sldMk cId="801740844" sldId="350"/>
        </pc:sldMkLst>
      </pc:sldChg>
      <pc:sldChg chg="del">
        <pc:chgData name="Martin Klepek" userId="feb729e6-0e74-477c-a0ae-c9b68d8ac753" providerId="ADAL" clId="{D7E28F37-073E-0C4F-A7CC-504CDB790719}" dt="2025-03-30T20:31:31.693" v="41" actId="2696"/>
        <pc:sldMkLst>
          <pc:docMk/>
          <pc:sldMk cId="202294114" sldId="351"/>
        </pc:sldMkLst>
      </pc:sldChg>
      <pc:sldChg chg="del">
        <pc:chgData name="Martin Klepek" userId="feb729e6-0e74-477c-a0ae-c9b68d8ac753" providerId="ADAL" clId="{D7E28F37-073E-0C4F-A7CC-504CDB790719}" dt="2025-03-30T20:31:31.687" v="40" actId="2696"/>
        <pc:sldMkLst>
          <pc:docMk/>
          <pc:sldMk cId="895358382" sldId="352"/>
        </pc:sldMkLst>
      </pc:sldChg>
      <pc:sldChg chg="del">
        <pc:chgData name="Martin Klepek" userId="feb729e6-0e74-477c-a0ae-c9b68d8ac753" providerId="ADAL" clId="{D7E28F37-073E-0C4F-A7CC-504CDB790719}" dt="2025-03-30T20:31:31.671" v="31" actId="2696"/>
        <pc:sldMkLst>
          <pc:docMk/>
          <pc:sldMk cId="3050510331" sldId="353"/>
        </pc:sldMkLst>
      </pc:sldChg>
      <pc:sldChg chg="del">
        <pc:chgData name="Martin Klepek" userId="feb729e6-0e74-477c-a0ae-c9b68d8ac753" providerId="ADAL" clId="{D7E28F37-073E-0C4F-A7CC-504CDB790719}" dt="2025-03-30T20:31:31.668" v="27" actId="2696"/>
        <pc:sldMkLst>
          <pc:docMk/>
          <pc:sldMk cId="1954067161" sldId="354"/>
        </pc:sldMkLst>
      </pc:sldChg>
      <pc:sldChg chg="del">
        <pc:chgData name="Martin Klepek" userId="feb729e6-0e74-477c-a0ae-c9b68d8ac753" providerId="ADAL" clId="{D7E28F37-073E-0C4F-A7CC-504CDB790719}" dt="2025-03-30T20:31:31.673" v="34" actId="2696"/>
        <pc:sldMkLst>
          <pc:docMk/>
          <pc:sldMk cId="789487161" sldId="355"/>
        </pc:sldMkLst>
      </pc:sldChg>
      <pc:sldChg chg="addSp delSp modSp add del mod">
        <pc:chgData name="Martin Klepek" userId="feb729e6-0e74-477c-a0ae-c9b68d8ac753" providerId="ADAL" clId="{D7E28F37-073E-0C4F-A7CC-504CDB790719}" dt="2025-03-31T12:01:18.289" v="78" actId="2696"/>
        <pc:sldMkLst>
          <pc:docMk/>
          <pc:sldMk cId="438933733" sldId="356"/>
        </pc:sldMkLst>
      </pc:sldChg>
      <pc:sldChg chg="del">
        <pc:chgData name="Martin Klepek" userId="feb729e6-0e74-477c-a0ae-c9b68d8ac753" providerId="ADAL" clId="{D7E28F37-073E-0C4F-A7CC-504CDB790719}" dt="2025-03-31T12:01:18.289" v="78" actId="2696"/>
        <pc:sldMkLst>
          <pc:docMk/>
          <pc:sldMk cId="231729039" sldId="358"/>
        </pc:sldMkLst>
      </pc:sldChg>
    </pc:docChg>
  </pc:docChgLst>
  <pc:docChgLst>
    <pc:chgData name="Martin Klepek" userId="feb729e6-0e74-477c-a0ae-c9b68d8ac753" providerId="ADAL" clId="{9B338580-A281-9841-BC2B-E57FC6529DE0}"/>
    <pc:docChg chg="custSel addSld modSld">
      <pc:chgData name="Martin Klepek" userId="feb729e6-0e74-477c-a0ae-c9b68d8ac753" providerId="ADAL" clId="{9B338580-A281-9841-BC2B-E57FC6529DE0}" dt="2025-04-07T11:46:19.791" v="656" actId="20577"/>
      <pc:docMkLst>
        <pc:docMk/>
      </pc:docMkLst>
      <pc:sldChg chg="modSp mod">
        <pc:chgData name="Martin Klepek" userId="feb729e6-0e74-477c-a0ae-c9b68d8ac753" providerId="ADAL" clId="{9B338580-A281-9841-BC2B-E57FC6529DE0}" dt="2025-04-07T11:46:19.791" v="656" actId="20577"/>
        <pc:sldMkLst>
          <pc:docMk/>
          <pc:sldMk cId="1338063626" sldId="262"/>
        </pc:sldMkLst>
        <pc:spChg chg="mod">
          <ac:chgData name="Martin Klepek" userId="feb729e6-0e74-477c-a0ae-c9b68d8ac753" providerId="ADAL" clId="{9B338580-A281-9841-BC2B-E57FC6529DE0}" dt="2025-04-07T11:46:19.791" v="656" actId="20577"/>
          <ac:spMkLst>
            <pc:docMk/>
            <pc:sldMk cId="1338063626" sldId="262"/>
            <ac:spMk id="2" creationId="{B979E312-6B14-3D9A-3D14-E3EFC5901406}"/>
          </ac:spMkLst>
        </pc:spChg>
      </pc:sldChg>
      <pc:sldChg chg="modSp mod modAnim">
        <pc:chgData name="Martin Klepek" userId="feb729e6-0e74-477c-a0ae-c9b68d8ac753" providerId="ADAL" clId="{9B338580-A281-9841-BC2B-E57FC6529DE0}" dt="2025-04-07T05:28:30.750" v="244" actId="20577"/>
        <pc:sldMkLst>
          <pc:docMk/>
          <pc:sldMk cId="346293582" sldId="340"/>
        </pc:sldMkLst>
        <pc:spChg chg="mod">
          <ac:chgData name="Martin Klepek" userId="feb729e6-0e74-477c-a0ae-c9b68d8ac753" providerId="ADAL" clId="{9B338580-A281-9841-BC2B-E57FC6529DE0}" dt="2025-04-07T05:28:30.750" v="244" actId="20577"/>
          <ac:spMkLst>
            <pc:docMk/>
            <pc:sldMk cId="346293582" sldId="340"/>
            <ac:spMk id="11" creationId="{F15D0BE8-DA84-1FFC-51D0-298ED3827C6E}"/>
          </ac:spMkLst>
        </pc:spChg>
      </pc:sldChg>
      <pc:sldChg chg="modSp">
        <pc:chgData name="Martin Klepek" userId="feb729e6-0e74-477c-a0ae-c9b68d8ac753" providerId="ADAL" clId="{9B338580-A281-9841-BC2B-E57FC6529DE0}" dt="2025-04-07T05:29:07.746" v="245" actId="20577"/>
        <pc:sldMkLst>
          <pc:docMk/>
          <pc:sldMk cId="20996661" sldId="341"/>
        </pc:sldMkLst>
        <pc:spChg chg="mod">
          <ac:chgData name="Martin Klepek" userId="feb729e6-0e74-477c-a0ae-c9b68d8ac753" providerId="ADAL" clId="{9B338580-A281-9841-BC2B-E57FC6529DE0}" dt="2025-04-07T05:29:07.746" v="245" actId="20577"/>
          <ac:spMkLst>
            <pc:docMk/>
            <pc:sldMk cId="20996661" sldId="341"/>
            <ac:spMk id="11" creationId="{E4AE0F10-EDA1-1381-92C1-DAC4C09F110A}"/>
          </ac:spMkLst>
        </pc:spChg>
      </pc:sldChg>
      <pc:sldChg chg="modSp modAnim">
        <pc:chgData name="Martin Klepek" userId="feb729e6-0e74-477c-a0ae-c9b68d8ac753" providerId="ADAL" clId="{9B338580-A281-9841-BC2B-E57FC6529DE0}" dt="2025-04-07T05:30:47.515" v="257" actId="20577"/>
        <pc:sldMkLst>
          <pc:docMk/>
          <pc:sldMk cId="2910541270" sldId="342"/>
        </pc:sldMkLst>
        <pc:spChg chg="mod">
          <ac:chgData name="Martin Klepek" userId="feb729e6-0e74-477c-a0ae-c9b68d8ac753" providerId="ADAL" clId="{9B338580-A281-9841-BC2B-E57FC6529DE0}" dt="2025-04-07T05:30:47.515" v="257" actId="20577"/>
          <ac:spMkLst>
            <pc:docMk/>
            <pc:sldMk cId="2910541270" sldId="342"/>
            <ac:spMk id="11" creationId="{A78EC0E1-E815-25AC-7E19-739C8EF511D7}"/>
          </ac:spMkLst>
        </pc:spChg>
      </pc:sldChg>
      <pc:sldChg chg="modAnim">
        <pc:chgData name="Martin Klepek" userId="feb729e6-0e74-477c-a0ae-c9b68d8ac753" providerId="ADAL" clId="{9B338580-A281-9841-BC2B-E57FC6529DE0}" dt="2025-04-07T05:29:28.226" v="246"/>
        <pc:sldMkLst>
          <pc:docMk/>
          <pc:sldMk cId="707869839" sldId="343"/>
        </pc:sldMkLst>
      </pc:sldChg>
      <pc:sldChg chg="delSp mod">
        <pc:chgData name="Martin Klepek" userId="feb729e6-0e74-477c-a0ae-c9b68d8ac753" providerId="ADAL" clId="{9B338580-A281-9841-BC2B-E57FC6529DE0}" dt="2025-04-07T05:29:53.413" v="247" actId="478"/>
        <pc:sldMkLst>
          <pc:docMk/>
          <pc:sldMk cId="754465755" sldId="344"/>
        </pc:sldMkLst>
        <pc:spChg chg="del">
          <ac:chgData name="Martin Klepek" userId="feb729e6-0e74-477c-a0ae-c9b68d8ac753" providerId="ADAL" clId="{9B338580-A281-9841-BC2B-E57FC6529DE0}" dt="2025-04-07T05:29:53.413" v="247" actId="478"/>
          <ac:spMkLst>
            <pc:docMk/>
            <pc:sldMk cId="754465755" sldId="344"/>
            <ac:spMk id="3" creationId="{9A2D19EB-03EE-E947-4142-51A248C7E8E0}"/>
          </ac:spMkLst>
        </pc:spChg>
      </pc:sldChg>
      <pc:sldChg chg="addSp modSp mod">
        <pc:chgData name="Martin Klepek" userId="feb729e6-0e74-477c-a0ae-c9b68d8ac753" providerId="ADAL" clId="{9B338580-A281-9841-BC2B-E57FC6529DE0}" dt="2025-04-07T05:38:58.976" v="608" actId="20577"/>
        <pc:sldMkLst>
          <pc:docMk/>
          <pc:sldMk cId="1293365806" sldId="345"/>
        </pc:sldMkLst>
        <pc:spChg chg="mod">
          <ac:chgData name="Martin Klepek" userId="feb729e6-0e74-477c-a0ae-c9b68d8ac753" providerId="ADAL" clId="{9B338580-A281-9841-BC2B-E57FC6529DE0}" dt="2025-04-07T05:38:58.976" v="608" actId="20577"/>
          <ac:spMkLst>
            <pc:docMk/>
            <pc:sldMk cId="1293365806" sldId="345"/>
            <ac:spMk id="11" creationId="{2599424C-7083-9C92-F3B6-93A719C9CD80}"/>
          </ac:spMkLst>
        </pc:spChg>
        <pc:picChg chg="add mod">
          <ac:chgData name="Martin Klepek" userId="feb729e6-0e74-477c-a0ae-c9b68d8ac753" providerId="ADAL" clId="{9B338580-A281-9841-BC2B-E57FC6529DE0}" dt="2025-04-07T05:38:51.997" v="596" actId="1076"/>
          <ac:picMkLst>
            <pc:docMk/>
            <pc:sldMk cId="1293365806" sldId="345"/>
            <ac:picMk id="2" creationId="{79818249-D333-0377-D1DF-58362D49E994}"/>
          </ac:picMkLst>
        </pc:picChg>
      </pc:sldChg>
      <pc:sldChg chg="modSp mod">
        <pc:chgData name="Martin Klepek" userId="feb729e6-0e74-477c-a0ae-c9b68d8ac753" providerId="ADAL" clId="{9B338580-A281-9841-BC2B-E57FC6529DE0}" dt="2025-04-07T05:41:34.129" v="636" actId="20577"/>
        <pc:sldMkLst>
          <pc:docMk/>
          <pc:sldMk cId="1056739790" sldId="347"/>
        </pc:sldMkLst>
        <pc:spChg chg="mod">
          <ac:chgData name="Martin Klepek" userId="feb729e6-0e74-477c-a0ae-c9b68d8ac753" providerId="ADAL" clId="{9B338580-A281-9841-BC2B-E57FC6529DE0}" dt="2025-04-07T05:41:34.129" v="636" actId="20577"/>
          <ac:spMkLst>
            <pc:docMk/>
            <pc:sldMk cId="1056739790" sldId="347"/>
            <ac:spMk id="11" creationId="{3AA77E4F-B4DD-F2EC-37F6-0A5A884FA6E5}"/>
          </ac:spMkLst>
        </pc:spChg>
      </pc:sldChg>
      <pc:sldChg chg="modSp mod modAnim">
        <pc:chgData name="Martin Klepek" userId="feb729e6-0e74-477c-a0ae-c9b68d8ac753" providerId="ADAL" clId="{9B338580-A281-9841-BC2B-E57FC6529DE0}" dt="2025-04-07T05:39:40.938" v="620"/>
        <pc:sldMkLst>
          <pc:docMk/>
          <pc:sldMk cId="2147098733" sldId="354"/>
        </pc:sldMkLst>
        <pc:spChg chg="mod">
          <ac:chgData name="Martin Klepek" userId="feb729e6-0e74-477c-a0ae-c9b68d8ac753" providerId="ADAL" clId="{9B338580-A281-9841-BC2B-E57FC6529DE0}" dt="2025-04-07T05:39:29.946" v="618" actId="5793"/>
          <ac:spMkLst>
            <pc:docMk/>
            <pc:sldMk cId="2147098733" sldId="354"/>
            <ac:spMk id="9" creationId="{F3A5553D-A49A-4669-13C8-554389CEDAAB}"/>
          </ac:spMkLst>
        </pc:spChg>
      </pc:sldChg>
      <pc:sldChg chg="modSp mod">
        <pc:chgData name="Martin Klepek" userId="feb729e6-0e74-477c-a0ae-c9b68d8ac753" providerId="ADAL" clId="{9B338580-A281-9841-BC2B-E57FC6529DE0}" dt="2025-04-07T05:40:46.836" v="635" actId="20577"/>
        <pc:sldMkLst>
          <pc:docMk/>
          <pc:sldMk cId="3737008312" sldId="381"/>
        </pc:sldMkLst>
        <pc:spChg chg="mod">
          <ac:chgData name="Martin Klepek" userId="feb729e6-0e74-477c-a0ae-c9b68d8ac753" providerId="ADAL" clId="{9B338580-A281-9841-BC2B-E57FC6529DE0}" dt="2025-04-07T05:40:46.836" v="635" actId="20577"/>
          <ac:spMkLst>
            <pc:docMk/>
            <pc:sldMk cId="3737008312" sldId="381"/>
            <ac:spMk id="11" creationId="{8D37D7E8-21EE-54DD-1DA9-B12DA838DA2E}"/>
          </ac:spMkLst>
        </pc:spChg>
        <pc:picChg chg="mod">
          <ac:chgData name="Martin Klepek" userId="feb729e6-0e74-477c-a0ae-c9b68d8ac753" providerId="ADAL" clId="{9B338580-A281-9841-BC2B-E57FC6529DE0}" dt="2025-04-07T05:40:27.788" v="624" actId="732"/>
          <ac:picMkLst>
            <pc:docMk/>
            <pc:sldMk cId="3737008312" sldId="381"/>
            <ac:picMk id="2050" creationId="{B73D6F44-9C0D-FE0E-740E-E4CD9CDA2274}"/>
          </ac:picMkLst>
        </pc:picChg>
      </pc:sldChg>
      <pc:sldChg chg="addSp delSp modSp add mod modAnim">
        <pc:chgData name="Martin Klepek" userId="feb729e6-0e74-477c-a0ae-c9b68d8ac753" providerId="ADAL" clId="{9B338580-A281-9841-BC2B-E57FC6529DE0}" dt="2025-04-07T05:34:19.793" v="481" actId="14100"/>
        <pc:sldMkLst>
          <pc:docMk/>
          <pc:sldMk cId="1964313288" sldId="383"/>
        </pc:sldMkLst>
        <pc:spChg chg="mod">
          <ac:chgData name="Martin Klepek" userId="feb729e6-0e74-477c-a0ae-c9b68d8ac753" providerId="ADAL" clId="{9B338580-A281-9841-BC2B-E57FC6529DE0}" dt="2025-04-07T05:31:00.663" v="275" actId="20577"/>
          <ac:spMkLst>
            <pc:docMk/>
            <pc:sldMk cId="1964313288" sldId="383"/>
            <ac:spMk id="9" creationId="{C0317AAA-466B-8BF2-A0FE-565076CED5F2}"/>
          </ac:spMkLst>
        </pc:spChg>
        <pc:spChg chg="mod">
          <ac:chgData name="Martin Klepek" userId="feb729e6-0e74-477c-a0ae-c9b68d8ac753" providerId="ADAL" clId="{9B338580-A281-9841-BC2B-E57FC6529DE0}" dt="2025-04-07T05:34:15.233" v="479" actId="14100"/>
          <ac:spMkLst>
            <pc:docMk/>
            <pc:sldMk cId="1964313288" sldId="383"/>
            <ac:spMk id="11" creationId="{167C74F3-78B3-8D31-2FDF-78A21DACDB78}"/>
          </ac:spMkLst>
        </pc:spChg>
        <pc:picChg chg="add mod">
          <ac:chgData name="Martin Klepek" userId="feb729e6-0e74-477c-a0ae-c9b68d8ac753" providerId="ADAL" clId="{9B338580-A281-9841-BC2B-E57FC6529DE0}" dt="2025-04-07T05:34:19.793" v="481" actId="14100"/>
          <ac:picMkLst>
            <pc:docMk/>
            <pc:sldMk cId="1964313288" sldId="383"/>
            <ac:picMk id="2" creationId="{0652CE9F-2BA4-E37E-D622-11067F270997}"/>
          </ac:picMkLst>
        </pc:picChg>
        <pc:picChg chg="del">
          <ac:chgData name="Martin Klepek" userId="feb729e6-0e74-477c-a0ae-c9b68d8ac753" providerId="ADAL" clId="{9B338580-A281-9841-BC2B-E57FC6529DE0}" dt="2025-04-07T05:33:59.835" v="475" actId="478"/>
          <ac:picMkLst>
            <pc:docMk/>
            <pc:sldMk cId="1964313288" sldId="383"/>
            <ac:picMk id="2050" creationId="{7D53F5CD-1184-238A-3D6F-435D37040363}"/>
          </ac:picMkLst>
        </pc:picChg>
      </pc:sldChg>
    </pc:docChg>
  </pc:docChgLst>
  <pc:docChgLst>
    <pc:chgData name="Martin Klepek" userId="feb729e6-0e74-477c-a0ae-c9b68d8ac753" providerId="ADAL" clId="{3957C5C0-C66A-814F-9270-40986FAF4053}"/>
    <pc:docChg chg="undo custSel addSld delSld modSld sldOrd">
      <pc:chgData name="Martin Klepek" userId="feb729e6-0e74-477c-a0ae-c9b68d8ac753" providerId="ADAL" clId="{3957C5C0-C66A-814F-9270-40986FAF4053}" dt="2025-04-06T19:56:39.935" v="787" actId="1076"/>
      <pc:docMkLst>
        <pc:docMk/>
      </pc:docMkLst>
      <pc:sldChg chg="modSp mod">
        <pc:chgData name="Martin Klepek" userId="feb729e6-0e74-477c-a0ae-c9b68d8ac753" providerId="ADAL" clId="{3957C5C0-C66A-814F-9270-40986FAF4053}" dt="2025-04-06T18:22:15.615" v="45" actId="20577"/>
        <pc:sldMkLst>
          <pc:docMk/>
          <pc:sldMk cId="1338063626" sldId="262"/>
        </pc:sldMkLst>
        <pc:spChg chg="mod">
          <ac:chgData name="Martin Klepek" userId="feb729e6-0e74-477c-a0ae-c9b68d8ac753" providerId="ADAL" clId="{3957C5C0-C66A-814F-9270-40986FAF4053}" dt="2025-04-06T18:22:15.615" v="45" actId="20577"/>
          <ac:spMkLst>
            <pc:docMk/>
            <pc:sldMk cId="1338063626" sldId="262"/>
            <ac:spMk id="2" creationId="{B979E312-6B14-3D9A-3D14-E3EFC5901406}"/>
          </ac:spMkLst>
        </pc:spChg>
        <pc:spChg chg="mod">
          <ac:chgData name="Martin Klepek" userId="feb729e6-0e74-477c-a0ae-c9b68d8ac753" providerId="ADAL" clId="{3957C5C0-C66A-814F-9270-40986FAF4053}" dt="2025-04-06T14:48:40.228" v="33" actId="20577"/>
          <ac:spMkLst>
            <pc:docMk/>
            <pc:sldMk cId="1338063626" sldId="262"/>
            <ac:spMk id="12" creationId="{78A62DA0-465C-4E19-B567-BEF2445B33A3}"/>
          </ac:spMkLst>
        </pc:spChg>
      </pc:sldChg>
      <pc:sldChg chg="add del">
        <pc:chgData name="Martin Klepek" userId="feb729e6-0e74-477c-a0ae-c9b68d8ac753" providerId="ADAL" clId="{3957C5C0-C66A-814F-9270-40986FAF4053}" dt="2025-04-06T19:12:47.442" v="46" actId="2696"/>
        <pc:sldMkLst>
          <pc:docMk/>
          <pc:sldMk cId="648919818" sldId="268"/>
        </pc:sldMkLst>
      </pc:sldChg>
      <pc:sldChg chg="addSp delSp modSp mod">
        <pc:chgData name="Martin Klepek" userId="feb729e6-0e74-477c-a0ae-c9b68d8ac753" providerId="ADAL" clId="{3957C5C0-C66A-814F-9270-40986FAF4053}" dt="2025-04-06T19:55:59.764" v="779" actId="1076"/>
        <pc:sldMkLst>
          <pc:docMk/>
          <pc:sldMk cId="2286649143" sldId="294"/>
        </pc:sldMkLst>
        <pc:spChg chg="add mod">
          <ac:chgData name="Martin Klepek" userId="feb729e6-0e74-477c-a0ae-c9b68d8ac753" providerId="ADAL" clId="{3957C5C0-C66A-814F-9270-40986FAF4053}" dt="2025-04-06T19:55:59.764" v="779" actId="1076"/>
          <ac:spMkLst>
            <pc:docMk/>
            <pc:sldMk cId="2286649143" sldId="294"/>
            <ac:spMk id="2" creationId="{20774226-4485-A10C-665C-E31CDB57BA4A}"/>
          </ac:spMkLst>
        </pc:spChg>
        <pc:spChg chg="mod">
          <ac:chgData name="Martin Klepek" userId="feb729e6-0e74-477c-a0ae-c9b68d8ac753" providerId="ADAL" clId="{3957C5C0-C66A-814F-9270-40986FAF4053}" dt="2025-04-06T19:19:57.368" v="259" actId="20577"/>
          <ac:spMkLst>
            <pc:docMk/>
            <pc:sldMk cId="2286649143" sldId="294"/>
            <ac:spMk id="9" creationId="{79BB36DD-4D7C-C302-84F6-D67F7E0EB4B0}"/>
          </ac:spMkLst>
        </pc:spChg>
        <pc:spChg chg="mod">
          <ac:chgData name="Martin Klepek" userId="feb729e6-0e74-477c-a0ae-c9b68d8ac753" providerId="ADAL" clId="{3957C5C0-C66A-814F-9270-40986FAF4053}" dt="2025-04-06T19:25:00.551" v="282" actId="20577"/>
          <ac:spMkLst>
            <pc:docMk/>
            <pc:sldMk cId="2286649143" sldId="294"/>
            <ac:spMk id="11" creationId="{458B3DE2-D475-10BC-346F-BCABFD31FF86}"/>
          </ac:spMkLst>
        </pc:spChg>
        <pc:picChg chg="add del mod">
          <ac:chgData name="Martin Klepek" userId="feb729e6-0e74-477c-a0ae-c9b68d8ac753" providerId="ADAL" clId="{3957C5C0-C66A-814F-9270-40986FAF4053}" dt="2025-04-06T19:24:02.618" v="265" actId="478"/>
          <ac:picMkLst>
            <pc:docMk/>
            <pc:sldMk cId="2286649143" sldId="294"/>
            <ac:picMk id="3" creationId="{301349BF-A338-D441-83B9-F8901D1A9EE3}"/>
          </ac:picMkLst>
        </pc:picChg>
        <pc:picChg chg="add mod modCrop">
          <ac:chgData name="Martin Klepek" userId="feb729e6-0e74-477c-a0ae-c9b68d8ac753" providerId="ADAL" clId="{3957C5C0-C66A-814F-9270-40986FAF4053}" dt="2025-04-06T19:24:37.846" v="274" actId="1076"/>
          <ac:picMkLst>
            <pc:docMk/>
            <pc:sldMk cId="2286649143" sldId="294"/>
            <ac:picMk id="8" creationId="{8A1A11BD-D897-74CC-3672-DA9F08949052}"/>
          </ac:picMkLst>
        </pc:picChg>
      </pc:sldChg>
      <pc:sldChg chg="modSp modAnim">
        <pc:chgData name="Martin Klepek" userId="feb729e6-0e74-477c-a0ae-c9b68d8ac753" providerId="ADAL" clId="{3957C5C0-C66A-814F-9270-40986FAF4053}" dt="2025-04-06T19:49:53.591" v="743" actId="20577"/>
        <pc:sldMkLst>
          <pc:docMk/>
          <pc:sldMk cId="346293582" sldId="340"/>
        </pc:sldMkLst>
        <pc:spChg chg="mod">
          <ac:chgData name="Martin Klepek" userId="feb729e6-0e74-477c-a0ae-c9b68d8ac753" providerId="ADAL" clId="{3957C5C0-C66A-814F-9270-40986FAF4053}" dt="2025-04-06T19:49:53.591" v="743" actId="20577"/>
          <ac:spMkLst>
            <pc:docMk/>
            <pc:sldMk cId="346293582" sldId="340"/>
            <ac:spMk id="11" creationId="{F15D0BE8-DA84-1FFC-51D0-298ED3827C6E}"/>
          </ac:spMkLst>
        </pc:spChg>
      </pc:sldChg>
      <pc:sldChg chg="addSp modSp add mod modAnim">
        <pc:chgData name="Martin Klepek" userId="feb729e6-0e74-477c-a0ae-c9b68d8ac753" providerId="ADAL" clId="{3957C5C0-C66A-814F-9270-40986FAF4053}" dt="2025-04-06T19:16:51.325" v="177" actId="14100"/>
        <pc:sldMkLst>
          <pc:docMk/>
          <pc:sldMk cId="20996661" sldId="341"/>
        </pc:sldMkLst>
        <pc:spChg chg="add mod">
          <ac:chgData name="Martin Klepek" userId="feb729e6-0e74-477c-a0ae-c9b68d8ac753" providerId="ADAL" clId="{3957C5C0-C66A-814F-9270-40986FAF4053}" dt="2025-04-06T19:16:51.325" v="177" actId="14100"/>
          <ac:spMkLst>
            <pc:docMk/>
            <pc:sldMk cId="20996661" sldId="341"/>
            <ac:spMk id="2" creationId="{074B5DDD-D842-8407-1393-10615455D893}"/>
          </ac:spMkLst>
        </pc:spChg>
        <pc:spChg chg="mod">
          <ac:chgData name="Martin Klepek" userId="feb729e6-0e74-477c-a0ae-c9b68d8ac753" providerId="ADAL" clId="{3957C5C0-C66A-814F-9270-40986FAF4053}" dt="2025-04-06T19:14:55.949" v="52" actId="20577"/>
          <ac:spMkLst>
            <pc:docMk/>
            <pc:sldMk cId="20996661" sldId="341"/>
            <ac:spMk id="9" creationId="{5D963998-521C-6356-9AF4-B7F1A3A0C946}"/>
          </ac:spMkLst>
        </pc:spChg>
        <pc:spChg chg="mod">
          <ac:chgData name="Martin Klepek" userId="feb729e6-0e74-477c-a0ae-c9b68d8ac753" providerId="ADAL" clId="{3957C5C0-C66A-814F-9270-40986FAF4053}" dt="2025-04-06T19:16:07.807" v="99" actId="14100"/>
          <ac:spMkLst>
            <pc:docMk/>
            <pc:sldMk cId="20996661" sldId="341"/>
            <ac:spMk id="11" creationId="{E4AE0F10-EDA1-1381-92C1-DAC4C09F110A}"/>
          </ac:spMkLst>
        </pc:spChg>
      </pc:sldChg>
      <pc:sldChg chg="addSp modSp add mod modAnim">
        <pc:chgData name="Martin Klepek" userId="feb729e6-0e74-477c-a0ae-c9b68d8ac753" providerId="ADAL" clId="{3957C5C0-C66A-814F-9270-40986FAF4053}" dt="2025-04-06T19:56:39.935" v="787" actId="1076"/>
        <pc:sldMkLst>
          <pc:docMk/>
          <pc:sldMk cId="2910541270" sldId="342"/>
        </pc:sldMkLst>
        <pc:spChg chg="mod">
          <ac:chgData name="Martin Klepek" userId="feb729e6-0e74-477c-a0ae-c9b68d8ac753" providerId="ADAL" clId="{3957C5C0-C66A-814F-9270-40986FAF4053}" dt="2025-04-06T19:15:04.409" v="73" actId="20577"/>
          <ac:spMkLst>
            <pc:docMk/>
            <pc:sldMk cId="2910541270" sldId="342"/>
            <ac:spMk id="9" creationId="{5D12BB1D-DD1C-AE9B-4228-5C583B984C45}"/>
          </ac:spMkLst>
        </pc:spChg>
        <pc:spChg chg="mod">
          <ac:chgData name="Martin Klepek" userId="feb729e6-0e74-477c-a0ae-c9b68d8ac753" providerId="ADAL" clId="{3957C5C0-C66A-814F-9270-40986FAF4053}" dt="2025-04-06T19:28:10.233" v="421" actId="20577"/>
          <ac:spMkLst>
            <pc:docMk/>
            <pc:sldMk cId="2910541270" sldId="342"/>
            <ac:spMk id="11" creationId="{A78EC0E1-E815-25AC-7E19-739C8EF511D7}"/>
          </ac:spMkLst>
        </pc:spChg>
        <pc:picChg chg="add mod">
          <ac:chgData name="Martin Klepek" userId="feb729e6-0e74-477c-a0ae-c9b68d8ac753" providerId="ADAL" clId="{3957C5C0-C66A-814F-9270-40986FAF4053}" dt="2025-04-06T19:56:39.935" v="787" actId="1076"/>
          <ac:picMkLst>
            <pc:docMk/>
            <pc:sldMk cId="2910541270" sldId="342"/>
            <ac:picMk id="2" creationId="{A7978E59-2C35-3E83-B9EC-6E6536FDA252}"/>
          </ac:picMkLst>
        </pc:picChg>
      </pc:sldChg>
      <pc:sldChg chg="delSp modSp add mod modAnim">
        <pc:chgData name="Martin Klepek" userId="feb729e6-0e74-477c-a0ae-c9b68d8ac753" providerId="ADAL" clId="{3957C5C0-C66A-814F-9270-40986FAF4053}" dt="2025-04-06T19:17:49.948" v="212" actId="14100"/>
        <pc:sldMkLst>
          <pc:docMk/>
          <pc:sldMk cId="707869839" sldId="343"/>
        </pc:sldMkLst>
        <pc:spChg chg="del">
          <ac:chgData name="Martin Klepek" userId="feb729e6-0e74-477c-a0ae-c9b68d8ac753" providerId="ADAL" clId="{3957C5C0-C66A-814F-9270-40986FAF4053}" dt="2025-04-06T19:17:05.146" v="179" actId="478"/>
          <ac:spMkLst>
            <pc:docMk/>
            <pc:sldMk cId="707869839" sldId="343"/>
            <ac:spMk id="2" creationId="{7461242B-2CAB-61BB-C250-D33459803271}"/>
          </ac:spMkLst>
        </pc:spChg>
        <pc:spChg chg="mod">
          <ac:chgData name="Martin Klepek" userId="feb729e6-0e74-477c-a0ae-c9b68d8ac753" providerId="ADAL" clId="{3957C5C0-C66A-814F-9270-40986FAF4053}" dt="2025-04-06T19:17:49.948" v="212" actId="14100"/>
          <ac:spMkLst>
            <pc:docMk/>
            <pc:sldMk cId="707869839" sldId="343"/>
            <ac:spMk id="11" creationId="{E362F7EB-8625-EA9D-F071-B9453DB0E0D5}"/>
          </ac:spMkLst>
        </pc:spChg>
      </pc:sldChg>
      <pc:sldChg chg="addSp delSp modSp add mod delAnim">
        <pc:chgData name="Martin Klepek" userId="feb729e6-0e74-477c-a0ae-c9b68d8ac753" providerId="ADAL" clId="{3957C5C0-C66A-814F-9270-40986FAF4053}" dt="2025-04-06T19:25:31.730" v="285" actId="1076"/>
        <pc:sldMkLst>
          <pc:docMk/>
          <pc:sldMk cId="754465755" sldId="344"/>
        </pc:sldMkLst>
        <pc:spChg chg="add mod">
          <ac:chgData name="Martin Klepek" userId="feb729e6-0e74-477c-a0ae-c9b68d8ac753" providerId="ADAL" clId="{3957C5C0-C66A-814F-9270-40986FAF4053}" dt="2025-04-06T19:25:28.962" v="284" actId="478"/>
          <ac:spMkLst>
            <pc:docMk/>
            <pc:sldMk cId="754465755" sldId="344"/>
            <ac:spMk id="3" creationId="{9A2D19EB-03EE-E947-4142-51A248C7E8E0}"/>
          </ac:spMkLst>
        </pc:spChg>
        <pc:spChg chg="del">
          <ac:chgData name="Martin Klepek" userId="feb729e6-0e74-477c-a0ae-c9b68d8ac753" providerId="ADAL" clId="{3957C5C0-C66A-814F-9270-40986FAF4053}" dt="2025-04-06T19:25:28.962" v="284" actId="478"/>
          <ac:spMkLst>
            <pc:docMk/>
            <pc:sldMk cId="754465755" sldId="344"/>
            <ac:spMk id="11" creationId="{9B5E913D-F467-0F1C-27C2-5EC7AA33BE76}"/>
          </ac:spMkLst>
        </pc:spChg>
        <pc:picChg chg="add mod">
          <ac:chgData name="Martin Klepek" userId="feb729e6-0e74-477c-a0ae-c9b68d8ac753" providerId="ADAL" clId="{3957C5C0-C66A-814F-9270-40986FAF4053}" dt="2025-04-06T19:25:31.730" v="285" actId="1076"/>
          <ac:picMkLst>
            <pc:docMk/>
            <pc:sldMk cId="754465755" sldId="344"/>
            <ac:picMk id="1026" creationId="{AE08E3F3-EE71-4CB6-EDE7-5DA3375B7E17}"/>
          </ac:picMkLst>
        </pc:picChg>
      </pc:sldChg>
      <pc:sldChg chg="modSp add mod">
        <pc:chgData name="Martin Klepek" userId="feb729e6-0e74-477c-a0ae-c9b68d8ac753" providerId="ADAL" clId="{3957C5C0-C66A-814F-9270-40986FAF4053}" dt="2025-04-06T19:49:59.844" v="745" actId="20577"/>
        <pc:sldMkLst>
          <pc:docMk/>
          <pc:sldMk cId="1293365806" sldId="345"/>
        </pc:sldMkLst>
        <pc:spChg chg="mod">
          <ac:chgData name="Martin Klepek" userId="feb729e6-0e74-477c-a0ae-c9b68d8ac753" providerId="ADAL" clId="{3957C5C0-C66A-814F-9270-40986FAF4053}" dt="2025-04-06T19:49:59.844" v="745" actId="20577"/>
          <ac:spMkLst>
            <pc:docMk/>
            <pc:sldMk cId="1293365806" sldId="345"/>
            <ac:spMk id="11" creationId="{2599424C-7083-9C92-F3B6-93A719C9CD80}"/>
          </ac:spMkLst>
        </pc:spChg>
      </pc:sldChg>
      <pc:sldChg chg="addSp delSp modSp add del mod">
        <pc:chgData name="Martin Klepek" userId="feb729e6-0e74-477c-a0ae-c9b68d8ac753" providerId="ADAL" clId="{3957C5C0-C66A-814F-9270-40986FAF4053}" dt="2025-04-06T19:45:57.194" v="717" actId="2696"/>
        <pc:sldMkLst>
          <pc:docMk/>
          <pc:sldMk cId="2321935795" sldId="346"/>
        </pc:sldMkLst>
        <pc:spChg chg="mod">
          <ac:chgData name="Martin Klepek" userId="feb729e6-0e74-477c-a0ae-c9b68d8ac753" providerId="ADAL" clId="{3957C5C0-C66A-814F-9270-40986FAF4053}" dt="2025-04-06T19:26:35.247" v="373" actId="20577"/>
          <ac:spMkLst>
            <pc:docMk/>
            <pc:sldMk cId="2321935795" sldId="346"/>
            <ac:spMk id="11" creationId="{1C1689BF-514D-DF31-091E-08C23467992B}"/>
          </ac:spMkLst>
        </pc:spChg>
        <pc:picChg chg="add del mod">
          <ac:chgData name="Martin Klepek" userId="feb729e6-0e74-477c-a0ae-c9b68d8ac753" providerId="ADAL" clId="{3957C5C0-C66A-814F-9270-40986FAF4053}" dt="2025-04-06T19:26:06.878" v="299" actId="478"/>
          <ac:picMkLst>
            <pc:docMk/>
            <pc:sldMk cId="2321935795" sldId="346"/>
            <ac:picMk id="3" creationId="{BDB4C720-90F6-A9EC-BA46-7C20DCC2F3B6}"/>
          </ac:picMkLst>
        </pc:picChg>
        <pc:picChg chg="del">
          <ac:chgData name="Martin Klepek" userId="feb729e6-0e74-477c-a0ae-c9b68d8ac753" providerId="ADAL" clId="{3957C5C0-C66A-814F-9270-40986FAF4053}" dt="2025-04-06T19:26:08.220" v="300" actId="478"/>
          <ac:picMkLst>
            <pc:docMk/>
            <pc:sldMk cId="2321935795" sldId="346"/>
            <ac:picMk id="8" creationId="{F61C0917-C12F-88F9-562A-883D4D0AD714}"/>
          </ac:picMkLst>
        </pc:picChg>
        <pc:picChg chg="add mod">
          <ac:chgData name="Martin Klepek" userId="feb729e6-0e74-477c-a0ae-c9b68d8ac753" providerId="ADAL" clId="{3957C5C0-C66A-814F-9270-40986FAF4053}" dt="2025-04-06T19:26:37.938" v="374" actId="14100"/>
          <ac:picMkLst>
            <pc:docMk/>
            <pc:sldMk cId="2321935795" sldId="346"/>
            <ac:picMk id="10" creationId="{63940D3B-CADA-9F62-3923-D38D6EB0B6ED}"/>
          </ac:picMkLst>
        </pc:picChg>
      </pc:sldChg>
      <pc:sldChg chg="addSp delSp modSp add mod">
        <pc:chgData name="Martin Klepek" userId="feb729e6-0e74-477c-a0ae-c9b68d8ac753" providerId="ADAL" clId="{3957C5C0-C66A-814F-9270-40986FAF4053}" dt="2025-04-06T19:56:09.460" v="780"/>
        <pc:sldMkLst>
          <pc:docMk/>
          <pc:sldMk cId="1056739790" sldId="347"/>
        </pc:sldMkLst>
        <pc:spChg chg="add mod">
          <ac:chgData name="Martin Klepek" userId="feb729e6-0e74-477c-a0ae-c9b68d8ac753" providerId="ADAL" clId="{3957C5C0-C66A-814F-9270-40986FAF4053}" dt="2025-04-06T19:56:09.460" v="780"/>
          <ac:spMkLst>
            <pc:docMk/>
            <pc:sldMk cId="1056739790" sldId="347"/>
            <ac:spMk id="2" creationId="{2C80D4A0-3B74-8A35-6210-E981CF7AE3B4}"/>
          </ac:spMkLst>
        </pc:spChg>
        <pc:picChg chg="add del mod">
          <ac:chgData name="Martin Klepek" userId="feb729e6-0e74-477c-a0ae-c9b68d8ac753" providerId="ADAL" clId="{3957C5C0-C66A-814F-9270-40986FAF4053}" dt="2025-04-06T19:28:43.417" v="423" actId="21"/>
          <ac:picMkLst>
            <pc:docMk/>
            <pc:sldMk cId="1056739790" sldId="347"/>
            <ac:picMk id="3" creationId="{CA0515D6-94F8-5F9D-04C7-DB28A3EF7A1E}"/>
          </ac:picMkLst>
        </pc:picChg>
      </pc:sldChg>
      <pc:sldChg chg="modSp add mod ord addAnim delAnim modAnim">
        <pc:chgData name="Martin Klepek" userId="feb729e6-0e74-477c-a0ae-c9b68d8ac753" providerId="ADAL" clId="{3957C5C0-C66A-814F-9270-40986FAF4053}" dt="2025-04-06T19:51:36.906" v="762" actId="20577"/>
        <pc:sldMkLst>
          <pc:docMk/>
          <pc:sldMk cId="2307567679" sldId="348"/>
        </pc:sldMkLst>
        <pc:spChg chg="mod">
          <ac:chgData name="Martin Klepek" userId="feb729e6-0e74-477c-a0ae-c9b68d8ac753" providerId="ADAL" clId="{3957C5C0-C66A-814F-9270-40986FAF4053}" dt="2025-04-06T19:28:58.067" v="431" actId="20577"/>
          <ac:spMkLst>
            <pc:docMk/>
            <pc:sldMk cId="2307567679" sldId="348"/>
            <ac:spMk id="9" creationId="{7F3A67E0-F456-2798-5922-FC3BCD2388F0}"/>
          </ac:spMkLst>
        </pc:spChg>
        <pc:spChg chg="mod">
          <ac:chgData name="Martin Klepek" userId="feb729e6-0e74-477c-a0ae-c9b68d8ac753" providerId="ADAL" clId="{3957C5C0-C66A-814F-9270-40986FAF4053}" dt="2025-04-06T19:51:36.906" v="762" actId="20577"/>
          <ac:spMkLst>
            <pc:docMk/>
            <pc:sldMk cId="2307567679" sldId="348"/>
            <ac:spMk id="11" creationId="{277BA260-ED89-3BAE-06CC-796F9547DAFB}"/>
          </ac:spMkLst>
        </pc:spChg>
      </pc:sldChg>
      <pc:sldChg chg="addSp delSp modSp add mod delAnim">
        <pc:chgData name="Martin Klepek" userId="feb729e6-0e74-477c-a0ae-c9b68d8ac753" providerId="ADAL" clId="{3957C5C0-C66A-814F-9270-40986FAF4053}" dt="2025-04-06T19:55:42.801" v="775" actId="1076"/>
        <pc:sldMkLst>
          <pc:docMk/>
          <pc:sldMk cId="1252037925" sldId="349"/>
        </pc:sldMkLst>
        <pc:spChg chg="add mod">
          <ac:chgData name="Martin Klepek" userId="feb729e6-0e74-477c-a0ae-c9b68d8ac753" providerId="ADAL" clId="{3957C5C0-C66A-814F-9270-40986FAF4053}" dt="2025-04-06T19:55:42.801" v="775" actId="1076"/>
          <ac:spMkLst>
            <pc:docMk/>
            <pc:sldMk cId="1252037925" sldId="349"/>
            <ac:spMk id="2" creationId="{E3B186EC-81E2-0D8E-2111-5AF44C7FB3DB}"/>
          </ac:spMkLst>
        </pc:spChg>
        <pc:spChg chg="add del">
          <ac:chgData name="Martin Klepek" userId="feb729e6-0e74-477c-a0ae-c9b68d8ac753" providerId="ADAL" clId="{3957C5C0-C66A-814F-9270-40986FAF4053}" dt="2025-04-06T19:32:59.557" v="458" actId="478"/>
          <ac:spMkLst>
            <pc:docMk/>
            <pc:sldMk cId="1252037925" sldId="349"/>
            <ac:spMk id="3" creationId="{696737DC-A863-9AF2-371D-3284AA01D789}"/>
          </ac:spMkLst>
        </pc:spChg>
        <pc:spChg chg="mod">
          <ac:chgData name="Martin Klepek" userId="feb729e6-0e74-477c-a0ae-c9b68d8ac753" providerId="ADAL" clId="{3957C5C0-C66A-814F-9270-40986FAF4053}" dt="2025-04-06T19:29:07.430" v="443" actId="20577"/>
          <ac:spMkLst>
            <pc:docMk/>
            <pc:sldMk cId="1252037925" sldId="349"/>
            <ac:spMk id="9" creationId="{E32C2A4A-A678-E143-20AF-5754F602E8ED}"/>
          </ac:spMkLst>
        </pc:spChg>
        <pc:spChg chg="del">
          <ac:chgData name="Martin Klepek" userId="feb729e6-0e74-477c-a0ae-c9b68d8ac753" providerId="ADAL" clId="{3957C5C0-C66A-814F-9270-40986FAF4053}" dt="2025-04-06T19:33:14.282" v="462" actId="478"/>
          <ac:spMkLst>
            <pc:docMk/>
            <pc:sldMk cId="1252037925" sldId="349"/>
            <ac:spMk id="11" creationId="{78B19FC3-F713-991F-8275-37950FF68A3A}"/>
          </ac:spMkLst>
        </pc:spChg>
        <pc:spChg chg="add del mod">
          <ac:chgData name="Martin Klepek" userId="feb729e6-0e74-477c-a0ae-c9b68d8ac753" providerId="ADAL" clId="{3957C5C0-C66A-814F-9270-40986FAF4053}" dt="2025-04-06T19:33:19.535" v="464" actId="478"/>
          <ac:spMkLst>
            <pc:docMk/>
            <pc:sldMk cId="1252037925" sldId="349"/>
            <ac:spMk id="13" creationId="{3D7A4085-AE2F-3C74-8FBA-D37BC3E660A4}"/>
          </ac:spMkLst>
        </pc:spChg>
        <pc:picChg chg="add mod">
          <ac:chgData name="Martin Klepek" userId="feb729e6-0e74-477c-a0ae-c9b68d8ac753" providerId="ADAL" clId="{3957C5C0-C66A-814F-9270-40986FAF4053}" dt="2025-04-06T19:33:17.489" v="463" actId="1076"/>
          <ac:picMkLst>
            <pc:docMk/>
            <pc:sldMk cId="1252037925" sldId="349"/>
            <ac:picMk id="8" creationId="{D04DEB19-511B-A4AB-A043-7EC4DF04FD19}"/>
          </ac:picMkLst>
        </pc:picChg>
      </pc:sldChg>
      <pc:sldChg chg="addSp delSp modSp add mod modAnim">
        <pc:chgData name="Martin Klepek" userId="feb729e6-0e74-477c-a0ae-c9b68d8ac753" providerId="ADAL" clId="{3957C5C0-C66A-814F-9270-40986FAF4053}" dt="2025-04-06T19:29:48.489" v="452" actId="1076"/>
        <pc:sldMkLst>
          <pc:docMk/>
          <pc:sldMk cId="155399385" sldId="350"/>
        </pc:sldMkLst>
        <pc:spChg chg="del">
          <ac:chgData name="Martin Klepek" userId="feb729e6-0e74-477c-a0ae-c9b68d8ac753" providerId="ADAL" clId="{3957C5C0-C66A-814F-9270-40986FAF4053}" dt="2025-04-06T19:29:23.854" v="446" actId="478"/>
          <ac:spMkLst>
            <pc:docMk/>
            <pc:sldMk cId="155399385" sldId="350"/>
            <ac:spMk id="11" creationId="{ADB556FE-AC1F-003A-A174-906146364F6E}"/>
          </ac:spMkLst>
        </pc:spChg>
        <pc:picChg chg="add mod">
          <ac:chgData name="Martin Klepek" userId="feb729e6-0e74-477c-a0ae-c9b68d8ac753" providerId="ADAL" clId="{3957C5C0-C66A-814F-9270-40986FAF4053}" dt="2025-04-06T19:29:48.489" v="452" actId="1076"/>
          <ac:picMkLst>
            <pc:docMk/>
            <pc:sldMk cId="155399385" sldId="350"/>
            <ac:picMk id="2" creationId="{8B4D0FCD-F876-9B2B-7B89-4D4E2CE48D56}"/>
          </ac:picMkLst>
        </pc:picChg>
        <pc:picChg chg="del">
          <ac:chgData name="Martin Klepek" userId="feb729e6-0e74-477c-a0ae-c9b68d8ac753" providerId="ADAL" clId="{3957C5C0-C66A-814F-9270-40986FAF4053}" dt="2025-04-06T19:29:21.529" v="445" actId="478"/>
          <ac:picMkLst>
            <pc:docMk/>
            <pc:sldMk cId="155399385" sldId="350"/>
            <ac:picMk id="10" creationId="{A3F10A9F-47F9-A2DC-410E-A8843D4B1056}"/>
          </ac:picMkLst>
        </pc:picChg>
      </pc:sldChg>
      <pc:sldChg chg="addSp delSp modSp add mod ord modAnim">
        <pc:chgData name="Martin Klepek" userId="feb729e6-0e74-477c-a0ae-c9b68d8ac753" providerId="ADAL" clId="{3957C5C0-C66A-814F-9270-40986FAF4053}" dt="2025-04-06T19:56:29.562" v="784" actId="403"/>
        <pc:sldMkLst>
          <pc:docMk/>
          <pc:sldMk cId="3663257479" sldId="351"/>
        </pc:sldMkLst>
        <pc:spChg chg="mod">
          <ac:chgData name="Martin Klepek" userId="feb729e6-0e74-477c-a0ae-c9b68d8ac753" providerId="ADAL" clId="{3957C5C0-C66A-814F-9270-40986FAF4053}" dt="2025-04-06T19:56:29.562" v="784" actId="403"/>
          <ac:spMkLst>
            <pc:docMk/>
            <pc:sldMk cId="3663257479" sldId="351"/>
            <ac:spMk id="11" creationId="{60DA65E1-7EE4-E3A1-0BD4-396AFEC120C6}"/>
          </ac:spMkLst>
        </pc:spChg>
        <pc:picChg chg="del">
          <ac:chgData name="Martin Klepek" userId="feb729e6-0e74-477c-a0ae-c9b68d8ac753" providerId="ADAL" clId="{3957C5C0-C66A-814F-9270-40986FAF4053}" dt="2025-04-06T19:33:08.346" v="460" actId="478"/>
          <ac:picMkLst>
            <pc:docMk/>
            <pc:sldMk cId="3663257479" sldId="351"/>
            <ac:picMk id="8" creationId="{10F81E88-8663-EF4A-FE69-CD9864CF2C9A}"/>
          </ac:picMkLst>
        </pc:picChg>
        <pc:picChg chg="add del mod">
          <ac:chgData name="Martin Klepek" userId="feb729e6-0e74-477c-a0ae-c9b68d8ac753" providerId="ADAL" clId="{3957C5C0-C66A-814F-9270-40986FAF4053}" dt="2025-04-06T19:56:24.656" v="781" actId="21"/>
          <ac:picMkLst>
            <pc:docMk/>
            <pc:sldMk cId="3663257479" sldId="351"/>
            <ac:picMk id="1026" creationId="{0C9A2ED4-665C-D44F-5ED4-BBACB8734E2D}"/>
          </ac:picMkLst>
        </pc:picChg>
      </pc:sldChg>
      <pc:sldChg chg="addSp delSp modSp add mod">
        <pc:chgData name="Martin Klepek" userId="feb729e6-0e74-477c-a0ae-c9b68d8ac753" providerId="ADAL" clId="{3957C5C0-C66A-814F-9270-40986FAF4053}" dt="2025-04-06T19:55:50.507" v="777" actId="1076"/>
        <pc:sldMkLst>
          <pc:docMk/>
          <pc:sldMk cId="4086856172" sldId="352"/>
        </pc:sldMkLst>
        <pc:spChg chg="add mod">
          <ac:chgData name="Martin Klepek" userId="feb729e6-0e74-477c-a0ae-c9b68d8ac753" providerId="ADAL" clId="{3957C5C0-C66A-814F-9270-40986FAF4053}" dt="2025-04-06T19:55:50.507" v="777" actId="1076"/>
          <ac:spMkLst>
            <pc:docMk/>
            <pc:sldMk cId="4086856172" sldId="352"/>
            <ac:spMk id="2" creationId="{2E249ACB-0E6B-7423-CEE9-8BFC8391C50B}"/>
          </ac:spMkLst>
        </pc:spChg>
        <pc:picChg chg="add mod">
          <ac:chgData name="Martin Klepek" userId="feb729e6-0e74-477c-a0ae-c9b68d8ac753" providerId="ADAL" clId="{3957C5C0-C66A-814F-9270-40986FAF4053}" dt="2025-04-06T19:34:08.194" v="471" actId="1076"/>
          <ac:picMkLst>
            <pc:docMk/>
            <pc:sldMk cId="4086856172" sldId="352"/>
            <ac:picMk id="3" creationId="{778BCC38-5BD5-BBCD-21AF-9936E5498356}"/>
          </ac:picMkLst>
        </pc:picChg>
        <pc:picChg chg="del">
          <ac:chgData name="Martin Klepek" userId="feb729e6-0e74-477c-a0ae-c9b68d8ac753" providerId="ADAL" clId="{3957C5C0-C66A-814F-9270-40986FAF4053}" dt="2025-04-06T19:33:51.891" v="467" actId="478"/>
          <ac:picMkLst>
            <pc:docMk/>
            <pc:sldMk cId="4086856172" sldId="352"/>
            <ac:picMk id="8" creationId="{F64EF714-3D4C-7312-FCEE-4A62012B7565}"/>
          </ac:picMkLst>
        </pc:picChg>
      </pc:sldChg>
      <pc:sldChg chg="addSp delSp modSp add mod modAnim">
        <pc:chgData name="Martin Klepek" userId="feb729e6-0e74-477c-a0ae-c9b68d8ac753" providerId="ADAL" clId="{3957C5C0-C66A-814F-9270-40986FAF4053}" dt="2025-04-06T19:34:47.701" v="513" actId="1076"/>
        <pc:sldMkLst>
          <pc:docMk/>
          <pc:sldMk cId="1135977087" sldId="353"/>
        </pc:sldMkLst>
        <pc:spChg chg="mod">
          <ac:chgData name="Martin Klepek" userId="feb729e6-0e74-477c-a0ae-c9b68d8ac753" providerId="ADAL" clId="{3957C5C0-C66A-814F-9270-40986FAF4053}" dt="2025-04-06T19:34:18.540" v="509" actId="20577"/>
          <ac:spMkLst>
            <pc:docMk/>
            <pc:sldMk cId="1135977087" sldId="353"/>
            <ac:spMk id="9" creationId="{46E7C6F9-FEC7-0D90-D356-D2D5AFF85235}"/>
          </ac:spMkLst>
        </pc:spChg>
        <pc:picChg chg="add mod">
          <ac:chgData name="Martin Klepek" userId="feb729e6-0e74-477c-a0ae-c9b68d8ac753" providerId="ADAL" clId="{3957C5C0-C66A-814F-9270-40986FAF4053}" dt="2025-04-06T19:34:47.701" v="513" actId="1076"/>
          <ac:picMkLst>
            <pc:docMk/>
            <pc:sldMk cId="1135977087" sldId="353"/>
            <ac:picMk id="2" creationId="{3E84DD08-EE4B-9EF2-A396-7C63444676B0}"/>
          </ac:picMkLst>
        </pc:picChg>
        <pc:picChg chg="del">
          <ac:chgData name="Martin Klepek" userId="feb729e6-0e74-477c-a0ae-c9b68d8ac753" providerId="ADAL" clId="{3957C5C0-C66A-814F-9270-40986FAF4053}" dt="2025-04-06T19:34:11.971" v="473" actId="478"/>
          <ac:picMkLst>
            <pc:docMk/>
            <pc:sldMk cId="1135977087" sldId="353"/>
            <ac:picMk id="3" creationId="{0C091EA2-3E74-19D0-8724-8E7B8FC7712D}"/>
          </ac:picMkLst>
        </pc:picChg>
      </pc:sldChg>
      <pc:sldChg chg="addSp modSp add mod ord modAnim">
        <pc:chgData name="Martin Klepek" userId="feb729e6-0e74-477c-a0ae-c9b68d8ac753" providerId="ADAL" clId="{3957C5C0-C66A-814F-9270-40986FAF4053}" dt="2025-04-06T19:45:15.024" v="716" actId="1076"/>
        <pc:sldMkLst>
          <pc:docMk/>
          <pc:sldMk cId="2147098733" sldId="354"/>
        </pc:sldMkLst>
        <pc:spChg chg="mod">
          <ac:chgData name="Martin Klepek" userId="feb729e6-0e74-477c-a0ae-c9b68d8ac753" providerId="ADAL" clId="{3957C5C0-C66A-814F-9270-40986FAF4053}" dt="2025-04-06T19:35:35.850" v="525" actId="20577"/>
          <ac:spMkLst>
            <pc:docMk/>
            <pc:sldMk cId="2147098733" sldId="354"/>
            <ac:spMk id="9" creationId="{F3A5553D-A49A-4669-13C8-554389CEDAAB}"/>
          </ac:spMkLst>
        </pc:spChg>
        <pc:spChg chg="mod">
          <ac:chgData name="Martin Klepek" userId="feb729e6-0e74-477c-a0ae-c9b68d8ac753" providerId="ADAL" clId="{3957C5C0-C66A-814F-9270-40986FAF4053}" dt="2025-04-06T19:36:15.960" v="591" actId="20577"/>
          <ac:spMkLst>
            <pc:docMk/>
            <pc:sldMk cId="2147098733" sldId="354"/>
            <ac:spMk id="11" creationId="{273BA2D4-4C6D-EF93-F4E3-EE65D6CA65F4}"/>
          </ac:spMkLst>
        </pc:spChg>
        <pc:picChg chg="add mod">
          <ac:chgData name="Martin Klepek" userId="feb729e6-0e74-477c-a0ae-c9b68d8ac753" providerId="ADAL" clId="{3957C5C0-C66A-814F-9270-40986FAF4053}" dt="2025-04-06T19:45:15.024" v="716" actId="1076"/>
          <ac:picMkLst>
            <pc:docMk/>
            <pc:sldMk cId="2147098733" sldId="354"/>
            <ac:picMk id="1026" creationId="{C4E27D24-4281-76DB-EFDE-CA98AC208ABE}"/>
          </ac:picMkLst>
        </pc:picChg>
      </pc:sldChg>
      <pc:sldChg chg="modSp add del mod modAnim">
        <pc:chgData name="Martin Klepek" userId="feb729e6-0e74-477c-a0ae-c9b68d8ac753" providerId="ADAL" clId="{3957C5C0-C66A-814F-9270-40986FAF4053}" dt="2025-04-06T19:38:11.378" v="626" actId="2696"/>
        <pc:sldMkLst>
          <pc:docMk/>
          <pc:sldMk cId="1929727822" sldId="355"/>
        </pc:sldMkLst>
        <pc:spChg chg="mod">
          <ac:chgData name="Martin Klepek" userId="feb729e6-0e74-477c-a0ae-c9b68d8ac753" providerId="ADAL" clId="{3957C5C0-C66A-814F-9270-40986FAF4053}" dt="2025-04-06T19:36:26.040" v="604" actId="20577"/>
          <ac:spMkLst>
            <pc:docMk/>
            <pc:sldMk cId="1929727822" sldId="355"/>
            <ac:spMk id="9" creationId="{784B7F82-35AD-E2ED-A7E7-07F297F2EEAB}"/>
          </ac:spMkLst>
        </pc:spChg>
        <pc:spChg chg="mod">
          <ac:chgData name="Martin Klepek" userId="feb729e6-0e74-477c-a0ae-c9b68d8ac753" providerId="ADAL" clId="{3957C5C0-C66A-814F-9270-40986FAF4053}" dt="2025-04-06T19:37:05.547" v="625" actId="20577"/>
          <ac:spMkLst>
            <pc:docMk/>
            <pc:sldMk cId="1929727822" sldId="355"/>
            <ac:spMk id="11" creationId="{BED83149-1E0A-C9F3-5B6C-8E67E77C0F1D}"/>
          </ac:spMkLst>
        </pc:spChg>
      </pc:sldChg>
      <pc:sldChg chg="add del">
        <pc:chgData name="Martin Klepek" userId="feb729e6-0e74-477c-a0ae-c9b68d8ac753" providerId="ADAL" clId="{3957C5C0-C66A-814F-9270-40986FAF4053}" dt="2025-04-06T19:12:47.442" v="46" actId="2696"/>
        <pc:sldMkLst>
          <pc:docMk/>
          <pc:sldMk cId="438933733" sldId="356"/>
        </pc:sldMkLst>
      </pc:sldChg>
      <pc:sldChg chg="del">
        <pc:chgData name="Martin Klepek" userId="feb729e6-0e74-477c-a0ae-c9b68d8ac753" providerId="ADAL" clId="{3957C5C0-C66A-814F-9270-40986FAF4053}" dt="2025-03-31T12:02:08.911" v="20" actId="2696"/>
        <pc:sldMkLst>
          <pc:docMk/>
          <pc:sldMk cId="2776398069" sldId="357"/>
        </pc:sldMkLst>
      </pc:sldChg>
      <pc:sldChg chg="add del">
        <pc:chgData name="Martin Klepek" userId="feb729e6-0e74-477c-a0ae-c9b68d8ac753" providerId="ADAL" clId="{3957C5C0-C66A-814F-9270-40986FAF4053}" dt="2025-04-06T19:12:47.442" v="46" actId="2696"/>
        <pc:sldMkLst>
          <pc:docMk/>
          <pc:sldMk cId="231729039" sldId="358"/>
        </pc:sldMkLst>
      </pc:sldChg>
      <pc:sldChg chg="del">
        <pc:chgData name="Martin Klepek" userId="feb729e6-0e74-477c-a0ae-c9b68d8ac753" providerId="ADAL" clId="{3957C5C0-C66A-814F-9270-40986FAF4053}" dt="2025-03-31T12:02:08.900" v="11" actId="2696"/>
        <pc:sldMkLst>
          <pc:docMk/>
          <pc:sldMk cId="3516937501" sldId="359"/>
        </pc:sldMkLst>
      </pc:sldChg>
      <pc:sldChg chg="del">
        <pc:chgData name="Martin Klepek" userId="feb729e6-0e74-477c-a0ae-c9b68d8ac753" providerId="ADAL" clId="{3957C5C0-C66A-814F-9270-40986FAF4053}" dt="2025-03-31T12:02:08.907" v="14" actId="2696"/>
        <pc:sldMkLst>
          <pc:docMk/>
          <pc:sldMk cId="916341233" sldId="360"/>
        </pc:sldMkLst>
      </pc:sldChg>
      <pc:sldChg chg="del">
        <pc:chgData name="Martin Klepek" userId="feb729e6-0e74-477c-a0ae-c9b68d8ac753" providerId="ADAL" clId="{3957C5C0-C66A-814F-9270-40986FAF4053}" dt="2025-03-31T12:02:08.909" v="17" actId="2696"/>
        <pc:sldMkLst>
          <pc:docMk/>
          <pc:sldMk cId="2862753800" sldId="361"/>
        </pc:sldMkLst>
      </pc:sldChg>
      <pc:sldChg chg="del">
        <pc:chgData name="Martin Klepek" userId="feb729e6-0e74-477c-a0ae-c9b68d8ac753" providerId="ADAL" clId="{3957C5C0-C66A-814F-9270-40986FAF4053}" dt="2025-03-31T12:02:08.903" v="12" actId="2696"/>
        <pc:sldMkLst>
          <pc:docMk/>
          <pc:sldMk cId="154939424" sldId="362"/>
        </pc:sldMkLst>
      </pc:sldChg>
      <pc:sldChg chg="del">
        <pc:chgData name="Martin Klepek" userId="feb729e6-0e74-477c-a0ae-c9b68d8ac753" providerId="ADAL" clId="{3957C5C0-C66A-814F-9270-40986FAF4053}" dt="2025-03-31T12:02:08.928" v="27" actId="2696"/>
        <pc:sldMkLst>
          <pc:docMk/>
          <pc:sldMk cId="2220336035" sldId="363"/>
        </pc:sldMkLst>
      </pc:sldChg>
      <pc:sldChg chg="del">
        <pc:chgData name="Martin Klepek" userId="feb729e6-0e74-477c-a0ae-c9b68d8ac753" providerId="ADAL" clId="{3957C5C0-C66A-814F-9270-40986FAF4053}" dt="2025-03-31T12:02:08.918" v="21" actId="2696"/>
        <pc:sldMkLst>
          <pc:docMk/>
          <pc:sldMk cId="1203876240" sldId="364"/>
        </pc:sldMkLst>
      </pc:sldChg>
      <pc:sldChg chg="del">
        <pc:chgData name="Martin Klepek" userId="feb729e6-0e74-477c-a0ae-c9b68d8ac753" providerId="ADAL" clId="{3957C5C0-C66A-814F-9270-40986FAF4053}" dt="2025-03-31T12:02:08.921" v="24" actId="2696"/>
        <pc:sldMkLst>
          <pc:docMk/>
          <pc:sldMk cId="2093933277" sldId="365"/>
        </pc:sldMkLst>
      </pc:sldChg>
      <pc:sldChg chg="del">
        <pc:chgData name="Martin Klepek" userId="feb729e6-0e74-477c-a0ae-c9b68d8ac753" providerId="ADAL" clId="{3957C5C0-C66A-814F-9270-40986FAF4053}" dt="2025-03-31T12:02:08.919" v="22" actId="2696"/>
        <pc:sldMkLst>
          <pc:docMk/>
          <pc:sldMk cId="2726208072" sldId="366"/>
        </pc:sldMkLst>
      </pc:sldChg>
      <pc:sldChg chg="del">
        <pc:chgData name="Martin Klepek" userId="feb729e6-0e74-477c-a0ae-c9b68d8ac753" providerId="ADAL" clId="{3957C5C0-C66A-814F-9270-40986FAF4053}" dt="2025-03-31T12:02:08.940" v="30" actId="2696"/>
        <pc:sldMkLst>
          <pc:docMk/>
          <pc:sldMk cId="2961348119" sldId="367"/>
        </pc:sldMkLst>
      </pc:sldChg>
      <pc:sldChg chg="del">
        <pc:chgData name="Martin Klepek" userId="feb729e6-0e74-477c-a0ae-c9b68d8ac753" providerId="ADAL" clId="{3957C5C0-C66A-814F-9270-40986FAF4053}" dt="2025-03-31T12:02:08.923" v="26" actId="2696"/>
        <pc:sldMkLst>
          <pc:docMk/>
          <pc:sldMk cId="3791116963" sldId="368"/>
        </pc:sldMkLst>
      </pc:sldChg>
      <pc:sldChg chg="del">
        <pc:chgData name="Martin Klepek" userId="feb729e6-0e74-477c-a0ae-c9b68d8ac753" providerId="ADAL" clId="{3957C5C0-C66A-814F-9270-40986FAF4053}" dt="2025-03-31T12:02:08.937" v="29" actId="2696"/>
        <pc:sldMkLst>
          <pc:docMk/>
          <pc:sldMk cId="2753849174" sldId="369"/>
        </pc:sldMkLst>
      </pc:sldChg>
      <pc:sldChg chg="del">
        <pc:chgData name="Martin Klepek" userId="feb729e6-0e74-477c-a0ae-c9b68d8ac753" providerId="ADAL" clId="{3957C5C0-C66A-814F-9270-40986FAF4053}" dt="2025-03-31T12:02:08.907" v="15" actId="2696"/>
        <pc:sldMkLst>
          <pc:docMk/>
          <pc:sldMk cId="4168247491" sldId="370"/>
        </pc:sldMkLst>
      </pc:sldChg>
      <pc:sldChg chg="del">
        <pc:chgData name="Martin Klepek" userId="feb729e6-0e74-477c-a0ae-c9b68d8ac753" providerId="ADAL" clId="{3957C5C0-C66A-814F-9270-40986FAF4053}" dt="2025-03-31T12:02:08.910" v="19" actId="2696"/>
        <pc:sldMkLst>
          <pc:docMk/>
          <pc:sldMk cId="2718754444" sldId="371"/>
        </pc:sldMkLst>
      </pc:sldChg>
      <pc:sldChg chg="del">
        <pc:chgData name="Martin Klepek" userId="feb729e6-0e74-477c-a0ae-c9b68d8ac753" providerId="ADAL" clId="{3957C5C0-C66A-814F-9270-40986FAF4053}" dt="2025-03-31T12:02:08.943" v="31" actId="2696"/>
        <pc:sldMkLst>
          <pc:docMk/>
          <pc:sldMk cId="3931108338" sldId="372"/>
        </pc:sldMkLst>
      </pc:sldChg>
      <pc:sldChg chg="add del">
        <pc:chgData name="Martin Klepek" userId="feb729e6-0e74-477c-a0ae-c9b68d8ac753" providerId="ADAL" clId="{3957C5C0-C66A-814F-9270-40986FAF4053}" dt="2025-04-06T19:38:12.466" v="627"/>
        <pc:sldMkLst>
          <pc:docMk/>
          <pc:sldMk cId="4280542306" sldId="373"/>
        </pc:sldMkLst>
      </pc:sldChg>
      <pc:sldChg chg="del">
        <pc:chgData name="Martin Klepek" userId="feb729e6-0e74-477c-a0ae-c9b68d8ac753" providerId="ADAL" clId="{3957C5C0-C66A-814F-9270-40986FAF4053}" dt="2025-03-31T12:02:08.905" v="13" actId="2696"/>
        <pc:sldMkLst>
          <pc:docMk/>
          <pc:sldMk cId="3747724170" sldId="374"/>
        </pc:sldMkLst>
      </pc:sldChg>
      <pc:sldChg chg="del">
        <pc:chgData name="Martin Klepek" userId="feb729e6-0e74-477c-a0ae-c9b68d8ac753" providerId="ADAL" clId="{3957C5C0-C66A-814F-9270-40986FAF4053}" dt="2025-03-31T12:02:08.908" v="16" actId="2696"/>
        <pc:sldMkLst>
          <pc:docMk/>
          <pc:sldMk cId="3770323722" sldId="375"/>
        </pc:sldMkLst>
      </pc:sldChg>
      <pc:sldChg chg="del">
        <pc:chgData name="Martin Klepek" userId="feb729e6-0e74-477c-a0ae-c9b68d8ac753" providerId="ADAL" clId="{3957C5C0-C66A-814F-9270-40986FAF4053}" dt="2025-03-31T12:02:08.910" v="18" actId="2696"/>
        <pc:sldMkLst>
          <pc:docMk/>
          <pc:sldMk cId="1494294565" sldId="376"/>
        </pc:sldMkLst>
      </pc:sldChg>
      <pc:sldChg chg="del">
        <pc:chgData name="Martin Klepek" userId="feb729e6-0e74-477c-a0ae-c9b68d8ac753" providerId="ADAL" clId="{3957C5C0-C66A-814F-9270-40986FAF4053}" dt="2025-03-31T12:02:08.920" v="23" actId="2696"/>
        <pc:sldMkLst>
          <pc:docMk/>
          <pc:sldMk cId="4033979596" sldId="378"/>
        </pc:sldMkLst>
      </pc:sldChg>
      <pc:sldChg chg="del">
        <pc:chgData name="Martin Klepek" userId="feb729e6-0e74-477c-a0ae-c9b68d8ac753" providerId="ADAL" clId="{3957C5C0-C66A-814F-9270-40986FAF4053}" dt="2025-03-31T12:02:08.922" v="25" actId="2696"/>
        <pc:sldMkLst>
          <pc:docMk/>
          <pc:sldMk cId="2442664702" sldId="379"/>
        </pc:sldMkLst>
      </pc:sldChg>
      <pc:sldChg chg="modSp add mod">
        <pc:chgData name="Martin Klepek" userId="feb729e6-0e74-477c-a0ae-c9b68d8ac753" providerId="ADAL" clId="{3957C5C0-C66A-814F-9270-40986FAF4053}" dt="2025-04-06T19:48:53.085" v="730" actId="12"/>
        <pc:sldMkLst>
          <pc:docMk/>
          <pc:sldMk cId="1990333909" sldId="380"/>
        </pc:sldMkLst>
        <pc:spChg chg="mod">
          <ac:chgData name="Martin Klepek" userId="feb729e6-0e74-477c-a0ae-c9b68d8ac753" providerId="ADAL" clId="{3957C5C0-C66A-814F-9270-40986FAF4053}" dt="2025-04-06T19:48:53.085" v="730" actId="12"/>
          <ac:spMkLst>
            <pc:docMk/>
            <pc:sldMk cId="1990333909" sldId="380"/>
            <ac:spMk id="11" creationId="{B40D303C-82E3-B306-118B-53E05F5DD146}"/>
          </ac:spMkLst>
        </pc:spChg>
      </pc:sldChg>
      <pc:sldChg chg="addSp modSp add mod">
        <pc:chgData name="Martin Klepek" userId="feb729e6-0e74-477c-a0ae-c9b68d8ac753" providerId="ADAL" clId="{3957C5C0-C66A-814F-9270-40986FAF4053}" dt="2025-04-06T19:49:26.206" v="742" actId="1076"/>
        <pc:sldMkLst>
          <pc:docMk/>
          <pc:sldMk cId="3737008312" sldId="381"/>
        </pc:sldMkLst>
        <pc:spChg chg="mod">
          <ac:chgData name="Martin Klepek" userId="feb729e6-0e74-477c-a0ae-c9b68d8ac753" providerId="ADAL" clId="{3957C5C0-C66A-814F-9270-40986FAF4053}" dt="2025-04-06T19:48:58.340" v="731" actId="14100"/>
          <ac:spMkLst>
            <pc:docMk/>
            <pc:sldMk cId="3737008312" sldId="381"/>
            <ac:spMk id="11" creationId="{8D37D7E8-21EE-54DD-1DA9-B12DA838DA2E}"/>
          </ac:spMkLst>
        </pc:spChg>
        <pc:picChg chg="add mod">
          <ac:chgData name="Martin Klepek" userId="feb729e6-0e74-477c-a0ae-c9b68d8ac753" providerId="ADAL" clId="{3957C5C0-C66A-814F-9270-40986FAF4053}" dt="2025-04-06T19:49:26.206" v="742" actId="1076"/>
          <ac:picMkLst>
            <pc:docMk/>
            <pc:sldMk cId="3737008312" sldId="381"/>
            <ac:picMk id="2050" creationId="{B73D6F44-9C0D-FE0E-740E-E4CD9CDA2274}"/>
          </ac:picMkLst>
        </pc:picChg>
      </pc:sldChg>
      <pc:sldChg chg="modSp add modAnim">
        <pc:chgData name="Martin Klepek" userId="feb729e6-0e74-477c-a0ae-c9b68d8ac753" providerId="ADAL" clId="{3957C5C0-C66A-814F-9270-40986FAF4053}" dt="2025-04-06T19:50:45.584" v="756" actId="20577"/>
        <pc:sldMkLst>
          <pc:docMk/>
          <pc:sldMk cId="1636482854" sldId="382"/>
        </pc:sldMkLst>
        <pc:spChg chg="mod">
          <ac:chgData name="Martin Klepek" userId="feb729e6-0e74-477c-a0ae-c9b68d8ac753" providerId="ADAL" clId="{3957C5C0-C66A-814F-9270-40986FAF4053}" dt="2025-04-06T19:50:45.584" v="756" actId="20577"/>
          <ac:spMkLst>
            <pc:docMk/>
            <pc:sldMk cId="1636482854" sldId="382"/>
            <ac:spMk id="11" creationId="{9816598D-D0D3-CABE-8726-8C72F7965D91}"/>
          </ac:spMkLst>
        </pc:spChg>
      </pc:sldChg>
    </pc:docChg>
  </pc:docChgLst>
  <pc:docChgLst>
    <pc:chgData name="Martin Klepek" userId="feb729e6-0e74-477c-a0ae-c9b68d8ac753" providerId="ADAL" clId="{A772D97C-4977-E94B-A81A-1EB24BC515C1}"/>
    <pc:docChg chg="undo custSel addSld delSld modSld sldOrd">
      <pc:chgData name="Martin Klepek" userId="feb729e6-0e74-477c-a0ae-c9b68d8ac753" providerId="ADAL" clId="{A772D97C-4977-E94B-A81A-1EB24BC515C1}" dt="2025-03-31T11:57:18.484" v="919" actId="1076"/>
      <pc:docMkLst>
        <pc:docMk/>
      </pc:docMkLst>
      <pc:sldChg chg="modSp mod">
        <pc:chgData name="Martin Klepek" userId="feb729e6-0e74-477c-a0ae-c9b68d8ac753" providerId="ADAL" clId="{A772D97C-4977-E94B-A81A-1EB24BC515C1}" dt="2025-03-31T11:31:32.051" v="722" actId="20577"/>
        <pc:sldMkLst>
          <pc:docMk/>
          <pc:sldMk cId="1338063626" sldId="262"/>
        </pc:sldMkLst>
        <pc:spChg chg="mod">
          <ac:chgData name="Martin Klepek" userId="feb729e6-0e74-477c-a0ae-c9b68d8ac753" providerId="ADAL" clId="{A772D97C-4977-E94B-A81A-1EB24BC515C1}" dt="2025-03-31T11:31:32.051" v="722" actId="20577"/>
          <ac:spMkLst>
            <pc:docMk/>
            <pc:sldMk cId="1338063626" sldId="262"/>
            <ac:spMk id="2" creationId="{B979E312-6B14-3D9A-3D14-E3EFC5901406}"/>
          </ac:spMkLst>
        </pc:spChg>
      </pc:sldChg>
      <pc:sldChg chg="modSp add mod modAnim">
        <pc:chgData name="Martin Klepek" userId="feb729e6-0e74-477c-a0ae-c9b68d8ac753" providerId="ADAL" clId="{A772D97C-4977-E94B-A81A-1EB24BC515C1}" dt="2025-03-31T07:13:01.385" v="512"/>
        <pc:sldMkLst>
          <pc:docMk/>
          <pc:sldMk cId="346293582" sldId="340"/>
        </pc:sldMkLst>
        <pc:spChg chg="mod">
          <ac:chgData name="Martin Klepek" userId="feb729e6-0e74-477c-a0ae-c9b68d8ac753" providerId="ADAL" clId="{A772D97C-4977-E94B-A81A-1EB24BC515C1}" dt="2025-03-31T06:30:36.283" v="25" actId="20577"/>
          <ac:spMkLst>
            <pc:docMk/>
            <pc:sldMk cId="346293582" sldId="340"/>
            <ac:spMk id="9" creationId="{14F66CF5-0F70-1DF6-85F9-D9599FCDF8EC}"/>
          </ac:spMkLst>
        </pc:spChg>
        <pc:spChg chg="mod">
          <ac:chgData name="Martin Klepek" userId="feb729e6-0e74-477c-a0ae-c9b68d8ac753" providerId="ADAL" clId="{A772D97C-4977-E94B-A81A-1EB24BC515C1}" dt="2025-03-31T06:58:07.789" v="452" actId="20577"/>
          <ac:spMkLst>
            <pc:docMk/>
            <pc:sldMk cId="346293582" sldId="340"/>
            <ac:spMk id="11" creationId="{F15D0BE8-DA84-1FFC-51D0-298ED3827C6E}"/>
          </ac:spMkLst>
        </pc:spChg>
      </pc:sldChg>
      <pc:sldChg chg="addSp modSp add mod">
        <pc:chgData name="Martin Klepek" userId="feb729e6-0e74-477c-a0ae-c9b68d8ac753" providerId="ADAL" clId="{A772D97C-4977-E94B-A81A-1EB24BC515C1}" dt="2025-03-31T06:57:29.135" v="431" actId="1076"/>
        <pc:sldMkLst>
          <pc:docMk/>
          <pc:sldMk cId="2776398069" sldId="357"/>
        </pc:sldMkLst>
      </pc:sldChg>
      <pc:sldChg chg="addSp delSp modSp add">
        <pc:chgData name="Martin Klepek" userId="feb729e6-0e74-477c-a0ae-c9b68d8ac753" providerId="ADAL" clId="{A772D97C-4977-E94B-A81A-1EB24BC515C1}" dt="2025-03-31T06:31:51.758" v="30" actId="1076"/>
        <pc:sldMkLst>
          <pc:docMk/>
          <pc:sldMk cId="231729039" sldId="358"/>
        </pc:sldMkLst>
      </pc:sldChg>
      <pc:sldChg chg="modSp add mod">
        <pc:chgData name="Martin Klepek" userId="feb729e6-0e74-477c-a0ae-c9b68d8ac753" providerId="ADAL" clId="{A772D97C-4977-E94B-A81A-1EB24BC515C1}" dt="2025-03-31T06:48:16.218" v="251" actId="404"/>
        <pc:sldMkLst>
          <pc:docMk/>
          <pc:sldMk cId="3516937501" sldId="359"/>
        </pc:sldMkLst>
      </pc:sldChg>
      <pc:sldChg chg="addSp delSp modSp add mod">
        <pc:chgData name="Martin Klepek" userId="feb729e6-0e74-477c-a0ae-c9b68d8ac753" providerId="ADAL" clId="{A772D97C-4977-E94B-A81A-1EB24BC515C1}" dt="2025-03-31T06:57:25.266" v="429" actId="21"/>
        <pc:sldMkLst>
          <pc:docMk/>
          <pc:sldMk cId="916341233" sldId="360"/>
        </pc:sldMkLst>
      </pc:sldChg>
      <pc:sldChg chg="addSp delSp modSp add mod modAnim">
        <pc:chgData name="Martin Klepek" userId="feb729e6-0e74-477c-a0ae-c9b68d8ac753" providerId="ADAL" clId="{A772D97C-4977-E94B-A81A-1EB24BC515C1}" dt="2025-03-31T06:42:14.611" v="184" actId="1076"/>
        <pc:sldMkLst>
          <pc:docMk/>
          <pc:sldMk cId="2862753800" sldId="361"/>
        </pc:sldMkLst>
      </pc:sldChg>
      <pc:sldChg chg="addSp delSp modSp add mod delAnim modAnim">
        <pc:chgData name="Martin Klepek" userId="feb729e6-0e74-477c-a0ae-c9b68d8ac753" providerId="ADAL" clId="{A772D97C-4977-E94B-A81A-1EB24BC515C1}" dt="2025-03-31T06:42:30.058" v="187" actId="1076"/>
        <pc:sldMkLst>
          <pc:docMk/>
          <pc:sldMk cId="154939424" sldId="362"/>
        </pc:sldMkLst>
      </pc:sldChg>
      <pc:sldChg chg="addSp delSp modSp add mod">
        <pc:chgData name="Martin Klepek" userId="feb729e6-0e74-477c-a0ae-c9b68d8ac753" providerId="ADAL" clId="{A772D97C-4977-E94B-A81A-1EB24BC515C1}" dt="2025-03-31T07:09:38.198" v="510" actId="1076"/>
        <pc:sldMkLst>
          <pc:docMk/>
          <pc:sldMk cId="2220336035" sldId="363"/>
        </pc:sldMkLst>
      </pc:sldChg>
      <pc:sldChg chg="addSp delSp modSp add mod modAnim">
        <pc:chgData name="Martin Klepek" userId="feb729e6-0e74-477c-a0ae-c9b68d8ac753" providerId="ADAL" clId="{A772D97C-4977-E94B-A81A-1EB24BC515C1}" dt="2025-03-31T07:00:14.372" v="459" actId="1076"/>
        <pc:sldMkLst>
          <pc:docMk/>
          <pc:sldMk cId="1203876240" sldId="364"/>
        </pc:sldMkLst>
      </pc:sldChg>
      <pc:sldChg chg="addSp delSp add">
        <pc:chgData name="Martin Klepek" userId="feb729e6-0e74-477c-a0ae-c9b68d8ac753" providerId="ADAL" clId="{A772D97C-4977-E94B-A81A-1EB24BC515C1}" dt="2025-03-31T07:08:51.075" v="477" actId="21"/>
        <pc:sldMkLst>
          <pc:docMk/>
          <pc:sldMk cId="2093933277" sldId="365"/>
        </pc:sldMkLst>
      </pc:sldChg>
      <pc:sldChg chg="addSp modSp add mod modAnim">
        <pc:chgData name="Martin Klepek" userId="feb729e6-0e74-477c-a0ae-c9b68d8ac753" providerId="ADAL" clId="{A772D97C-4977-E94B-A81A-1EB24BC515C1}" dt="2025-03-31T11:30:55.692" v="713" actId="20577"/>
        <pc:sldMkLst>
          <pc:docMk/>
          <pc:sldMk cId="2726208072" sldId="366"/>
        </pc:sldMkLst>
      </pc:sldChg>
      <pc:sldChg chg="modSp add modAnim">
        <pc:chgData name="Martin Klepek" userId="feb729e6-0e74-477c-a0ae-c9b68d8ac753" providerId="ADAL" clId="{A772D97C-4977-E94B-A81A-1EB24BC515C1}" dt="2025-03-31T11:15:53.615" v="586" actId="20577"/>
        <pc:sldMkLst>
          <pc:docMk/>
          <pc:sldMk cId="2961348119" sldId="367"/>
        </pc:sldMkLst>
      </pc:sldChg>
      <pc:sldChg chg="addSp modSp add mod modAnim">
        <pc:chgData name="Martin Klepek" userId="feb729e6-0e74-477c-a0ae-c9b68d8ac753" providerId="ADAL" clId="{A772D97C-4977-E94B-A81A-1EB24BC515C1}" dt="2025-03-31T11:17:01.380" v="617" actId="113"/>
        <pc:sldMkLst>
          <pc:docMk/>
          <pc:sldMk cId="3791116963" sldId="368"/>
        </pc:sldMkLst>
      </pc:sldChg>
      <pc:sldChg chg="modSp add mod">
        <pc:chgData name="Martin Klepek" userId="feb729e6-0e74-477c-a0ae-c9b68d8ac753" providerId="ADAL" clId="{A772D97C-4977-E94B-A81A-1EB24BC515C1}" dt="2025-03-31T11:17:29.710" v="621" actId="20577"/>
        <pc:sldMkLst>
          <pc:docMk/>
          <pc:sldMk cId="2753849174" sldId="369"/>
        </pc:sldMkLst>
      </pc:sldChg>
      <pc:sldChg chg="addSp delSp modSp add mod">
        <pc:chgData name="Martin Klepek" userId="feb729e6-0e74-477c-a0ae-c9b68d8ac753" providerId="ADAL" clId="{A772D97C-4977-E94B-A81A-1EB24BC515C1}" dt="2025-03-31T11:19:27.329" v="653" actId="1076"/>
        <pc:sldMkLst>
          <pc:docMk/>
          <pc:sldMk cId="4168247491" sldId="370"/>
        </pc:sldMkLst>
      </pc:sldChg>
      <pc:sldChg chg="modSp add mod ord modAnim">
        <pc:chgData name="Martin Klepek" userId="feb729e6-0e74-477c-a0ae-c9b68d8ac753" providerId="ADAL" clId="{A772D97C-4977-E94B-A81A-1EB24BC515C1}" dt="2025-03-31T11:26:07.887" v="675" actId="20578"/>
        <pc:sldMkLst>
          <pc:docMk/>
          <pc:sldMk cId="2718754444" sldId="371"/>
        </pc:sldMkLst>
      </pc:sldChg>
      <pc:sldChg chg="modSp add mod ord">
        <pc:chgData name="Martin Klepek" userId="feb729e6-0e74-477c-a0ae-c9b68d8ac753" providerId="ADAL" clId="{A772D97C-4977-E94B-A81A-1EB24BC515C1}" dt="2025-03-31T11:44:28.576" v="795" actId="20578"/>
        <pc:sldMkLst>
          <pc:docMk/>
          <pc:sldMk cId="3931108338" sldId="372"/>
        </pc:sldMkLst>
      </pc:sldChg>
      <pc:sldChg chg="delSp modSp add mod ord">
        <pc:chgData name="Martin Klepek" userId="feb729e6-0e74-477c-a0ae-c9b68d8ac753" providerId="ADAL" clId="{A772D97C-4977-E94B-A81A-1EB24BC515C1}" dt="2025-03-31T11:32:31.777" v="738" actId="478"/>
        <pc:sldMkLst>
          <pc:docMk/>
          <pc:sldMk cId="4280542306" sldId="373"/>
        </pc:sldMkLst>
        <pc:spChg chg="mod">
          <ac:chgData name="Martin Klepek" userId="feb729e6-0e74-477c-a0ae-c9b68d8ac753" providerId="ADAL" clId="{A772D97C-4977-E94B-A81A-1EB24BC515C1}" dt="2025-03-31T11:32:28.231" v="736" actId="20577"/>
          <ac:spMkLst>
            <pc:docMk/>
            <pc:sldMk cId="4280542306" sldId="373"/>
            <ac:spMk id="9" creationId="{1B4929EA-594B-997B-8C4F-4B7570ED0B30}"/>
          </ac:spMkLst>
        </pc:spChg>
      </pc:sldChg>
      <pc:sldChg chg="add">
        <pc:chgData name="Martin Klepek" userId="feb729e6-0e74-477c-a0ae-c9b68d8ac753" providerId="ADAL" clId="{A772D97C-4977-E94B-A81A-1EB24BC515C1}" dt="2025-03-31T11:32:34.396" v="739" actId="2890"/>
        <pc:sldMkLst>
          <pc:docMk/>
          <pc:sldMk cId="3747724170" sldId="374"/>
        </pc:sldMkLst>
      </pc:sldChg>
      <pc:sldChg chg="addSp delSp add">
        <pc:chgData name="Martin Klepek" userId="feb729e6-0e74-477c-a0ae-c9b68d8ac753" providerId="ADAL" clId="{A772D97C-4977-E94B-A81A-1EB24BC515C1}" dt="2025-03-31T11:33:35.079" v="742"/>
        <pc:sldMkLst>
          <pc:docMk/>
          <pc:sldMk cId="3770323722" sldId="375"/>
        </pc:sldMkLst>
      </pc:sldChg>
      <pc:sldChg chg="addSp delSp modSp add mod modAnim">
        <pc:chgData name="Martin Klepek" userId="feb729e6-0e74-477c-a0ae-c9b68d8ac753" providerId="ADAL" clId="{A772D97C-4977-E94B-A81A-1EB24BC515C1}" dt="2025-03-31T11:54:59.103" v="885" actId="1076"/>
        <pc:sldMkLst>
          <pc:docMk/>
          <pc:sldMk cId="1494294565" sldId="376"/>
        </pc:sldMkLst>
      </pc:sldChg>
      <pc:sldChg chg="addSp delSp modSp add del modAnim">
        <pc:chgData name="Martin Klepek" userId="feb729e6-0e74-477c-a0ae-c9b68d8ac753" providerId="ADAL" clId="{A772D97C-4977-E94B-A81A-1EB24BC515C1}" dt="2025-03-31T11:56:16.256" v="890" actId="2696"/>
        <pc:sldMkLst>
          <pc:docMk/>
          <pc:sldMk cId="2869081186" sldId="377"/>
        </pc:sldMkLst>
      </pc:sldChg>
      <pc:sldChg chg="addSp delSp modSp add mod modAnim">
        <pc:chgData name="Martin Klepek" userId="feb729e6-0e74-477c-a0ae-c9b68d8ac753" providerId="ADAL" clId="{A772D97C-4977-E94B-A81A-1EB24BC515C1}" dt="2025-03-31T11:51:37.533" v="836" actId="1076"/>
        <pc:sldMkLst>
          <pc:docMk/>
          <pc:sldMk cId="4033979596" sldId="378"/>
        </pc:sldMkLst>
      </pc:sldChg>
      <pc:sldChg chg="addSp delSp modSp add mod delAnim modAnim">
        <pc:chgData name="Martin Klepek" userId="feb729e6-0e74-477c-a0ae-c9b68d8ac753" providerId="ADAL" clId="{A772D97C-4977-E94B-A81A-1EB24BC515C1}" dt="2025-03-31T11:57:18.484" v="919" actId="1076"/>
        <pc:sldMkLst>
          <pc:docMk/>
          <pc:sldMk cId="2442664702" sldId="379"/>
        </pc:sldMkLst>
      </pc:sldChg>
    </pc:docChg>
  </pc:docChgLst>
  <pc:docChgLst>
    <pc:chgData name="Martin Klepek" userId="feb729e6-0e74-477c-a0ae-c9b68d8ac753" providerId="ADAL" clId="{184448FB-C101-324F-922F-204CB916F3B4}"/>
    <pc:docChg chg="undo custSel addSld delSld modSld sldOrd">
      <pc:chgData name="Martin Klepek" userId="feb729e6-0e74-477c-a0ae-c9b68d8ac753" providerId="ADAL" clId="{184448FB-C101-324F-922F-204CB916F3B4}" dt="2025-03-17T05:25:06.454" v="1933" actId="20577"/>
      <pc:docMkLst>
        <pc:docMk/>
      </pc:docMkLst>
      <pc:sldChg chg="addSp modSp mod">
        <pc:chgData name="Martin Klepek" userId="feb729e6-0e74-477c-a0ae-c9b68d8ac753" providerId="ADAL" clId="{184448FB-C101-324F-922F-204CB916F3B4}" dt="2025-03-16T19:09:05.583" v="1538" actId="20577"/>
        <pc:sldMkLst>
          <pc:docMk/>
          <pc:sldMk cId="1338063626" sldId="262"/>
        </pc:sldMkLst>
        <pc:spChg chg="add mod">
          <ac:chgData name="Martin Klepek" userId="feb729e6-0e74-477c-a0ae-c9b68d8ac753" providerId="ADAL" clId="{184448FB-C101-324F-922F-204CB916F3B4}" dt="2025-03-16T19:09:05.583" v="1538" actId="20577"/>
          <ac:spMkLst>
            <pc:docMk/>
            <pc:sldMk cId="1338063626" sldId="262"/>
            <ac:spMk id="2" creationId="{B979E312-6B14-3D9A-3D14-E3EFC5901406}"/>
          </ac:spMkLst>
        </pc:spChg>
        <pc:spChg chg="mod">
          <ac:chgData name="Martin Klepek" userId="feb729e6-0e74-477c-a0ae-c9b68d8ac753" providerId="ADAL" clId="{184448FB-C101-324F-922F-204CB916F3B4}" dt="2025-03-16T15:32:21.761" v="3" actId="20577"/>
          <ac:spMkLst>
            <pc:docMk/>
            <pc:sldMk cId="1338063626" sldId="262"/>
            <ac:spMk id="9" creationId="{687E8438-E225-4B7F-A764-FEFBC2D78C02}"/>
          </ac:spMkLst>
        </pc:spChg>
        <pc:spChg chg="mod">
          <ac:chgData name="Martin Klepek" userId="feb729e6-0e74-477c-a0ae-c9b68d8ac753" providerId="ADAL" clId="{184448FB-C101-324F-922F-204CB916F3B4}" dt="2025-03-16T15:32:25.617" v="5" actId="20577"/>
          <ac:spMkLst>
            <pc:docMk/>
            <pc:sldMk cId="1338063626" sldId="262"/>
            <ac:spMk id="12" creationId="{78A62DA0-465C-4E19-B567-BEF2445B33A3}"/>
          </ac:spMkLst>
        </pc:spChg>
      </pc:sldChg>
      <pc:sldChg chg="addSp delSp modSp mod">
        <pc:chgData name="Martin Klepek" userId="feb729e6-0e74-477c-a0ae-c9b68d8ac753" providerId="ADAL" clId="{184448FB-C101-324F-922F-204CB916F3B4}" dt="2025-03-17T05:22:49.484" v="1859" actId="1076"/>
        <pc:sldMkLst>
          <pc:docMk/>
          <pc:sldMk cId="648919818" sldId="268"/>
        </pc:sldMkLst>
      </pc:sldChg>
      <pc:sldChg chg="add del">
        <pc:chgData name="Martin Klepek" userId="feb729e6-0e74-477c-a0ae-c9b68d8ac753" providerId="ADAL" clId="{184448FB-C101-324F-922F-204CB916F3B4}" dt="2025-03-16T19:18:13.667" v="1611" actId="2696"/>
        <pc:sldMkLst>
          <pc:docMk/>
          <pc:sldMk cId="1453502192" sldId="292"/>
        </pc:sldMkLst>
      </pc:sldChg>
      <pc:sldChg chg="add del">
        <pc:chgData name="Martin Klepek" userId="feb729e6-0e74-477c-a0ae-c9b68d8ac753" providerId="ADAL" clId="{184448FB-C101-324F-922F-204CB916F3B4}" dt="2025-03-16T19:18:13.659" v="1606" actId="2696"/>
        <pc:sldMkLst>
          <pc:docMk/>
          <pc:sldMk cId="1088789573" sldId="293"/>
        </pc:sldMkLst>
      </pc:sldChg>
      <pc:sldChg chg="addSp delSp modSp mod">
        <pc:chgData name="Martin Klepek" userId="feb729e6-0e74-477c-a0ae-c9b68d8ac753" providerId="ADAL" clId="{184448FB-C101-324F-922F-204CB916F3B4}" dt="2025-03-16T19:12:59.854" v="1583" actId="478"/>
        <pc:sldMkLst>
          <pc:docMk/>
          <pc:sldMk cId="2286649143" sldId="294"/>
        </pc:sldMkLst>
        <pc:spChg chg="add mod">
          <ac:chgData name="Martin Klepek" userId="feb729e6-0e74-477c-a0ae-c9b68d8ac753" providerId="ADAL" clId="{184448FB-C101-324F-922F-204CB916F3B4}" dt="2025-03-16T19:12:54.094" v="1581"/>
          <ac:spMkLst>
            <pc:docMk/>
            <pc:sldMk cId="2286649143" sldId="294"/>
            <ac:spMk id="11" creationId="{458B3DE2-D475-10BC-346F-BCABFD31FF86}"/>
          </ac:spMkLst>
        </pc:spChg>
      </pc:sldChg>
      <pc:sldChg chg="add del">
        <pc:chgData name="Martin Klepek" userId="feb729e6-0e74-477c-a0ae-c9b68d8ac753" providerId="ADAL" clId="{184448FB-C101-324F-922F-204CB916F3B4}" dt="2025-03-16T19:18:13.634" v="1590" actId="2696"/>
        <pc:sldMkLst>
          <pc:docMk/>
          <pc:sldMk cId="3763826085" sldId="295"/>
        </pc:sldMkLst>
      </pc:sldChg>
      <pc:sldChg chg="add del">
        <pc:chgData name="Martin Klepek" userId="feb729e6-0e74-477c-a0ae-c9b68d8ac753" providerId="ADAL" clId="{184448FB-C101-324F-922F-204CB916F3B4}" dt="2025-03-16T19:18:13.662" v="1610" actId="2696"/>
        <pc:sldMkLst>
          <pc:docMk/>
          <pc:sldMk cId="1824458438" sldId="296"/>
        </pc:sldMkLst>
      </pc:sldChg>
      <pc:sldChg chg="add del">
        <pc:chgData name="Martin Klepek" userId="feb729e6-0e74-477c-a0ae-c9b68d8ac753" providerId="ADAL" clId="{184448FB-C101-324F-922F-204CB916F3B4}" dt="2025-03-16T19:18:13.643" v="1599" actId="2696"/>
        <pc:sldMkLst>
          <pc:docMk/>
          <pc:sldMk cId="1617980696" sldId="297"/>
        </pc:sldMkLst>
      </pc:sldChg>
      <pc:sldChg chg="add del">
        <pc:chgData name="Martin Klepek" userId="feb729e6-0e74-477c-a0ae-c9b68d8ac753" providerId="ADAL" clId="{184448FB-C101-324F-922F-204CB916F3B4}" dt="2025-03-16T19:18:13.672" v="1612" actId="2696"/>
        <pc:sldMkLst>
          <pc:docMk/>
          <pc:sldMk cId="334000777" sldId="298"/>
        </pc:sldMkLst>
      </pc:sldChg>
      <pc:sldChg chg="add del">
        <pc:chgData name="Martin Klepek" userId="feb729e6-0e74-477c-a0ae-c9b68d8ac753" providerId="ADAL" clId="{184448FB-C101-324F-922F-204CB916F3B4}" dt="2025-03-16T19:18:13.661" v="1608" actId="2696"/>
        <pc:sldMkLst>
          <pc:docMk/>
          <pc:sldMk cId="616056833" sldId="299"/>
        </pc:sldMkLst>
      </pc:sldChg>
      <pc:sldChg chg="add del">
        <pc:chgData name="Martin Klepek" userId="feb729e6-0e74-477c-a0ae-c9b68d8ac753" providerId="ADAL" clId="{184448FB-C101-324F-922F-204CB916F3B4}" dt="2025-03-16T19:18:13.646" v="1601" actId="2696"/>
        <pc:sldMkLst>
          <pc:docMk/>
          <pc:sldMk cId="1679236811" sldId="300"/>
        </pc:sldMkLst>
      </pc:sldChg>
      <pc:sldChg chg="add del">
        <pc:chgData name="Martin Klepek" userId="feb729e6-0e74-477c-a0ae-c9b68d8ac753" providerId="ADAL" clId="{184448FB-C101-324F-922F-204CB916F3B4}" dt="2025-03-16T19:18:13.645" v="1600" actId="2696"/>
        <pc:sldMkLst>
          <pc:docMk/>
          <pc:sldMk cId="2435613369" sldId="301"/>
        </pc:sldMkLst>
      </pc:sldChg>
      <pc:sldChg chg="add del">
        <pc:chgData name="Martin Klepek" userId="feb729e6-0e74-477c-a0ae-c9b68d8ac753" providerId="ADAL" clId="{184448FB-C101-324F-922F-204CB916F3B4}" dt="2025-03-16T19:18:13.637" v="1592" actId="2696"/>
        <pc:sldMkLst>
          <pc:docMk/>
          <pc:sldMk cId="1540674987" sldId="302"/>
        </pc:sldMkLst>
      </pc:sldChg>
      <pc:sldChg chg="add del">
        <pc:chgData name="Martin Klepek" userId="feb729e6-0e74-477c-a0ae-c9b68d8ac753" providerId="ADAL" clId="{184448FB-C101-324F-922F-204CB916F3B4}" dt="2025-03-16T19:18:13.642" v="1597" actId="2696"/>
        <pc:sldMkLst>
          <pc:docMk/>
          <pc:sldMk cId="1334819325" sldId="304"/>
        </pc:sldMkLst>
      </pc:sldChg>
      <pc:sldChg chg="add del">
        <pc:chgData name="Martin Klepek" userId="feb729e6-0e74-477c-a0ae-c9b68d8ac753" providerId="ADAL" clId="{184448FB-C101-324F-922F-204CB916F3B4}" dt="2025-03-16T19:18:13.654" v="1605" actId="2696"/>
        <pc:sldMkLst>
          <pc:docMk/>
          <pc:sldMk cId="3364079998" sldId="305"/>
        </pc:sldMkLst>
      </pc:sldChg>
      <pc:sldChg chg="del">
        <pc:chgData name="Martin Klepek" userId="feb729e6-0e74-477c-a0ae-c9b68d8ac753" providerId="ADAL" clId="{184448FB-C101-324F-922F-204CB916F3B4}" dt="2025-03-16T15:32:35.578" v="33" actId="2696"/>
        <pc:sldMkLst>
          <pc:docMk/>
          <pc:sldMk cId="2627299197" sldId="306"/>
        </pc:sldMkLst>
      </pc:sldChg>
      <pc:sldChg chg="add del">
        <pc:chgData name="Martin Klepek" userId="feb729e6-0e74-477c-a0ae-c9b68d8ac753" providerId="ADAL" clId="{184448FB-C101-324F-922F-204CB916F3B4}" dt="2025-03-16T19:18:13.660" v="1607" actId="2696"/>
        <pc:sldMkLst>
          <pc:docMk/>
          <pc:sldMk cId="994044183" sldId="307"/>
        </pc:sldMkLst>
      </pc:sldChg>
      <pc:sldChg chg="del">
        <pc:chgData name="Martin Klepek" userId="feb729e6-0e74-477c-a0ae-c9b68d8ac753" providerId="ADAL" clId="{184448FB-C101-324F-922F-204CB916F3B4}" dt="2025-03-16T15:32:35.567" v="27" actId="2696"/>
        <pc:sldMkLst>
          <pc:docMk/>
          <pc:sldMk cId="3400509743" sldId="307"/>
        </pc:sldMkLst>
      </pc:sldChg>
      <pc:sldChg chg="del">
        <pc:chgData name="Martin Klepek" userId="feb729e6-0e74-477c-a0ae-c9b68d8ac753" providerId="ADAL" clId="{184448FB-C101-324F-922F-204CB916F3B4}" dt="2025-03-16T15:32:35.570" v="30" actId="2696"/>
        <pc:sldMkLst>
          <pc:docMk/>
          <pc:sldMk cId="2925390365" sldId="308"/>
        </pc:sldMkLst>
      </pc:sldChg>
      <pc:sldChg chg="add del">
        <pc:chgData name="Martin Klepek" userId="feb729e6-0e74-477c-a0ae-c9b68d8ac753" providerId="ADAL" clId="{184448FB-C101-324F-922F-204CB916F3B4}" dt="2025-03-16T19:18:13.617" v="1585" actId="2696"/>
        <pc:sldMkLst>
          <pc:docMk/>
          <pc:sldMk cId="3906608800" sldId="308"/>
        </pc:sldMkLst>
      </pc:sldChg>
      <pc:sldChg chg="add del">
        <pc:chgData name="Martin Klepek" userId="feb729e6-0e74-477c-a0ae-c9b68d8ac753" providerId="ADAL" clId="{184448FB-C101-324F-922F-204CB916F3B4}" dt="2025-03-16T19:18:13.632" v="1589" actId="2696"/>
        <pc:sldMkLst>
          <pc:docMk/>
          <pc:sldMk cId="3001875374" sldId="309"/>
        </pc:sldMkLst>
      </pc:sldChg>
      <pc:sldChg chg="del">
        <pc:chgData name="Martin Klepek" userId="feb729e6-0e74-477c-a0ae-c9b68d8ac753" providerId="ADAL" clId="{184448FB-C101-324F-922F-204CB916F3B4}" dt="2025-03-16T15:32:35.529" v="6" actId="2696"/>
        <pc:sldMkLst>
          <pc:docMk/>
          <pc:sldMk cId="628426464" sldId="310"/>
        </pc:sldMkLst>
      </pc:sldChg>
      <pc:sldChg chg="add del">
        <pc:chgData name="Martin Klepek" userId="feb729e6-0e74-477c-a0ae-c9b68d8ac753" providerId="ADAL" clId="{184448FB-C101-324F-922F-204CB916F3B4}" dt="2025-03-16T19:18:13.620" v="1586" actId="2696"/>
        <pc:sldMkLst>
          <pc:docMk/>
          <pc:sldMk cId="2040919956" sldId="310"/>
        </pc:sldMkLst>
      </pc:sldChg>
      <pc:sldChg chg="add del">
        <pc:chgData name="Martin Klepek" userId="feb729e6-0e74-477c-a0ae-c9b68d8ac753" providerId="ADAL" clId="{184448FB-C101-324F-922F-204CB916F3B4}" dt="2025-03-16T19:18:13.654" v="1604" actId="2696"/>
        <pc:sldMkLst>
          <pc:docMk/>
          <pc:sldMk cId="1770618605" sldId="311"/>
        </pc:sldMkLst>
      </pc:sldChg>
      <pc:sldChg chg="del">
        <pc:chgData name="Martin Klepek" userId="feb729e6-0e74-477c-a0ae-c9b68d8ac753" providerId="ADAL" clId="{184448FB-C101-324F-922F-204CB916F3B4}" dt="2025-03-16T15:32:35.552" v="12" actId="2696"/>
        <pc:sldMkLst>
          <pc:docMk/>
          <pc:sldMk cId="2801022682" sldId="311"/>
        </pc:sldMkLst>
      </pc:sldChg>
      <pc:sldChg chg="modSp add del">
        <pc:chgData name="Martin Klepek" userId="feb729e6-0e74-477c-a0ae-c9b68d8ac753" providerId="ADAL" clId="{184448FB-C101-324F-922F-204CB916F3B4}" dt="2025-03-16T18:42:49.701" v="386" actId="2696"/>
        <pc:sldMkLst>
          <pc:docMk/>
          <pc:sldMk cId="1559137552" sldId="312"/>
        </pc:sldMkLst>
      </pc:sldChg>
      <pc:sldChg chg="del">
        <pc:chgData name="Martin Klepek" userId="feb729e6-0e74-477c-a0ae-c9b68d8ac753" providerId="ADAL" clId="{184448FB-C101-324F-922F-204CB916F3B4}" dt="2025-03-16T15:32:35.563" v="23" actId="2696"/>
        <pc:sldMkLst>
          <pc:docMk/>
          <pc:sldMk cId="4260948689" sldId="312"/>
        </pc:sldMkLst>
      </pc:sldChg>
      <pc:sldChg chg="del">
        <pc:chgData name="Martin Klepek" userId="feb729e6-0e74-477c-a0ae-c9b68d8ac753" providerId="ADAL" clId="{184448FB-C101-324F-922F-204CB916F3B4}" dt="2025-03-16T15:32:35.586" v="38" actId="2696"/>
        <pc:sldMkLst>
          <pc:docMk/>
          <pc:sldMk cId="1281798359" sldId="313"/>
        </pc:sldMkLst>
      </pc:sldChg>
      <pc:sldChg chg="delSp modSp add del mod">
        <pc:chgData name="Martin Klepek" userId="feb729e6-0e74-477c-a0ae-c9b68d8ac753" providerId="ADAL" clId="{184448FB-C101-324F-922F-204CB916F3B4}" dt="2025-03-16T18:42:47.418" v="385" actId="2696"/>
        <pc:sldMkLst>
          <pc:docMk/>
          <pc:sldMk cId="2993776060" sldId="313"/>
        </pc:sldMkLst>
      </pc:sldChg>
      <pc:sldChg chg="delSp modSp add del mod">
        <pc:chgData name="Martin Klepek" userId="feb729e6-0e74-477c-a0ae-c9b68d8ac753" providerId="ADAL" clId="{184448FB-C101-324F-922F-204CB916F3B4}" dt="2025-03-16T19:11:36.287" v="1554" actId="2696"/>
        <pc:sldMkLst>
          <pc:docMk/>
          <pc:sldMk cId="917199851" sldId="314"/>
        </pc:sldMkLst>
      </pc:sldChg>
      <pc:sldChg chg="del">
        <pc:chgData name="Martin Klepek" userId="feb729e6-0e74-477c-a0ae-c9b68d8ac753" providerId="ADAL" clId="{184448FB-C101-324F-922F-204CB916F3B4}" dt="2025-03-16T15:32:35.571" v="32" actId="2696"/>
        <pc:sldMkLst>
          <pc:docMk/>
          <pc:sldMk cId="4275298057" sldId="314"/>
        </pc:sldMkLst>
      </pc:sldChg>
      <pc:sldChg chg="del">
        <pc:chgData name="Martin Klepek" userId="feb729e6-0e74-477c-a0ae-c9b68d8ac753" providerId="ADAL" clId="{184448FB-C101-324F-922F-204CB916F3B4}" dt="2025-03-16T15:32:35.564" v="24" actId="2696"/>
        <pc:sldMkLst>
          <pc:docMk/>
          <pc:sldMk cId="2764199325" sldId="315"/>
        </pc:sldMkLst>
      </pc:sldChg>
      <pc:sldChg chg="add del">
        <pc:chgData name="Martin Klepek" userId="feb729e6-0e74-477c-a0ae-c9b68d8ac753" providerId="ADAL" clId="{184448FB-C101-324F-922F-204CB916F3B4}" dt="2025-03-16T19:18:13.623" v="1588" actId="2696"/>
        <pc:sldMkLst>
          <pc:docMk/>
          <pc:sldMk cId="3905160295" sldId="315"/>
        </pc:sldMkLst>
      </pc:sldChg>
      <pc:sldChg chg="add del">
        <pc:chgData name="Martin Klepek" userId="feb729e6-0e74-477c-a0ae-c9b68d8ac753" providerId="ADAL" clId="{184448FB-C101-324F-922F-204CB916F3B4}" dt="2025-03-16T19:18:13.641" v="1596" actId="2696"/>
        <pc:sldMkLst>
          <pc:docMk/>
          <pc:sldMk cId="3843853302" sldId="316"/>
        </pc:sldMkLst>
      </pc:sldChg>
      <pc:sldChg chg="add del">
        <pc:chgData name="Martin Klepek" userId="feb729e6-0e74-477c-a0ae-c9b68d8ac753" providerId="ADAL" clId="{184448FB-C101-324F-922F-204CB916F3B4}" dt="2025-03-16T19:18:13.681" v="1615" actId="2696"/>
        <pc:sldMkLst>
          <pc:docMk/>
          <pc:sldMk cId="744472909" sldId="317"/>
        </pc:sldMkLst>
      </pc:sldChg>
      <pc:sldChg chg="del">
        <pc:chgData name="Martin Klepek" userId="feb729e6-0e74-477c-a0ae-c9b68d8ac753" providerId="ADAL" clId="{184448FB-C101-324F-922F-204CB916F3B4}" dt="2025-03-16T15:32:35.560" v="20" actId="2696"/>
        <pc:sldMkLst>
          <pc:docMk/>
          <pc:sldMk cId="3982997098" sldId="317"/>
        </pc:sldMkLst>
      </pc:sldChg>
      <pc:sldChg chg="add del">
        <pc:chgData name="Martin Klepek" userId="feb729e6-0e74-477c-a0ae-c9b68d8ac753" providerId="ADAL" clId="{184448FB-C101-324F-922F-204CB916F3B4}" dt="2025-03-16T19:18:13.683" v="1616" actId="2696"/>
        <pc:sldMkLst>
          <pc:docMk/>
          <pc:sldMk cId="2516901156" sldId="318"/>
        </pc:sldMkLst>
      </pc:sldChg>
      <pc:sldChg chg="del">
        <pc:chgData name="Martin Klepek" userId="feb729e6-0e74-477c-a0ae-c9b68d8ac753" providerId="ADAL" clId="{184448FB-C101-324F-922F-204CB916F3B4}" dt="2025-03-16T15:32:35.561" v="21" actId="2696"/>
        <pc:sldMkLst>
          <pc:docMk/>
          <pc:sldMk cId="3202949463" sldId="318"/>
        </pc:sldMkLst>
      </pc:sldChg>
      <pc:sldChg chg="del">
        <pc:chgData name="Martin Klepek" userId="feb729e6-0e74-477c-a0ae-c9b68d8ac753" providerId="ADAL" clId="{184448FB-C101-324F-922F-204CB916F3B4}" dt="2025-03-16T15:32:35.555" v="14" actId="2696"/>
        <pc:sldMkLst>
          <pc:docMk/>
          <pc:sldMk cId="3431676753" sldId="319"/>
        </pc:sldMkLst>
      </pc:sldChg>
      <pc:sldChg chg="del">
        <pc:chgData name="Martin Klepek" userId="feb729e6-0e74-477c-a0ae-c9b68d8ac753" providerId="ADAL" clId="{184448FB-C101-324F-922F-204CB916F3B4}" dt="2025-03-16T15:32:35.556" v="16" actId="2696"/>
        <pc:sldMkLst>
          <pc:docMk/>
          <pc:sldMk cId="1701560522" sldId="320"/>
        </pc:sldMkLst>
      </pc:sldChg>
      <pc:sldChg chg="delSp add del">
        <pc:chgData name="Martin Klepek" userId="feb729e6-0e74-477c-a0ae-c9b68d8ac753" providerId="ADAL" clId="{184448FB-C101-324F-922F-204CB916F3B4}" dt="2025-03-16T19:02:12.403" v="1272" actId="2696"/>
        <pc:sldMkLst>
          <pc:docMk/>
          <pc:sldMk cId="1666843487" sldId="321"/>
        </pc:sldMkLst>
      </pc:sldChg>
      <pc:sldChg chg="del">
        <pc:chgData name="Martin Klepek" userId="feb729e6-0e74-477c-a0ae-c9b68d8ac753" providerId="ADAL" clId="{184448FB-C101-324F-922F-204CB916F3B4}" dt="2025-03-16T15:32:35.558" v="18" actId="2696"/>
        <pc:sldMkLst>
          <pc:docMk/>
          <pc:sldMk cId="3707871654" sldId="321"/>
        </pc:sldMkLst>
      </pc:sldChg>
      <pc:sldChg chg="delSp modSp add del mod">
        <pc:chgData name="Martin Klepek" userId="feb729e6-0e74-477c-a0ae-c9b68d8ac753" providerId="ADAL" clId="{184448FB-C101-324F-922F-204CB916F3B4}" dt="2025-03-16T19:07:32.038" v="1404" actId="2696"/>
        <pc:sldMkLst>
          <pc:docMk/>
          <pc:sldMk cId="95149531" sldId="322"/>
        </pc:sldMkLst>
      </pc:sldChg>
      <pc:sldChg chg="del">
        <pc:chgData name="Martin Klepek" userId="feb729e6-0e74-477c-a0ae-c9b68d8ac753" providerId="ADAL" clId="{184448FB-C101-324F-922F-204CB916F3B4}" dt="2025-03-16T15:32:35.532" v="7" actId="2696"/>
        <pc:sldMkLst>
          <pc:docMk/>
          <pc:sldMk cId="3327637608" sldId="322"/>
        </pc:sldMkLst>
      </pc:sldChg>
      <pc:sldChg chg="del">
        <pc:chgData name="Martin Klepek" userId="feb729e6-0e74-477c-a0ae-c9b68d8ac753" providerId="ADAL" clId="{184448FB-C101-324F-922F-204CB916F3B4}" dt="2025-03-16T15:32:35.553" v="13" actId="2696"/>
        <pc:sldMkLst>
          <pc:docMk/>
          <pc:sldMk cId="2833713824" sldId="323"/>
        </pc:sldMkLst>
      </pc:sldChg>
      <pc:sldChg chg="delSp add del">
        <pc:chgData name="Martin Klepek" userId="feb729e6-0e74-477c-a0ae-c9b68d8ac753" providerId="ADAL" clId="{184448FB-C101-324F-922F-204CB916F3B4}" dt="2025-03-16T19:14:59.450" v="1584" actId="2696"/>
        <pc:sldMkLst>
          <pc:docMk/>
          <pc:sldMk cId="2880270550" sldId="323"/>
        </pc:sldMkLst>
      </pc:sldChg>
      <pc:sldChg chg="del">
        <pc:chgData name="Martin Klepek" userId="feb729e6-0e74-477c-a0ae-c9b68d8ac753" providerId="ADAL" clId="{184448FB-C101-324F-922F-204CB916F3B4}" dt="2025-03-16T15:32:35.562" v="22" actId="2696"/>
        <pc:sldMkLst>
          <pc:docMk/>
          <pc:sldMk cId="3081228930" sldId="324"/>
        </pc:sldMkLst>
      </pc:sldChg>
      <pc:sldChg chg="delSp add del">
        <pc:chgData name="Martin Klepek" userId="feb729e6-0e74-477c-a0ae-c9b68d8ac753" providerId="ADAL" clId="{184448FB-C101-324F-922F-204CB916F3B4}" dt="2025-03-16T19:11:37.895" v="1555" actId="2696"/>
        <pc:sldMkLst>
          <pc:docMk/>
          <pc:sldMk cId="853735863" sldId="325"/>
        </pc:sldMkLst>
      </pc:sldChg>
      <pc:sldChg chg="del">
        <pc:chgData name="Martin Klepek" userId="feb729e6-0e74-477c-a0ae-c9b68d8ac753" providerId="ADAL" clId="{184448FB-C101-324F-922F-204CB916F3B4}" dt="2025-03-16T15:32:35.569" v="29" actId="2696"/>
        <pc:sldMkLst>
          <pc:docMk/>
          <pc:sldMk cId="2323349929" sldId="325"/>
        </pc:sldMkLst>
      </pc:sldChg>
      <pc:sldChg chg="add del">
        <pc:chgData name="Martin Klepek" userId="feb729e6-0e74-477c-a0ae-c9b68d8ac753" providerId="ADAL" clId="{184448FB-C101-324F-922F-204CB916F3B4}" dt="2025-03-16T18:34:55.803" v="290" actId="2696"/>
        <pc:sldMkLst>
          <pc:docMk/>
          <pc:sldMk cId="3673196062" sldId="326"/>
        </pc:sldMkLst>
      </pc:sldChg>
      <pc:sldChg chg="del">
        <pc:chgData name="Martin Klepek" userId="feb729e6-0e74-477c-a0ae-c9b68d8ac753" providerId="ADAL" clId="{184448FB-C101-324F-922F-204CB916F3B4}" dt="2025-03-16T15:32:35.566" v="26" actId="2696"/>
        <pc:sldMkLst>
          <pc:docMk/>
          <pc:sldMk cId="3765864828" sldId="326"/>
        </pc:sldMkLst>
      </pc:sldChg>
      <pc:sldChg chg="del">
        <pc:chgData name="Martin Klepek" userId="feb729e6-0e74-477c-a0ae-c9b68d8ac753" providerId="ADAL" clId="{184448FB-C101-324F-922F-204CB916F3B4}" dt="2025-03-16T15:32:35.580" v="36" actId="2696"/>
        <pc:sldMkLst>
          <pc:docMk/>
          <pc:sldMk cId="3180456515" sldId="327"/>
        </pc:sldMkLst>
      </pc:sldChg>
      <pc:sldChg chg="delSp add del">
        <pc:chgData name="Martin Klepek" userId="feb729e6-0e74-477c-a0ae-c9b68d8ac753" providerId="ADAL" clId="{184448FB-C101-324F-922F-204CB916F3B4}" dt="2025-03-16T19:07:29.336" v="1402" actId="2696"/>
        <pc:sldMkLst>
          <pc:docMk/>
          <pc:sldMk cId="4122950826" sldId="327"/>
        </pc:sldMkLst>
      </pc:sldChg>
      <pc:sldChg chg="addSp delSp add del">
        <pc:chgData name="Martin Klepek" userId="feb729e6-0e74-477c-a0ae-c9b68d8ac753" providerId="ADAL" clId="{184448FB-C101-324F-922F-204CB916F3B4}" dt="2025-03-16T19:07:30.730" v="1403" actId="2696"/>
        <pc:sldMkLst>
          <pc:docMk/>
          <pc:sldMk cId="2576262594" sldId="328"/>
        </pc:sldMkLst>
      </pc:sldChg>
      <pc:sldChg chg="del">
        <pc:chgData name="Martin Klepek" userId="feb729e6-0e74-477c-a0ae-c9b68d8ac753" providerId="ADAL" clId="{184448FB-C101-324F-922F-204CB916F3B4}" dt="2025-03-16T15:32:35.537" v="9" actId="2696"/>
        <pc:sldMkLst>
          <pc:docMk/>
          <pc:sldMk cId="3734025946" sldId="328"/>
        </pc:sldMkLst>
      </pc:sldChg>
      <pc:sldChg chg="add del">
        <pc:chgData name="Martin Klepek" userId="feb729e6-0e74-477c-a0ae-c9b68d8ac753" providerId="ADAL" clId="{184448FB-C101-324F-922F-204CB916F3B4}" dt="2025-03-16T19:18:13.647" v="1603" actId="2696"/>
        <pc:sldMkLst>
          <pc:docMk/>
          <pc:sldMk cId="124368396" sldId="329"/>
        </pc:sldMkLst>
      </pc:sldChg>
      <pc:sldChg chg="del">
        <pc:chgData name="Martin Klepek" userId="feb729e6-0e74-477c-a0ae-c9b68d8ac753" providerId="ADAL" clId="{184448FB-C101-324F-922F-204CB916F3B4}" dt="2025-03-16T15:32:35.556" v="15" actId="2696"/>
        <pc:sldMkLst>
          <pc:docMk/>
          <pc:sldMk cId="138017933" sldId="329"/>
        </pc:sldMkLst>
      </pc:sldChg>
      <pc:sldChg chg="add del">
        <pc:chgData name="Martin Klepek" userId="feb729e6-0e74-477c-a0ae-c9b68d8ac753" providerId="ADAL" clId="{184448FB-C101-324F-922F-204CB916F3B4}" dt="2025-03-16T19:18:13.639" v="1594" actId="2696"/>
        <pc:sldMkLst>
          <pc:docMk/>
          <pc:sldMk cId="1862486217" sldId="330"/>
        </pc:sldMkLst>
      </pc:sldChg>
      <pc:sldChg chg="del">
        <pc:chgData name="Martin Klepek" userId="feb729e6-0e74-477c-a0ae-c9b68d8ac753" providerId="ADAL" clId="{184448FB-C101-324F-922F-204CB916F3B4}" dt="2025-03-16T15:32:35.541" v="11" actId="2696"/>
        <pc:sldMkLst>
          <pc:docMk/>
          <pc:sldMk cId="3525115179" sldId="330"/>
        </pc:sldMkLst>
      </pc:sldChg>
      <pc:sldChg chg="add del">
        <pc:chgData name="Martin Klepek" userId="feb729e6-0e74-477c-a0ae-c9b68d8ac753" providerId="ADAL" clId="{184448FB-C101-324F-922F-204CB916F3B4}" dt="2025-03-16T19:18:13.635" v="1591" actId="2696"/>
        <pc:sldMkLst>
          <pc:docMk/>
          <pc:sldMk cId="1165404686" sldId="331"/>
        </pc:sldMkLst>
      </pc:sldChg>
      <pc:sldChg chg="del">
        <pc:chgData name="Martin Klepek" userId="feb729e6-0e74-477c-a0ae-c9b68d8ac753" providerId="ADAL" clId="{184448FB-C101-324F-922F-204CB916F3B4}" dt="2025-03-16T15:32:35.568" v="28" actId="2696"/>
        <pc:sldMkLst>
          <pc:docMk/>
          <pc:sldMk cId="1929219573" sldId="331"/>
        </pc:sldMkLst>
      </pc:sldChg>
      <pc:sldChg chg="add del">
        <pc:chgData name="Martin Klepek" userId="feb729e6-0e74-477c-a0ae-c9b68d8ac753" providerId="ADAL" clId="{184448FB-C101-324F-922F-204CB916F3B4}" dt="2025-03-16T19:18:13.647" v="1602" actId="2696"/>
        <pc:sldMkLst>
          <pc:docMk/>
          <pc:sldMk cId="2830204450" sldId="332"/>
        </pc:sldMkLst>
      </pc:sldChg>
      <pc:sldChg chg="del">
        <pc:chgData name="Martin Klepek" userId="feb729e6-0e74-477c-a0ae-c9b68d8ac753" providerId="ADAL" clId="{184448FB-C101-324F-922F-204CB916F3B4}" dt="2025-03-16T15:32:35.580" v="35" actId="2696"/>
        <pc:sldMkLst>
          <pc:docMk/>
          <pc:sldMk cId="3233700288" sldId="332"/>
        </pc:sldMkLst>
      </pc:sldChg>
      <pc:sldChg chg="del">
        <pc:chgData name="Martin Klepek" userId="feb729e6-0e74-477c-a0ae-c9b68d8ac753" providerId="ADAL" clId="{184448FB-C101-324F-922F-204CB916F3B4}" dt="2025-03-16T15:32:35.539" v="10" actId="2696"/>
        <pc:sldMkLst>
          <pc:docMk/>
          <pc:sldMk cId="60444229" sldId="333"/>
        </pc:sldMkLst>
      </pc:sldChg>
      <pc:sldChg chg="add del">
        <pc:chgData name="Martin Klepek" userId="feb729e6-0e74-477c-a0ae-c9b68d8ac753" providerId="ADAL" clId="{184448FB-C101-324F-922F-204CB916F3B4}" dt="2025-03-16T19:18:13.638" v="1593" actId="2696"/>
        <pc:sldMkLst>
          <pc:docMk/>
          <pc:sldMk cId="2777263042" sldId="333"/>
        </pc:sldMkLst>
      </pc:sldChg>
      <pc:sldChg chg="add del">
        <pc:chgData name="Martin Klepek" userId="feb729e6-0e74-477c-a0ae-c9b68d8ac753" providerId="ADAL" clId="{184448FB-C101-324F-922F-204CB916F3B4}" dt="2025-03-16T19:18:13.640" v="1595" actId="2696"/>
        <pc:sldMkLst>
          <pc:docMk/>
          <pc:sldMk cId="619415471" sldId="334"/>
        </pc:sldMkLst>
      </pc:sldChg>
      <pc:sldChg chg="del">
        <pc:chgData name="Martin Klepek" userId="feb729e6-0e74-477c-a0ae-c9b68d8ac753" providerId="ADAL" clId="{184448FB-C101-324F-922F-204CB916F3B4}" dt="2025-03-16T15:32:35.579" v="34" actId="2696"/>
        <pc:sldMkLst>
          <pc:docMk/>
          <pc:sldMk cId="3082350360" sldId="334"/>
        </pc:sldMkLst>
      </pc:sldChg>
      <pc:sldChg chg="del">
        <pc:chgData name="Martin Klepek" userId="feb729e6-0e74-477c-a0ae-c9b68d8ac753" providerId="ADAL" clId="{184448FB-C101-324F-922F-204CB916F3B4}" dt="2025-03-16T15:32:35.570" v="31" actId="2696"/>
        <pc:sldMkLst>
          <pc:docMk/>
          <pc:sldMk cId="1666151948" sldId="335"/>
        </pc:sldMkLst>
      </pc:sldChg>
      <pc:sldChg chg="add del">
        <pc:chgData name="Martin Klepek" userId="feb729e6-0e74-477c-a0ae-c9b68d8ac753" providerId="ADAL" clId="{184448FB-C101-324F-922F-204CB916F3B4}" dt="2025-03-16T19:18:13.622" v="1587" actId="2696"/>
        <pc:sldMkLst>
          <pc:docMk/>
          <pc:sldMk cId="3521363351" sldId="335"/>
        </pc:sldMkLst>
      </pc:sldChg>
      <pc:sldChg chg="add del">
        <pc:chgData name="Martin Klepek" userId="feb729e6-0e74-477c-a0ae-c9b68d8ac753" providerId="ADAL" clId="{184448FB-C101-324F-922F-204CB916F3B4}" dt="2025-03-16T19:18:13.677" v="1614" actId="2696"/>
        <pc:sldMkLst>
          <pc:docMk/>
          <pc:sldMk cId="2774638824" sldId="336"/>
        </pc:sldMkLst>
      </pc:sldChg>
      <pc:sldChg chg="del">
        <pc:chgData name="Martin Klepek" userId="feb729e6-0e74-477c-a0ae-c9b68d8ac753" providerId="ADAL" clId="{184448FB-C101-324F-922F-204CB916F3B4}" dt="2025-03-16T15:32:35.565" v="25" actId="2696"/>
        <pc:sldMkLst>
          <pc:docMk/>
          <pc:sldMk cId="3931733384" sldId="336"/>
        </pc:sldMkLst>
      </pc:sldChg>
      <pc:sldChg chg="add del">
        <pc:chgData name="Martin Klepek" userId="feb729e6-0e74-477c-a0ae-c9b68d8ac753" providerId="ADAL" clId="{184448FB-C101-324F-922F-204CB916F3B4}" dt="2025-03-16T19:18:13.642" v="1598" actId="2696"/>
        <pc:sldMkLst>
          <pc:docMk/>
          <pc:sldMk cId="731076378" sldId="337"/>
        </pc:sldMkLst>
      </pc:sldChg>
      <pc:sldChg chg="del">
        <pc:chgData name="Martin Klepek" userId="feb729e6-0e74-477c-a0ae-c9b68d8ac753" providerId="ADAL" clId="{184448FB-C101-324F-922F-204CB916F3B4}" dt="2025-03-16T15:32:35.535" v="8" actId="2696"/>
        <pc:sldMkLst>
          <pc:docMk/>
          <pc:sldMk cId="4098748646" sldId="337"/>
        </pc:sldMkLst>
      </pc:sldChg>
      <pc:sldChg chg="del">
        <pc:chgData name="Martin Klepek" userId="feb729e6-0e74-477c-a0ae-c9b68d8ac753" providerId="ADAL" clId="{184448FB-C101-324F-922F-204CB916F3B4}" dt="2025-03-16T15:32:35.559" v="19" actId="2696"/>
        <pc:sldMkLst>
          <pc:docMk/>
          <pc:sldMk cId="224447741" sldId="338"/>
        </pc:sldMkLst>
      </pc:sldChg>
      <pc:sldChg chg="add del">
        <pc:chgData name="Martin Klepek" userId="feb729e6-0e74-477c-a0ae-c9b68d8ac753" providerId="ADAL" clId="{184448FB-C101-324F-922F-204CB916F3B4}" dt="2025-03-16T19:18:13.673" v="1613" actId="2696"/>
        <pc:sldMkLst>
          <pc:docMk/>
          <pc:sldMk cId="3997085013" sldId="338"/>
        </pc:sldMkLst>
      </pc:sldChg>
      <pc:sldChg chg="del">
        <pc:chgData name="Martin Klepek" userId="feb729e6-0e74-477c-a0ae-c9b68d8ac753" providerId="ADAL" clId="{184448FB-C101-324F-922F-204CB916F3B4}" dt="2025-03-16T15:32:35.558" v="17" actId="2696"/>
        <pc:sldMkLst>
          <pc:docMk/>
          <pc:sldMk cId="807435457" sldId="339"/>
        </pc:sldMkLst>
      </pc:sldChg>
      <pc:sldChg chg="add del">
        <pc:chgData name="Martin Klepek" userId="feb729e6-0e74-477c-a0ae-c9b68d8ac753" providerId="ADAL" clId="{184448FB-C101-324F-922F-204CB916F3B4}" dt="2025-03-16T19:18:13.661" v="1609" actId="2696"/>
        <pc:sldMkLst>
          <pc:docMk/>
          <pc:sldMk cId="1858066599" sldId="339"/>
        </pc:sldMkLst>
      </pc:sldChg>
      <pc:sldChg chg="delSp modSp add mod">
        <pc:chgData name="Martin Klepek" userId="feb729e6-0e74-477c-a0ae-c9b68d8ac753" providerId="ADAL" clId="{184448FB-C101-324F-922F-204CB916F3B4}" dt="2025-03-17T05:23:28.774" v="1896" actId="113"/>
        <pc:sldMkLst>
          <pc:docMk/>
          <pc:sldMk cId="346293582" sldId="340"/>
        </pc:sldMkLst>
        <pc:spChg chg="mod">
          <ac:chgData name="Martin Klepek" userId="feb729e6-0e74-477c-a0ae-c9b68d8ac753" providerId="ADAL" clId="{184448FB-C101-324F-922F-204CB916F3B4}" dt="2025-03-16T18:30:28.519" v="259" actId="20577"/>
          <ac:spMkLst>
            <pc:docMk/>
            <pc:sldMk cId="346293582" sldId="340"/>
            <ac:spMk id="9" creationId="{14F66CF5-0F70-1DF6-85F9-D9599FCDF8EC}"/>
          </ac:spMkLst>
        </pc:spChg>
        <pc:spChg chg="mod">
          <ac:chgData name="Martin Klepek" userId="feb729e6-0e74-477c-a0ae-c9b68d8ac753" providerId="ADAL" clId="{184448FB-C101-324F-922F-204CB916F3B4}" dt="2025-03-17T05:23:28.774" v="1896" actId="113"/>
          <ac:spMkLst>
            <pc:docMk/>
            <pc:sldMk cId="346293582" sldId="340"/>
            <ac:spMk id="11" creationId="{F15D0BE8-DA84-1FFC-51D0-298ED3827C6E}"/>
          </ac:spMkLst>
        </pc:spChg>
      </pc:sldChg>
      <pc:sldChg chg="del">
        <pc:chgData name="Martin Klepek" userId="feb729e6-0e74-477c-a0ae-c9b68d8ac753" providerId="ADAL" clId="{184448FB-C101-324F-922F-204CB916F3B4}" dt="2025-03-16T15:32:35.581" v="37" actId="2696"/>
        <pc:sldMkLst>
          <pc:docMk/>
          <pc:sldMk cId="1443042245" sldId="340"/>
        </pc:sldMkLst>
      </pc:sldChg>
      <pc:sldChg chg="addSp modSp add mod">
        <pc:chgData name="Martin Klepek" userId="feb729e6-0e74-477c-a0ae-c9b68d8ac753" providerId="ADAL" clId="{184448FB-C101-324F-922F-204CB916F3B4}" dt="2025-03-17T05:23:59.090" v="1915" actId="20577"/>
        <pc:sldMkLst>
          <pc:docMk/>
          <pc:sldMk cId="2329182481" sldId="341"/>
        </pc:sldMkLst>
      </pc:sldChg>
      <pc:sldChg chg="addSp delSp modSp add mod">
        <pc:chgData name="Martin Klepek" userId="feb729e6-0e74-477c-a0ae-c9b68d8ac753" providerId="ADAL" clId="{184448FB-C101-324F-922F-204CB916F3B4}" dt="2025-03-17T05:24:05.066" v="1916"/>
        <pc:sldMkLst>
          <pc:docMk/>
          <pc:sldMk cId="551908528" sldId="342"/>
        </pc:sldMkLst>
      </pc:sldChg>
      <pc:sldChg chg="addSp modSp add mod ord">
        <pc:chgData name="Martin Klepek" userId="feb729e6-0e74-477c-a0ae-c9b68d8ac753" providerId="ADAL" clId="{184448FB-C101-324F-922F-204CB916F3B4}" dt="2025-03-16T19:05:47.583" v="1399" actId="1076"/>
        <pc:sldMkLst>
          <pc:docMk/>
          <pc:sldMk cId="1280956802" sldId="343"/>
        </pc:sldMkLst>
      </pc:sldChg>
      <pc:sldChg chg="addSp delSp modSp add mod">
        <pc:chgData name="Martin Klepek" userId="feb729e6-0e74-477c-a0ae-c9b68d8ac753" providerId="ADAL" clId="{184448FB-C101-324F-922F-204CB916F3B4}" dt="2025-03-16T19:24:32.021" v="1795" actId="20577"/>
        <pc:sldMkLst>
          <pc:docMk/>
          <pc:sldMk cId="2189586316" sldId="344"/>
        </pc:sldMkLst>
      </pc:sldChg>
      <pc:sldChg chg="addSp delSp modSp add mod">
        <pc:chgData name="Martin Klepek" userId="feb729e6-0e74-477c-a0ae-c9b68d8ac753" providerId="ADAL" clId="{184448FB-C101-324F-922F-204CB916F3B4}" dt="2025-03-16T19:27:03.134" v="1856" actId="1076"/>
        <pc:sldMkLst>
          <pc:docMk/>
          <pc:sldMk cId="1708980057" sldId="345"/>
        </pc:sldMkLst>
      </pc:sldChg>
      <pc:sldChg chg="addSp delSp modSp add mod">
        <pc:chgData name="Martin Klepek" userId="feb729e6-0e74-477c-a0ae-c9b68d8ac753" providerId="ADAL" clId="{184448FB-C101-324F-922F-204CB916F3B4}" dt="2025-03-17T05:24:41.691" v="1920" actId="20577"/>
        <pc:sldMkLst>
          <pc:docMk/>
          <pc:sldMk cId="4260031263" sldId="346"/>
        </pc:sldMkLst>
      </pc:sldChg>
      <pc:sldChg chg="addSp modSp add mod">
        <pc:chgData name="Martin Klepek" userId="feb729e6-0e74-477c-a0ae-c9b68d8ac753" providerId="ADAL" clId="{184448FB-C101-324F-922F-204CB916F3B4}" dt="2025-03-16T18:45:55.095" v="584" actId="20577"/>
        <pc:sldMkLst>
          <pc:docMk/>
          <pc:sldMk cId="3381467071" sldId="347"/>
        </pc:sldMkLst>
      </pc:sldChg>
      <pc:sldChg chg="addSp modSp add mod ord">
        <pc:chgData name="Martin Klepek" userId="feb729e6-0e74-477c-a0ae-c9b68d8ac753" providerId="ADAL" clId="{184448FB-C101-324F-922F-204CB916F3B4}" dt="2025-03-17T05:25:06.454" v="1933" actId="20577"/>
        <pc:sldMkLst>
          <pc:docMk/>
          <pc:sldMk cId="2800533733" sldId="348"/>
        </pc:sldMkLst>
      </pc:sldChg>
      <pc:sldChg chg="addSp modSp add mod">
        <pc:chgData name="Martin Klepek" userId="feb729e6-0e74-477c-a0ae-c9b68d8ac753" providerId="ADAL" clId="{184448FB-C101-324F-922F-204CB916F3B4}" dt="2025-03-16T18:58:41.964" v="1210" actId="20577"/>
        <pc:sldMkLst>
          <pc:docMk/>
          <pc:sldMk cId="1720450376" sldId="349"/>
        </pc:sldMkLst>
      </pc:sldChg>
      <pc:sldChg chg="addSp modSp add mod">
        <pc:chgData name="Martin Klepek" userId="feb729e6-0e74-477c-a0ae-c9b68d8ac753" providerId="ADAL" clId="{184448FB-C101-324F-922F-204CB916F3B4}" dt="2025-03-16T18:51:31.146" v="765" actId="403"/>
        <pc:sldMkLst>
          <pc:docMk/>
          <pc:sldMk cId="801740844" sldId="350"/>
        </pc:sldMkLst>
      </pc:sldChg>
      <pc:sldChg chg="addSp delSp modSp add mod">
        <pc:chgData name="Martin Klepek" userId="feb729e6-0e74-477c-a0ae-c9b68d8ac753" providerId="ADAL" clId="{184448FB-C101-324F-922F-204CB916F3B4}" dt="2025-03-16T18:52:32.065" v="776" actId="1076"/>
        <pc:sldMkLst>
          <pc:docMk/>
          <pc:sldMk cId="202294114" sldId="351"/>
        </pc:sldMkLst>
      </pc:sldChg>
      <pc:sldChg chg="addSp modSp add mod">
        <pc:chgData name="Martin Klepek" userId="feb729e6-0e74-477c-a0ae-c9b68d8ac753" providerId="ADAL" clId="{184448FB-C101-324F-922F-204CB916F3B4}" dt="2025-03-16T18:56:52.502" v="1107" actId="20577"/>
        <pc:sldMkLst>
          <pc:docMk/>
          <pc:sldMk cId="895358382" sldId="352"/>
        </pc:sldMkLst>
      </pc:sldChg>
      <pc:sldChg chg="addSp delSp modSp add mod modAnim">
        <pc:chgData name="Martin Klepek" userId="feb729e6-0e74-477c-a0ae-c9b68d8ac753" providerId="ADAL" clId="{184448FB-C101-324F-922F-204CB916F3B4}" dt="2025-03-16T19:07:03.124" v="1401" actId="1076"/>
        <pc:sldMkLst>
          <pc:docMk/>
          <pc:sldMk cId="3050510331" sldId="353"/>
        </pc:sldMkLst>
      </pc:sldChg>
      <pc:sldChg chg="addSp delSp modSp add mod">
        <pc:chgData name="Martin Klepek" userId="feb729e6-0e74-477c-a0ae-c9b68d8ac753" providerId="ADAL" clId="{184448FB-C101-324F-922F-204CB916F3B4}" dt="2025-03-16T19:29:48.503" v="1857" actId="20577"/>
        <pc:sldMkLst>
          <pc:docMk/>
          <pc:sldMk cId="1954067161" sldId="354"/>
        </pc:sldMkLst>
      </pc:sldChg>
      <pc:sldChg chg="addSp delSp modSp add mod">
        <pc:chgData name="Martin Klepek" userId="feb729e6-0e74-477c-a0ae-c9b68d8ac753" providerId="ADAL" clId="{184448FB-C101-324F-922F-204CB916F3B4}" dt="2025-03-16T19:12:11.220" v="1571" actId="2711"/>
        <pc:sldMkLst>
          <pc:docMk/>
          <pc:sldMk cId="789487161" sldId="355"/>
        </pc:sldMkLst>
      </pc:sldChg>
    </pc:docChg>
  </pc:docChgLst>
  <pc:docChgLst>
    <pc:chgData name="Martin Klepek" userId="feb729e6-0e74-477c-a0ae-c9b68d8ac753" providerId="ADAL" clId="{D284E7B8-945F-8045-AE06-CC848526A85F}"/>
    <pc:docChg chg="modSld">
      <pc:chgData name="Martin Klepek" userId="feb729e6-0e74-477c-a0ae-c9b68d8ac753" providerId="ADAL" clId="{D284E7B8-945F-8045-AE06-CC848526A85F}" dt="2025-03-24T09:24:39.892" v="11" actId="20577"/>
      <pc:docMkLst>
        <pc:docMk/>
      </pc:docMkLst>
      <pc:sldChg chg="modSp mod">
        <pc:chgData name="Martin Klepek" userId="feb729e6-0e74-477c-a0ae-c9b68d8ac753" providerId="ADAL" clId="{D284E7B8-945F-8045-AE06-CC848526A85F}" dt="2025-03-24T09:24:34.841" v="10" actId="20577"/>
        <pc:sldMkLst>
          <pc:docMk/>
          <pc:sldMk cId="2329182481" sldId="341"/>
        </pc:sldMkLst>
      </pc:sldChg>
      <pc:sldChg chg="modSp mod">
        <pc:chgData name="Martin Klepek" userId="feb729e6-0e74-477c-a0ae-c9b68d8ac753" providerId="ADAL" clId="{D284E7B8-945F-8045-AE06-CC848526A85F}" dt="2025-03-24T09:24:39.892" v="11" actId="20577"/>
        <pc:sldMkLst>
          <pc:docMk/>
          <pc:sldMk cId="551908528" sldId="342"/>
        </pc:sldMkLst>
      </pc:sldChg>
    </pc:docChg>
  </pc:docChgLst>
  <pc:docChgLst>
    <pc:chgData name="Martin Klepek" userId="feb729e6-0e74-477c-a0ae-c9b68d8ac753" providerId="ADAL" clId="{F9594440-C2D9-B34B-B509-0E1BF1EF7869}"/>
    <pc:docChg chg="custSel addSld delSld modSld sldOrd">
      <pc:chgData name="Martin Klepek" userId="feb729e6-0e74-477c-a0ae-c9b68d8ac753" providerId="ADAL" clId="{F9594440-C2D9-B34B-B509-0E1BF1EF7869}" dt="2025-03-03T07:14:19.757" v="268" actId="20577"/>
      <pc:docMkLst>
        <pc:docMk/>
      </pc:docMkLst>
      <pc:sldChg chg="modSp mod">
        <pc:chgData name="Martin Klepek" userId="feb729e6-0e74-477c-a0ae-c9b68d8ac753" providerId="ADAL" clId="{F9594440-C2D9-B34B-B509-0E1BF1EF7869}" dt="2025-03-03T06:40:59.122" v="77" actId="20577"/>
        <pc:sldMkLst>
          <pc:docMk/>
          <pc:sldMk cId="1338063626" sldId="262"/>
        </pc:sldMkLst>
        <pc:spChg chg="mod">
          <ac:chgData name="Martin Klepek" userId="feb729e6-0e74-477c-a0ae-c9b68d8ac753" providerId="ADAL" clId="{F9594440-C2D9-B34B-B509-0E1BF1EF7869}" dt="2025-03-03T06:40:59.122" v="77" actId="20577"/>
          <ac:spMkLst>
            <pc:docMk/>
            <pc:sldMk cId="1338063626" sldId="262"/>
            <ac:spMk id="9" creationId="{687E8438-E225-4B7F-A764-FEFBC2D78C02}"/>
          </ac:spMkLst>
        </pc:spChg>
      </pc:sldChg>
      <pc:sldChg chg="modSp mod">
        <pc:chgData name="Martin Klepek" userId="feb729e6-0e74-477c-a0ae-c9b68d8ac753" providerId="ADAL" clId="{F9594440-C2D9-B34B-B509-0E1BF1EF7869}" dt="2025-03-03T06:42:04.843" v="131" actId="20577"/>
        <pc:sldMkLst>
          <pc:docMk/>
          <pc:sldMk cId="648919818" sldId="268"/>
        </pc:sldMkLst>
      </pc:sldChg>
      <pc:sldChg chg="modSp mod">
        <pc:chgData name="Martin Klepek" userId="feb729e6-0e74-477c-a0ae-c9b68d8ac753" providerId="ADAL" clId="{F9594440-C2D9-B34B-B509-0E1BF1EF7869}" dt="2025-03-03T06:37:43.830" v="12" actId="6549"/>
        <pc:sldMkLst>
          <pc:docMk/>
          <pc:sldMk cId="2810960381" sldId="269"/>
        </pc:sldMkLst>
      </pc:sldChg>
      <pc:sldChg chg="ord">
        <pc:chgData name="Martin Klepek" userId="feb729e6-0e74-477c-a0ae-c9b68d8ac753" providerId="ADAL" clId="{F9594440-C2D9-B34B-B509-0E1BF1EF7869}" dt="2025-03-03T07:05:15.009" v="182" actId="20578"/>
        <pc:sldMkLst>
          <pc:docMk/>
          <pc:sldMk cId="4085866626" sldId="271"/>
        </pc:sldMkLst>
      </pc:sldChg>
      <pc:sldChg chg="modSp mod">
        <pc:chgData name="Martin Klepek" userId="feb729e6-0e74-477c-a0ae-c9b68d8ac753" providerId="ADAL" clId="{F9594440-C2D9-B34B-B509-0E1BF1EF7869}" dt="2025-03-03T07:12:05.584" v="248" actId="20577"/>
        <pc:sldMkLst>
          <pc:docMk/>
          <pc:sldMk cId="165602402" sldId="272"/>
        </pc:sldMkLst>
      </pc:sldChg>
      <pc:sldChg chg="modSp mod">
        <pc:chgData name="Martin Klepek" userId="feb729e6-0e74-477c-a0ae-c9b68d8ac753" providerId="ADAL" clId="{F9594440-C2D9-B34B-B509-0E1BF1EF7869}" dt="2025-03-03T07:04:26.713" v="181" actId="20577"/>
        <pc:sldMkLst>
          <pc:docMk/>
          <pc:sldMk cId="3783486189" sldId="273"/>
        </pc:sldMkLst>
      </pc:sldChg>
      <pc:sldChg chg="addSp modSp mod">
        <pc:chgData name="Martin Klepek" userId="feb729e6-0e74-477c-a0ae-c9b68d8ac753" providerId="ADAL" clId="{F9594440-C2D9-B34B-B509-0E1BF1EF7869}" dt="2025-03-03T07:13:49.744" v="264" actId="20577"/>
        <pc:sldMkLst>
          <pc:docMk/>
          <pc:sldMk cId="1407520580" sldId="275"/>
        </pc:sldMkLst>
      </pc:sldChg>
      <pc:sldChg chg="modSp mod">
        <pc:chgData name="Martin Klepek" userId="feb729e6-0e74-477c-a0ae-c9b68d8ac753" providerId="ADAL" clId="{F9594440-C2D9-B34B-B509-0E1BF1EF7869}" dt="2025-03-03T07:07:19.425" v="235" actId="27636"/>
        <pc:sldMkLst>
          <pc:docMk/>
          <pc:sldMk cId="3904803884" sldId="276"/>
        </pc:sldMkLst>
      </pc:sldChg>
      <pc:sldChg chg="modSp mod ord">
        <pc:chgData name="Martin Klepek" userId="feb729e6-0e74-477c-a0ae-c9b68d8ac753" providerId="ADAL" clId="{F9594440-C2D9-B34B-B509-0E1BF1EF7869}" dt="2025-03-03T06:52:48.145" v="147" actId="20578"/>
        <pc:sldMkLst>
          <pc:docMk/>
          <pc:sldMk cId="3904053128" sldId="282"/>
        </pc:sldMkLst>
      </pc:sldChg>
      <pc:sldChg chg="del">
        <pc:chgData name="Martin Klepek" userId="feb729e6-0e74-477c-a0ae-c9b68d8ac753" providerId="ADAL" clId="{F9594440-C2D9-B34B-B509-0E1BF1EF7869}" dt="2025-03-03T07:09:56.378" v="236" actId="2696"/>
        <pc:sldMkLst>
          <pc:docMk/>
          <pc:sldMk cId="1388493318" sldId="286"/>
        </pc:sldMkLst>
      </pc:sldChg>
      <pc:sldChg chg="modSp mod ord">
        <pc:chgData name="Martin Klepek" userId="feb729e6-0e74-477c-a0ae-c9b68d8ac753" providerId="ADAL" clId="{F9594440-C2D9-B34B-B509-0E1BF1EF7869}" dt="2025-03-03T07:14:19.757" v="268" actId="20577"/>
        <pc:sldMkLst>
          <pc:docMk/>
          <pc:sldMk cId="1239524251" sldId="287"/>
        </pc:sldMkLst>
      </pc:sldChg>
      <pc:sldChg chg="modSp mod ord">
        <pc:chgData name="Martin Klepek" userId="feb729e6-0e74-477c-a0ae-c9b68d8ac753" providerId="ADAL" clId="{F9594440-C2D9-B34B-B509-0E1BF1EF7869}" dt="2025-03-03T07:06:41.214" v="187" actId="20577"/>
        <pc:sldMkLst>
          <pc:docMk/>
          <pc:sldMk cId="2263564602" sldId="288"/>
        </pc:sldMkLst>
      </pc:sldChg>
      <pc:sldChg chg="ord">
        <pc:chgData name="Martin Klepek" userId="feb729e6-0e74-477c-a0ae-c9b68d8ac753" providerId="ADAL" clId="{F9594440-C2D9-B34B-B509-0E1BF1EF7869}" dt="2025-03-03T06:57:37.491" v="152" actId="20578"/>
        <pc:sldMkLst>
          <pc:docMk/>
          <pc:sldMk cId="1598255909" sldId="299"/>
        </pc:sldMkLst>
      </pc:sldChg>
      <pc:sldChg chg="ord">
        <pc:chgData name="Martin Klepek" userId="feb729e6-0e74-477c-a0ae-c9b68d8ac753" providerId="ADAL" clId="{F9594440-C2D9-B34B-B509-0E1BF1EF7869}" dt="2025-03-03T06:49:37.911" v="132" actId="20578"/>
        <pc:sldMkLst>
          <pc:docMk/>
          <pc:sldMk cId="4235902693" sldId="300"/>
        </pc:sldMkLst>
      </pc:sldChg>
      <pc:sldChg chg="ord">
        <pc:chgData name="Martin Klepek" userId="feb729e6-0e74-477c-a0ae-c9b68d8ac753" providerId="ADAL" clId="{F9594440-C2D9-B34B-B509-0E1BF1EF7869}" dt="2025-03-03T06:40:17.464" v="30" actId="20578"/>
        <pc:sldMkLst>
          <pc:docMk/>
          <pc:sldMk cId="2803621782" sldId="302"/>
        </pc:sldMkLst>
      </pc:sldChg>
      <pc:sldChg chg="addSp delSp modSp new mod modAnim">
        <pc:chgData name="Martin Klepek" userId="feb729e6-0e74-477c-a0ae-c9b68d8ac753" providerId="ADAL" clId="{F9594440-C2D9-B34B-B509-0E1BF1EF7869}" dt="2025-03-03T06:53:45.191" v="151" actId="1076"/>
        <pc:sldMkLst>
          <pc:docMk/>
          <pc:sldMk cId="4150392050" sldId="303"/>
        </pc:sldMkLst>
      </pc:sldChg>
      <pc:sldChg chg="addSp modSp new modAnim">
        <pc:chgData name="Martin Klepek" userId="feb729e6-0e74-477c-a0ae-c9b68d8ac753" providerId="ADAL" clId="{F9594440-C2D9-B34B-B509-0E1BF1EF7869}" dt="2025-03-03T06:58:30.879" v="164" actId="1076"/>
        <pc:sldMkLst>
          <pc:docMk/>
          <pc:sldMk cId="1938749763" sldId="304"/>
        </pc:sldMkLst>
      </pc:sldChg>
    </pc:docChg>
  </pc:docChgLst>
  <pc:docChgLst>
    <pc:chgData name="Martin Klepek" userId="feb729e6-0e74-477c-a0ae-c9b68d8ac753" providerId="ADAL" clId="{BD780118-7CDA-2444-8BA8-822EFC25B18B}"/>
    <pc:docChg chg="undo custSel addSld delSld modSld sldOrd">
      <pc:chgData name="Martin Klepek" userId="feb729e6-0e74-477c-a0ae-c9b68d8ac753" providerId="ADAL" clId="{BD780118-7CDA-2444-8BA8-822EFC25B18B}" dt="2025-03-03T12:50:26.871" v="2008" actId="26606"/>
      <pc:docMkLst>
        <pc:docMk/>
      </pc:docMkLst>
      <pc:sldChg chg="modSp mod">
        <pc:chgData name="Martin Klepek" userId="feb729e6-0e74-477c-a0ae-c9b68d8ac753" providerId="ADAL" clId="{BD780118-7CDA-2444-8BA8-822EFC25B18B}" dt="2025-03-02T15:20:25.300" v="38" actId="20577"/>
        <pc:sldMkLst>
          <pc:docMk/>
          <pc:sldMk cId="1338063626" sldId="262"/>
        </pc:sldMkLst>
        <pc:spChg chg="mod">
          <ac:chgData name="Martin Klepek" userId="feb729e6-0e74-477c-a0ae-c9b68d8ac753" providerId="ADAL" clId="{BD780118-7CDA-2444-8BA8-822EFC25B18B}" dt="2025-03-02T15:20:22.281" v="36" actId="20577"/>
          <ac:spMkLst>
            <pc:docMk/>
            <pc:sldMk cId="1338063626" sldId="262"/>
            <ac:spMk id="9" creationId="{687E8438-E225-4B7F-A764-FEFBC2D78C02}"/>
          </ac:spMkLst>
        </pc:spChg>
        <pc:spChg chg="mod">
          <ac:chgData name="Martin Klepek" userId="feb729e6-0e74-477c-a0ae-c9b68d8ac753" providerId="ADAL" clId="{BD780118-7CDA-2444-8BA8-822EFC25B18B}" dt="2025-03-02T15:20:25.300" v="38" actId="20577"/>
          <ac:spMkLst>
            <pc:docMk/>
            <pc:sldMk cId="1338063626" sldId="262"/>
            <ac:spMk id="12" creationId="{78A62DA0-465C-4E19-B567-BEF2445B33A3}"/>
          </ac:spMkLst>
        </pc:spChg>
      </pc:sldChg>
      <pc:sldChg chg="del">
        <pc:chgData name="Martin Klepek" userId="feb729e6-0e74-477c-a0ae-c9b68d8ac753" providerId="ADAL" clId="{BD780118-7CDA-2444-8BA8-822EFC25B18B}" dt="2025-03-02T15:20:04.624" v="0" actId="2696"/>
        <pc:sldMkLst>
          <pc:docMk/>
          <pc:sldMk cId="1677193294" sldId="267"/>
        </pc:sldMkLst>
      </pc:sldChg>
      <pc:sldChg chg="modSp mod">
        <pc:chgData name="Martin Klepek" userId="feb729e6-0e74-477c-a0ae-c9b68d8ac753" providerId="ADAL" clId="{BD780118-7CDA-2444-8BA8-822EFC25B18B}" dt="2025-03-02T16:16:54.957" v="426" actId="20577"/>
        <pc:sldMkLst>
          <pc:docMk/>
          <pc:sldMk cId="648919818" sldId="268"/>
        </pc:sldMkLst>
      </pc:sldChg>
      <pc:sldChg chg="addSp modSp add mod">
        <pc:chgData name="Martin Klepek" userId="feb729e6-0e74-477c-a0ae-c9b68d8ac753" providerId="ADAL" clId="{BD780118-7CDA-2444-8BA8-822EFC25B18B}" dt="2025-03-02T16:19:33.030" v="475" actId="14100"/>
        <pc:sldMkLst>
          <pc:docMk/>
          <pc:sldMk cId="2810960381" sldId="269"/>
        </pc:sldMkLst>
      </pc:sldChg>
      <pc:sldChg chg="addSp delSp modSp add del mod">
        <pc:chgData name="Martin Klepek" userId="feb729e6-0e74-477c-a0ae-c9b68d8ac753" providerId="ADAL" clId="{BD780118-7CDA-2444-8BA8-822EFC25B18B}" dt="2025-03-02T16:19:41.462" v="479" actId="2696"/>
        <pc:sldMkLst>
          <pc:docMk/>
          <pc:sldMk cId="4213798383" sldId="270"/>
        </pc:sldMkLst>
      </pc:sldChg>
      <pc:sldChg chg="del">
        <pc:chgData name="Martin Klepek" userId="feb729e6-0e74-477c-a0ae-c9b68d8ac753" providerId="ADAL" clId="{BD780118-7CDA-2444-8BA8-822EFC25B18B}" dt="2025-03-02T15:20:04.629" v="4" actId="2696"/>
        <pc:sldMkLst>
          <pc:docMk/>
          <pc:sldMk cId="4008511254" sldId="271"/>
        </pc:sldMkLst>
      </pc:sldChg>
      <pc:sldChg chg="addSp delSp modSp add mod">
        <pc:chgData name="Martin Klepek" userId="feb729e6-0e74-477c-a0ae-c9b68d8ac753" providerId="ADAL" clId="{BD780118-7CDA-2444-8BA8-822EFC25B18B}" dt="2025-03-02T16:14:02.116" v="334" actId="478"/>
        <pc:sldMkLst>
          <pc:docMk/>
          <pc:sldMk cId="4085866626" sldId="271"/>
        </pc:sldMkLst>
      </pc:sldChg>
      <pc:sldChg chg="addSp modSp add mod">
        <pc:chgData name="Martin Klepek" userId="feb729e6-0e74-477c-a0ae-c9b68d8ac753" providerId="ADAL" clId="{BD780118-7CDA-2444-8BA8-822EFC25B18B}" dt="2025-03-02T18:20:57.269" v="1983" actId="20577"/>
        <pc:sldMkLst>
          <pc:docMk/>
          <pc:sldMk cId="165602402" sldId="272"/>
        </pc:sldMkLst>
      </pc:sldChg>
      <pc:sldChg chg="del">
        <pc:chgData name="Martin Klepek" userId="feb729e6-0e74-477c-a0ae-c9b68d8ac753" providerId="ADAL" clId="{BD780118-7CDA-2444-8BA8-822EFC25B18B}" dt="2025-03-02T15:20:04.632" v="7" actId="2696"/>
        <pc:sldMkLst>
          <pc:docMk/>
          <pc:sldMk cId="908425581" sldId="273"/>
        </pc:sldMkLst>
      </pc:sldChg>
      <pc:sldChg chg="modSp add mod ord">
        <pc:chgData name="Martin Klepek" userId="feb729e6-0e74-477c-a0ae-c9b68d8ac753" providerId="ADAL" clId="{BD780118-7CDA-2444-8BA8-822EFC25B18B}" dt="2025-03-02T16:32:04.627" v="748" actId="20577"/>
        <pc:sldMkLst>
          <pc:docMk/>
          <pc:sldMk cId="3783486189" sldId="273"/>
        </pc:sldMkLst>
      </pc:sldChg>
      <pc:sldChg chg="del">
        <pc:chgData name="Martin Klepek" userId="feb729e6-0e74-477c-a0ae-c9b68d8ac753" providerId="ADAL" clId="{BD780118-7CDA-2444-8BA8-822EFC25B18B}" dt="2025-03-02T15:20:04.626" v="1" actId="2696"/>
        <pc:sldMkLst>
          <pc:docMk/>
          <pc:sldMk cId="2232549365" sldId="274"/>
        </pc:sldMkLst>
      </pc:sldChg>
      <pc:sldChg chg="addSp delSp modSp add mod ord">
        <pc:chgData name="Martin Klepek" userId="feb729e6-0e74-477c-a0ae-c9b68d8ac753" providerId="ADAL" clId="{BD780118-7CDA-2444-8BA8-822EFC25B18B}" dt="2025-03-02T18:18:20.332" v="1967" actId="20578"/>
        <pc:sldMkLst>
          <pc:docMk/>
          <pc:sldMk cId="3912538366" sldId="274"/>
        </pc:sldMkLst>
      </pc:sldChg>
      <pc:sldChg chg="modSp add mod">
        <pc:chgData name="Martin Klepek" userId="feb729e6-0e74-477c-a0ae-c9b68d8ac753" providerId="ADAL" clId="{BD780118-7CDA-2444-8BA8-822EFC25B18B}" dt="2025-03-02T16:29:40.111" v="667" actId="27636"/>
        <pc:sldMkLst>
          <pc:docMk/>
          <pc:sldMk cId="1407520580" sldId="275"/>
        </pc:sldMkLst>
      </pc:sldChg>
      <pc:sldChg chg="del">
        <pc:chgData name="Martin Klepek" userId="feb729e6-0e74-477c-a0ae-c9b68d8ac753" providerId="ADAL" clId="{BD780118-7CDA-2444-8BA8-822EFC25B18B}" dt="2025-03-02T15:20:04.627" v="2" actId="2696"/>
        <pc:sldMkLst>
          <pc:docMk/>
          <pc:sldMk cId="2475489026" sldId="275"/>
        </pc:sldMkLst>
      </pc:sldChg>
      <pc:sldChg chg="del">
        <pc:chgData name="Martin Klepek" userId="feb729e6-0e74-477c-a0ae-c9b68d8ac753" providerId="ADAL" clId="{BD780118-7CDA-2444-8BA8-822EFC25B18B}" dt="2025-03-02T15:20:04.637" v="8" actId="2696"/>
        <pc:sldMkLst>
          <pc:docMk/>
          <pc:sldMk cId="902551580" sldId="276"/>
        </pc:sldMkLst>
      </pc:sldChg>
      <pc:sldChg chg="addSp delSp modSp add mod">
        <pc:chgData name="Martin Klepek" userId="feb729e6-0e74-477c-a0ae-c9b68d8ac753" providerId="ADAL" clId="{BD780118-7CDA-2444-8BA8-822EFC25B18B}" dt="2025-03-02T16:32:20.596" v="750" actId="14100"/>
        <pc:sldMkLst>
          <pc:docMk/>
          <pc:sldMk cId="3904803884" sldId="276"/>
        </pc:sldMkLst>
      </pc:sldChg>
      <pc:sldChg chg="del">
        <pc:chgData name="Martin Klepek" userId="feb729e6-0e74-477c-a0ae-c9b68d8ac753" providerId="ADAL" clId="{BD780118-7CDA-2444-8BA8-822EFC25B18B}" dt="2025-03-02T15:20:04.628" v="3" actId="2696"/>
        <pc:sldMkLst>
          <pc:docMk/>
          <pc:sldMk cId="2103703134" sldId="277"/>
        </pc:sldMkLst>
      </pc:sldChg>
      <pc:sldChg chg="addSp delSp modSp add mod ord">
        <pc:chgData name="Martin Klepek" userId="feb729e6-0e74-477c-a0ae-c9b68d8ac753" providerId="ADAL" clId="{BD780118-7CDA-2444-8BA8-822EFC25B18B}" dt="2025-03-02T16:48:02.332" v="883" actId="20577"/>
        <pc:sldMkLst>
          <pc:docMk/>
          <pc:sldMk cId="3730205134" sldId="277"/>
        </pc:sldMkLst>
      </pc:sldChg>
      <pc:sldChg chg="del">
        <pc:chgData name="Martin Klepek" userId="feb729e6-0e74-477c-a0ae-c9b68d8ac753" providerId="ADAL" clId="{BD780118-7CDA-2444-8BA8-822EFC25B18B}" dt="2025-03-02T15:20:04.630" v="5" actId="2696"/>
        <pc:sldMkLst>
          <pc:docMk/>
          <pc:sldMk cId="2696495866" sldId="278"/>
        </pc:sldMkLst>
      </pc:sldChg>
      <pc:sldChg chg="addSp delSp modSp add mod ord modAnim">
        <pc:chgData name="Martin Klepek" userId="feb729e6-0e74-477c-a0ae-c9b68d8ac753" providerId="ADAL" clId="{BD780118-7CDA-2444-8BA8-822EFC25B18B}" dt="2025-03-02T18:15:59.407" v="1964"/>
        <pc:sldMkLst>
          <pc:docMk/>
          <pc:sldMk cId="4272045418" sldId="278"/>
        </pc:sldMkLst>
      </pc:sldChg>
      <pc:sldChg chg="modSp add mod">
        <pc:chgData name="Martin Klepek" userId="feb729e6-0e74-477c-a0ae-c9b68d8ac753" providerId="ADAL" clId="{BD780118-7CDA-2444-8BA8-822EFC25B18B}" dt="2025-03-02T16:49:21.273" v="915" actId="20577"/>
        <pc:sldMkLst>
          <pc:docMk/>
          <pc:sldMk cId="130014448" sldId="279"/>
        </pc:sldMkLst>
      </pc:sldChg>
      <pc:sldChg chg="del">
        <pc:chgData name="Martin Klepek" userId="feb729e6-0e74-477c-a0ae-c9b68d8ac753" providerId="ADAL" clId="{BD780118-7CDA-2444-8BA8-822EFC25B18B}" dt="2025-03-02T15:20:04.631" v="6" actId="2696"/>
        <pc:sldMkLst>
          <pc:docMk/>
          <pc:sldMk cId="999826177" sldId="279"/>
        </pc:sldMkLst>
      </pc:sldChg>
      <pc:sldChg chg="addSp delSp modSp add mod ord">
        <pc:chgData name="Martin Klepek" userId="feb729e6-0e74-477c-a0ae-c9b68d8ac753" providerId="ADAL" clId="{BD780118-7CDA-2444-8BA8-822EFC25B18B}" dt="2025-03-02T17:01:35.306" v="1140" actId="20577"/>
        <pc:sldMkLst>
          <pc:docMk/>
          <pc:sldMk cId="3842872365" sldId="280"/>
        </pc:sldMkLst>
      </pc:sldChg>
      <pc:sldChg chg="addSp delSp modSp add mod">
        <pc:chgData name="Martin Klepek" userId="feb729e6-0e74-477c-a0ae-c9b68d8ac753" providerId="ADAL" clId="{BD780118-7CDA-2444-8BA8-822EFC25B18B}" dt="2025-03-02T16:57:35.144" v="993" actId="1076"/>
        <pc:sldMkLst>
          <pc:docMk/>
          <pc:sldMk cId="2005933174" sldId="281"/>
        </pc:sldMkLst>
      </pc:sldChg>
      <pc:sldChg chg="addSp delSp modSp add mod">
        <pc:chgData name="Martin Klepek" userId="feb729e6-0e74-477c-a0ae-c9b68d8ac753" providerId="ADAL" clId="{BD780118-7CDA-2444-8BA8-822EFC25B18B}" dt="2025-03-02T17:07:46.577" v="1246" actId="14100"/>
        <pc:sldMkLst>
          <pc:docMk/>
          <pc:sldMk cId="3904053128" sldId="282"/>
        </pc:sldMkLst>
      </pc:sldChg>
      <pc:sldChg chg="modSp add del mod">
        <pc:chgData name="Martin Klepek" userId="feb729e6-0e74-477c-a0ae-c9b68d8ac753" providerId="ADAL" clId="{BD780118-7CDA-2444-8BA8-822EFC25B18B}" dt="2025-03-02T17:51:33.400" v="1875" actId="2696"/>
        <pc:sldMkLst>
          <pc:docMk/>
          <pc:sldMk cId="4222675405" sldId="283"/>
        </pc:sldMkLst>
      </pc:sldChg>
      <pc:sldChg chg="modSp add del mod ord">
        <pc:chgData name="Martin Klepek" userId="feb729e6-0e74-477c-a0ae-c9b68d8ac753" providerId="ADAL" clId="{BD780118-7CDA-2444-8BA8-822EFC25B18B}" dt="2025-03-02T17:51:35.095" v="1876" actId="2696"/>
        <pc:sldMkLst>
          <pc:docMk/>
          <pc:sldMk cId="3098068322" sldId="284"/>
        </pc:sldMkLst>
      </pc:sldChg>
      <pc:sldChg chg="modSp add mod ord">
        <pc:chgData name="Martin Klepek" userId="feb729e6-0e74-477c-a0ae-c9b68d8ac753" providerId="ADAL" clId="{BD780118-7CDA-2444-8BA8-822EFC25B18B}" dt="2025-03-02T17:15:05.434" v="1392" actId="20577"/>
        <pc:sldMkLst>
          <pc:docMk/>
          <pc:sldMk cId="1292307677" sldId="285"/>
        </pc:sldMkLst>
      </pc:sldChg>
      <pc:sldChg chg="modSp add mod">
        <pc:chgData name="Martin Klepek" userId="feb729e6-0e74-477c-a0ae-c9b68d8ac753" providerId="ADAL" clId="{BD780118-7CDA-2444-8BA8-822EFC25B18B}" dt="2025-03-02T17:15:00.842" v="1383" actId="20577"/>
        <pc:sldMkLst>
          <pc:docMk/>
          <pc:sldMk cId="1388493318" sldId="286"/>
        </pc:sldMkLst>
      </pc:sldChg>
      <pc:sldChg chg="addSp delSp modSp add mod">
        <pc:chgData name="Martin Klepek" userId="feb729e6-0e74-477c-a0ae-c9b68d8ac753" providerId="ADAL" clId="{BD780118-7CDA-2444-8BA8-822EFC25B18B}" dt="2025-03-02T17:18:20.809" v="1505"/>
        <pc:sldMkLst>
          <pc:docMk/>
          <pc:sldMk cId="1239524251" sldId="287"/>
        </pc:sldMkLst>
      </pc:sldChg>
      <pc:sldChg chg="addSp delSp modSp add mod">
        <pc:chgData name="Martin Klepek" userId="feb729e6-0e74-477c-a0ae-c9b68d8ac753" providerId="ADAL" clId="{BD780118-7CDA-2444-8BA8-822EFC25B18B}" dt="2025-03-02T17:24:56.823" v="1659" actId="1076"/>
        <pc:sldMkLst>
          <pc:docMk/>
          <pc:sldMk cId="2263564602" sldId="288"/>
        </pc:sldMkLst>
      </pc:sldChg>
      <pc:sldChg chg="modSp add mod">
        <pc:chgData name="Martin Klepek" userId="feb729e6-0e74-477c-a0ae-c9b68d8ac753" providerId="ADAL" clId="{BD780118-7CDA-2444-8BA8-822EFC25B18B}" dt="2025-03-02T17:24:14.800" v="1656" actId="114"/>
        <pc:sldMkLst>
          <pc:docMk/>
          <pc:sldMk cId="1549139335" sldId="289"/>
        </pc:sldMkLst>
      </pc:sldChg>
      <pc:sldChg chg="addSp delSp modSp add mod">
        <pc:chgData name="Martin Klepek" userId="feb729e6-0e74-477c-a0ae-c9b68d8ac753" providerId="ADAL" clId="{BD780118-7CDA-2444-8BA8-822EFC25B18B}" dt="2025-03-02T17:27:23.542" v="1667" actId="1076"/>
        <pc:sldMkLst>
          <pc:docMk/>
          <pc:sldMk cId="2675069600" sldId="290"/>
        </pc:sldMkLst>
      </pc:sldChg>
      <pc:sldChg chg="addSp delSp modSp add">
        <pc:chgData name="Martin Klepek" userId="feb729e6-0e74-477c-a0ae-c9b68d8ac753" providerId="ADAL" clId="{BD780118-7CDA-2444-8BA8-822EFC25B18B}" dt="2025-03-02T17:30:15.189" v="1674" actId="1076"/>
        <pc:sldMkLst>
          <pc:docMk/>
          <pc:sldMk cId="87084554" sldId="291"/>
        </pc:sldMkLst>
      </pc:sldChg>
      <pc:sldChg chg="modSp add mod">
        <pc:chgData name="Martin Klepek" userId="feb729e6-0e74-477c-a0ae-c9b68d8ac753" providerId="ADAL" clId="{BD780118-7CDA-2444-8BA8-822EFC25B18B}" dt="2025-03-02T17:38:22.912" v="1758" actId="255"/>
        <pc:sldMkLst>
          <pc:docMk/>
          <pc:sldMk cId="1132681729" sldId="292"/>
        </pc:sldMkLst>
      </pc:sldChg>
      <pc:sldChg chg="modSp add mod ord">
        <pc:chgData name="Martin Klepek" userId="feb729e6-0e74-477c-a0ae-c9b68d8ac753" providerId="ADAL" clId="{BD780118-7CDA-2444-8BA8-822EFC25B18B}" dt="2025-03-02T17:34:58.182" v="1755" actId="20577"/>
        <pc:sldMkLst>
          <pc:docMk/>
          <pc:sldMk cId="3676863528" sldId="293"/>
        </pc:sldMkLst>
      </pc:sldChg>
      <pc:sldChg chg="modSp add mod">
        <pc:chgData name="Martin Klepek" userId="feb729e6-0e74-477c-a0ae-c9b68d8ac753" providerId="ADAL" clId="{BD780118-7CDA-2444-8BA8-822EFC25B18B}" dt="2025-03-02T17:55:39.317" v="1953" actId="20577"/>
        <pc:sldMkLst>
          <pc:docMk/>
          <pc:sldMk cId="2286649143" sldId="294"/>
        </pc:sldMkLst>
      </pc:sldChg>
      <pc:sldChg chg="addSp modSp add mod">
        <pc:chgData name="Martin Klepek" userId="feb729e6-0e74-477c-a0ae-c9b68d8ac753" providerId="ADAL" clId="{BD780118-7CDA-2444-8BA8-822EFC25B18B}" dt="2025-03-02T17:44:11.838" v="1849" actId="20577"/>
        <pc:sldMkLst>
          <pc:docMk/>
          <pc:sldMk cId="2705300610" sldId="295"/>
        </pc:sldMkLst>
      </pc:sldChg>
      <pc:sldChg chg="modSp add mod ord">
        <pc:chgData name="Martin Klepek" userId="feb729e6-0e74-477c-a0ae-c9b68d8ac753" providerId="ADAL" clId="{BD780118-7CDA-2444-8BA8-822EFC25B18B}" dt="2025-03-02T17:55:23.797" v="1929" actId="1076"/>
        <pc:sldMkLst>
          <pc:docMk/>
          <pc:sldMk cId="705153152" sldId="296"/>
        </pc:sldMkLst>
      </pc:sldChg>
      <pc:sldChg chg="add del ord">
        <pc:chgData name="Martin Klepek" userId="feb729e6-0e74-477c-a0ae-c9b68d8ac753" providerId="ADAL" clId="{BD780118-7CDA-2444-8BA8-822EFC25B18B}" dt="2025-03-02T17:46:34.181" v="1874" actId="2696"/>
        <pc:sldMkLst>
          <pc:docMk/>
          <pc:sldMk cId="2371499918" sldId="296"/>
        </pc:sldMkLst>
      </pc:sldChg>
      <pc:sldChg chg="addSp delSp modSp add mod">
        <pc:chgData name="Martin Klepek" userId="feb729e6-0e74-477c-a0ae-c9b68d8ac753" providerId="ADAL" clId="{BD780118-7CDA-2444-8BA8-822EFC25B18B}" dt="2025-03-02T17:52:21.440" v="1900" actId="1076"/>
        <pc:sldMkLst>
          <pc:docMk/>
          <pc:sldMk cId="2365563667" sldId="297"/>
        </pc:sldMkLst>
      </pc:sldChg>
      <pc:sldChg chg="addSp delSp modSp add mod">
        <pc:chgData name="Martin Klepek" userId="feb729e6-0e74-477c-a0ae-c9b68d8ac753" providerId="ADAL" clId="{BD780118-7CDA-2444-8BA8-822EFC25B18B}" dt="2025-03-02T17:53:11.154" v="1906" actId="1076"/>
        <pc:sldMkLst>
          <pc:docMk/>
          <pc:sldMk cId="2484515748" sldId="298"/>
        </pc:sldMkLst>
      </pc:sldChg>
      <pc:sldChg chg="addSp new ord">
        <pc:chgData name="Martin Klepek" userId="feb729e6-0e74-477c-a0ae-c9b68d8ac753" providerId="ADAL" clId="{BD780118-7CDA-2444-8BA8-822EFC25B18B}" dt="2025-03-02T18:18:16.815" v="1966" actId="20578"/>
        <pc:sldMkLst>
          <pc:docMk/>
          <pc:sldMk cId="1598255909" sldId="299"/>
        </pc:sldMkLst>
      </pc:sldChg>
      <pc:sldChg chg="addSp new ord">
        <pc:chgData name="Martin Klepek" userId="feb729e6-0e74-477c-a0ae-c9b68d8ac753" providerId="ADAL" clId="{BD780118-7CDA-2444-8BA8-822EFC25B18B}" dt="2025-03-02T18:17:49.184" v="1965" actId="20578"/>
        <pc:sldMkLst>
          <pc:docMk/>
          <pc:sldMk cId="4235902693" sldId="300"/>
        </pc:sldMkLst>
      </pc:sldChg>
      <pc:sldChg chg="addSp delSp modSp add mod">
        <pc:chgData name="Martin Klepek" userId="feb729e6-0e74-477c-a0ae-c9b68d8ac753" providerId="ADAL" clId="{BD780118-7CDA-2444-8BA8-822EFC25B18B}" dt="2025-03-02T18:02:12.385" v="1962" actId="1076"/>
        <pc:sldMkLst>
          <pc:docMk/>
          <pc:sldMk cId="1999597943" sldId="301"/>
        </pc:sldMkLst>
      </pc:sldChg>
      <pc:sldChg chg="addSp delSp modSp new mod">
        <pc:chgData name="Martin Klepek" userId="feb729e6-0e74-477c-a0ae-c9b68d8ac753" providerId="ADAL" clId="{BD780118-7CDA-2444-8BA8-822EFC25B18B}" dt="2025-03-02T18:25:29.938" v="1997" actId="14100"/>
        <pc:sldMkLst>
          <pc:docMk/>
          <pc:sldMk cId="2803621782" sldId="302"/>
        </pc:sldMkLst>
      </pc:sldChg>
      <pc:sldChg chg="addSp delSp modSp mod modShow">
        <pc:chgData name="Martin Klepek" userId="feb729e6-0e74-477c-a0ae-c9b68d8ac753" providerId="ADAL" clId="{BD780118-7CDA-2444-8BA8-822EFC25B18B}" dt="2025-03-03T12:49:27.393" v="2004" actId="478"/>
        <pc:sldMkLst>
          <pc:docMk/>
          <pc:sldMk cId="4150392050" sldId="303"/>
        </pc:sldMkLst>
      </pc:sldChg>
      <pc:sldChg chg="addSp delSp modSp new mod">
        <pc:chgData name="Martin Klepek" userId="feb729e6-0e74-477c-a0ae-c9b68d8ac753" providerId="ADAL" clId="{BD780118-7CDA-2444-8BA8-822EFC25B18B}" dt="2025-03-03T12:50:26.871" v="2008" actId="26606"/>
        <pc:sldMkLst>
          <pc:docMk/>
          <pc:sldMk cId="291760801" sldId="305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70135AE5-81D3-44E6-A59B-B021E1FCED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C9066C1-7F0F-45F8-ABD0-75892C0FB0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C83FC-E443-4837-A0C8-5C903D60FF95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6BF468A7-4853-4CEE-8A35-F48A276FC7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F32276D-BA84-4CDE-843C-3F96E2D1BC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1A11C6-7F78-4A59-8AEC-860400BC448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3851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019175-2856-754F-8EFE-F8A81FD6472D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086E01-2FCB-394F-A0AB-0781811B09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2836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524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211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5551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3483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73697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5868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18225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3997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398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AC8B1C-927A-47B0-A48E-07839BA1748C}" type="datetimeFigureOut">
              <a:rPr lang="cs-CZ" smtClean="0"/>
              <a:t>07.04.2025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0808B9-4D1F-4069-9EB9-CD8802008F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L2rMV98ApE?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8uAH1bEx4c?start=160&amp;feature=oembe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5fHcUZnAGM?feature=oembed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CF937454-C819-4C95-813A-73E6A1E76613}"/>
              </a:ext>
            </a:extLst>
          </p:cNvPr>
          <p:cNvGrpSpPr/>
          <p:nvPr/>
        </p:nvGrpSpPr>
        <p:grpSpPr>
          <a:xfrm>
            <a:off x="-163148" y="0"/>
            <a:ext cx="9307148" cy="5143500"/>
            <a:chOff x="-163148" y="0"/>
            <a:chExt cx="9307148" cy="51435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3DB907D3-9F92-4892-8CBE-EA7F3D6838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85237D80-94D7-45A4-A3FA-12A54210D606}"/>
                </a:ext>
              </a:extLst>
            </p:cNvPr>
            <p:cNvSpPr/>
            <p:nvPr/>
          </p:nvSpPr>
          <p:spPr>
            <a:xfrm>
              <a:off x="-163148" y="4515966"/>
              <a:ext cx="2480595" cy="288032"/>
            </a:xfrm>
            <a:prstGeom prst="roundRect">
              <a:avLst>
                <a:gd name="adj" fmla="val 50000"/>
              </a:avLst>
            </a:prstGeom>
            <a:solidFill>
              <a:srgbClr val="3078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524115B-EB76-44B4-A8B2-02837B9EB826}"/>
                </a:ext>
              </a:extLst>
            </p:cNvPr>
            <p:cNvSpPr txBox="1"/>
            <p:nvPr/>
          </p:nvSpPr>
          <p:spPr>
            <a:xfrm>
              <a:off x="611559" y="4496221"/>
              <a:ext cx="170588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</a:rPr>
                <a:t>www.slu.cz/opf/cz</a:t>
              </a:r>
            </a:p>
          </p:txBody>
        </p:sp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A0950B4E-DAB5-43A2-898E-94A6A0769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42392" y="325900"/>
              <a:ext cx="1953684" cy="956834"/>
            </a:xfrm>
            <a:prstGeom prst="rect">
              <a:avLst/>
            </a:prstGeom>
          </p:spPr>
        </p:pic>
      </p:grpSp>
      <p:sp>
        <p:nvSpPr>
          <p:cNvPr id="9" name="Nadpis 1">
            <a:extLst>
              <a:ext uri="{FF2B5EF4-FFF2-40B4-BE49-F238E27FC236}">
                <a16:creationId xmlns:a16="http://schemas.microsoft.com/office/drawing/2014/main" id="{687E8438-E225-4B7F-A764-FEFBC2D78C02}"/>
              </a:ext>
            </a:extLst>
          </p:cNvPr>
          <p:cNvSpPr txBox="1">
            <a:spLocks/>
          </p:cNvSpPr>
          <p:nvPr/>
        </p:nvSpPr>
        <p:spPr>
          <a:xfrm>
            <a:off x="709604" y="2354683"/>
            <a:ext cx="5040560" cy="12241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3200" b="1" cap="all" dirty="0"/>
          </a:p>
        </p:txBody>
      </p:sp>
      <p:sp>
        <p:nvSpPr>
          <p:cNvPr id="11" name="Podnadpis 2">
            <a:extLst>
              <a:ext uri="{FF2B5EF4-FFF2-40B4-BE49-F238E27FC236}">
                <a16:creationId xmlns:a16="http://schemas.microsoft.com/office/drawing/2014/main" id="{5C589846-0791-43CE-8FFB-8E00A7889DA2}"/>
              </a:ext>
            </a:extLst>
          </p:cNvPr>
          <p:cNvSpPr txBox="1">
            <a:spLocks/>
          </p:cNvSpPr>
          <p:nvPr/>
        </p:nvSpPr>
        <p:spPr>
          <a:xfrm>
            <a:off x="5292080" y="3867894"/>
            <a:ext cx="2016224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1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Doc. Ing. Martin </a:t>
            </a:r>
            <a:r>
              <a:rPr lang="cs-CZ" altLang="cs-CZ" sz="1000" b="1" dirty="0" err="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Klepek</a:t>
            </a:r>
            <a:r>
              <a:rPr lang="cs-CZ" altLang="cs-CZ" sz="1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, Ph.D.</a:t>
            </a:r>
            <a:endParaRPr lang="cs-CZ" altLang="cs-CZ" sz="10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78A62DA0-465C-4E19-B567-BEF2445B33A3}"/>
              </a:ext>
            </a:extLst>
          </p:cNvPr>
          <p:cNvSpPr txBox="1">
            <a:spLocks/>
          </p:cNvSpPr>
          <p:nvPr/>
        </p:nvSpPr>
        <p:spPr>
          <a:xfrm>
            <a:off x="611559" y="3638204"/>
            <a:ext cx="3672408" cy="7200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cs-CZ" sz="1600" dirty="0">
                <a:latin typeface="+mj-lt"/>
                <a:cs typeface="Times New Roman" panose="02020603050405020304" pitchFamily="18" charset="0"/>
              </a:rPr>
              <a:t>Mediální marketing – </a:t>
            </a:r>
            <a:r>
              <a:rPr lang="cs-CZ" sz="1600">
                <a:latin typeface="+mj-lt"/>
                <a:cs typeface="Times New Roman" panose="02020603050405020304" pitchFamily="18" charset="0"/>
              </a:rPr>
              <a:t>přednáška 7</a:t>
            </a:r>
            <a:endParaRPr lang="cs-CZ" sz="1600" dirty="0">
              <a:latin typeface="+mj-lt"/>
              <a:cs typeface="Times New Roman" panose="02020603050405020304" pitchFamily="18" charset="0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FB0B3410-AB3B-4EDF-9D45-E78871371410}"/>
              </a:ext>
            </a:extLst>
          </p:cNvPr>
          <p:cNvCxnSpPr>
            <a:cxnSpLocks/>
          </p:cNvCxnSpPr>
          <p:nvPr/>
        </p:nvCxnSpPr>
        <p:spPr>
          <a:xfrm flipH="1">
            <a:off x="709604" y="229529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B979E312-6B14-3D9A-3D14-E3EFC5901406}"/>
              </a:ext>
            </a:extLst>
          </p:cNvPr>
          <p:cNvSpPr txBox="1">
            <a:spLocks/>
          </p:cNvSpPr>
          <p:nvPr/>
        </p:nvSpPr>
        <p:spPr>
          <a:xfrm>
            <a:off x="862004" y="2507083"/>
            <a:ext cx="5040560" cy="12241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3200" b="1" cap="all" dirty="0">
                <a:cs typeface="Aharoni" panose="02010803020104030203" pitchFamily="2" charset="-79"/>
              </a:rPr>
              <a:t>TVORBA videa</a:t>
            </a:r>
            <a:endParaRPr lang="cs-CZ" sz="3200" b="1" cap="all" dirty="0"/>
          </a:p>
        </p:txBody>
      </p:sp>
    </p:spTree>
    <p:extLst>
      <p:ext uri="{BB962C8B-B14F-4D97-AF65-F5344CB8AC3E}">
        <p14:creationId xmlns:p14="http://schemas.microsoft.com/office/powerpoint/2010/main" val="133806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746028-640A-84DC-1C24-8B22700EF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E32C2A4A-A678-E143-20AF-5754F602E8ED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 err="1">
                <a:solidFill>
                  <a:srgbClr val="307871"/>
                </a:solidFill>
              </a:rPr>
              <a:t>storyboard</a:t>
            </a:r>
            <a:endParaRPr lang="cs-CZ" sz="3200" b="1" cap="all" dirty="0">
              <a:solidFill>
                <a:srgbClr val="307871"/>
              </a:solidFill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9C16279-ECA2-53BC-79ED-E888DA78C811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BEDB9B0F-CA36-426D-66AA-B3BC169A40EB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F9B55F04-2CDE-F2E5-62A5-568FAB3A7A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A200E993-B7F0-E972-99D3-C448A9A81002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8" name="Obrázek 7" descr="Obsah obrázku text, Lidská tvář, osoba, komiks&#10;&#10;Popis byl vytvořen automaticky">
            <a:extLst>
              <a:ext uri="{FF2B5EF4-FFF2-40B4-BE49-F238E27FC236}">
                <a16:creationId xmlns:a16="http://schemas.microsoft.com/office/drawing/2014/main" id="{D04DEB19-511B-A4AB-A043-7EC4DF04F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66" y="0"/>
            <a:ext cx="5875534" cy="51435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3B186EC-81E2-0D8E-2111-5AF44C7FB3DB}"/>
              </a:ext>
            </a:extLst>
          </p:cNvPr>
          <p:cNvSpPr txBox="1"/>
          <p:nvPr/>
        </p:nvSpPr>
        <p:spPr>
          <a:xfrm>
            <a:off x="52014" y="4824903"/>
            <a:ext cx="3309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</a:t>
            </a:r>
            <a:r>
              <a:rPr lang="cs-CZ" sz="1000" dirty="0" err="1"/>
              <a:t>Klemm</a:t>
            </a:r>
            <a:r>
              <a:rPr lang="cs-CZ" sz="1000" dirty="0"/>
              <a:t>, M. Jak na video v marketingu, Karviná 2023</a:t>
            </a:r>
          </a:p>
        </p:txBody>
      </p:sp>
    </p:spTree>
    <p:extLst>
      <p:ext uri="{BB962C8B-B14F-4D97-AF65-F5344CB8AC3E}">
        <p14:creationId xmlns:p14="http://schemas.microsoft.com/office/powerpoint/2010/main" val="1252037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8DECC7-622E-23E3-14B8-52EABD0EDD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3C98C49-FEF3-4BC8-D0DB-DB603B848582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 err="1">
                <a:solidFill>
                  <a:srgbClr val="307871"/>
                </a:solidFill>
              </a:rPr>
              <a:t>storyboard</a:t>
            </a:r>
            <a:endParaRPr lang="cs-CZ" sz="3200" b="1" cap="all" dirty="0">
              <a:solidFill>
                <a:srgbClr val="307871"/>
              </a:solidFill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99A6D7B-4DD1-FA49-B893-8A8F968FA674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16EED34-B3F1-1F60-A602-9F8048E02EE6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0C5D349F-E978-A977-13DD-CB509F2256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B5597062-40D9-A4BF-ACC1-1F8E27B314B3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3" name="Obrázek 2" descr="Obsah obrázku text, Lidská tvář, muž, snímek obrazovky&#10;&#10;Popis byl vytvořen automaticky">
            <a:extLst>
              <a:ext uri="{FF2B5EF4-FFF2-40B4-BE49-F238E27FC236}">
                <a16:creationId xmlns:a16="http://schemas.microsoft.com/office/drawing/2014/main" id="{778BCC38-5BD5-BBCD-21AF-9936E54983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757" y="162575"/>
            <a:ext cx="5963478" cy="481834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E249ACB-0E6B-7423-CEE9-8BFC8391C50B}"/>
              </a:ext>
            </a:extLst>
          </p:cNvPr>
          <p:cNvSpPr txBox="1"/>
          <p:nvPr/>
        </p:nvSpPr>
        <p:spPr>
          <a:xfrm>
            <a:off x="0" y="4701793"/>
            <a:ext cx="3309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</a:t>
            </a:r>
            <a:r>
              <a:rPr lang="cs-CZ" sz="1000" dirty="0" err="1"/>
              <a:t>Klemm</a:t>
            </a:r>
            <a:r>
              <a:rPr lang="cs-CZ" sz="1000" dirty="0"/>
              <a:t>, M. Jak na video v marketingu, Karviná 2023</a:t>
            </a:r>
          </a:p>
        </p:txBody>
      </p:sp>
    </p:spTree>
    <p:extLst>
      <p:ext uri="{BB962C8B-B14F-4D97-AF65-F5344CB8AC3E}">
        <p14:creationId xmlns:p14="http://schemas.microsoft.com/office/powerpoint/2010/main" val="4086856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671D2B-E666-D6D1-71CA-6545DC65A5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46E7C6F9-FEC7-0D90-D356-D2D5AFF85235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 err="1">
                <a:solidFill>
                  <a:srgbClr val="307871"/>
                </a:solidFill>
              </a:rPr>
              <a:t>Storyboard</a:t>
            </a:r>
            <a:r>
              <a:rPr lang="cs-CZ" sz="3200" b="1" cap="all" dirty="0">
                <a:solidFill>
                  <a:srgbClr val="307871"/>
                </a:solidFill>
              </a:rPr>
              <a:t> – následná realizace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B67176CF-E9B7-3AA0-FE26-AA51F56DA3D8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00544FE3-E006-3F1E-8FD3-7331C18C325D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54809456-C8E4-BDB1-253D-A6F5907C889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C48005EF-47EF-D619-80DA-C501709F5CBE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2" name="Online médium 1" descr="Dva Mluvčí | Neo Finances (Brandové video)">
            <a:hlinkClick r:id="" action="ppaction://media"/>
            <a:extLst>
              <a:ext uri="{FF2B5EF4-FFF2-40B4-BE49-F238E27FC236}">
                <a16:creationId xmlns:a16="http://schemas.microsoft.com/office/drawing/2014/main" id="{3E84DD08-EE4B-9EF2-A396-7C63444676B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95373" y="1366247"/>
            <a:ext cx="5753251" cy="3250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97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4E92F-82FF-6198-A7A9-89AEDE223F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F3A5553D-A49A-4669-13C8-554389CEDAAB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Příprava produkce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73BA2D4-4C6D-EF93-F4E3-EE65D6CA65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9" y="1335821"/>
            <a:ext cx="8243192" cy="3067207"/>
          </a:xfrm>
        </p:spPr>
        <p:txBody>
          <a:bodyPr>
            <a:noAutofit/>
          </a:bodyPr>
          <a:lstStyle/>
          <a:p>
            <a:r>
              <a:rPr lang="cs-CZ" sz="2200" dirty="0"/>
              <a:t>Rozpočet</a:t>
            </a:r>
          </a:p>
          <a:p>
            <a:r>
              <a:rPr lang="cs-CZ" sz="2200" dirty="0"/>
              <a:t>Termíny</a:t>
            </a:r>
          </a:p>
          <a:p>
            <a:r>
              <a:rPr lang="cs-CZ" sz="2200" dirty="0"/>
              <a:t>Lokace</a:t>
            </a:r>
          </a:p>
          <a:p>
            <a:r>
              <a:rPr lang="cs-CZ" sz="2200" dirty="0"/>
              <a:t>Herci</a:t>
            </a:r>
          </a:p>
          <a:p>
            <a:r>
              <a:rPr lang="cs-CZ" sz="2200" dirty="0"/>
              <a:t>Štáb</a:t>
            </a:r>
          </a:p>
          <a:p>
            <a:r>
              <a:rPr lang="cs-CZ" sz="2200" dirty="0"/>
              <a:t>Technika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BB352E66-C3EE-9380-DD2D-D61189E93FAE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68D74324-F964-500E-B95C-41468B6FAE48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51F145F7-6464-1222-00FB-984A74DE466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20D78D5D-84B2-72A0-01E2-EF476856A5E4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1026" name="Picture 2" descr="38,400+ Video Shooting Stock Photos, Pictures &amp; Royalty-Free Images -  iStock | Music video shooting, Video shooting guide">
            <a:extLst>
              <a:ext uri="{FF2B5EF4-FFF2-40B4-BE49-F238E27FC236}">
                <a16:creationId xmlns:a16="http://schemas.microsoft.com/office/drawing/2014/main" id="{C4E27D24-4281-76DB-EFDE-CA98AC208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8574" y="1120121"/>
            <a:ext cx="4445822" cy="2963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09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837BD-A627-653B-F516-424980D42A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1B4929EA-594B-997B-8C4F-4B7570ED0B30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postprodukce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E52428A0-5EF9-B7F3-B2A9-95A2632B2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9" y="1335821"/>
            <a:ext cx="5169309" cy="3163019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cs-CZ" sz="2000" dirty="0">
                <a:latin typeface="+mj-lt"/>
              </a:rPr>
              <a:t>Cílem je proměnit materiál v poutavý, srozumitelný a stylově jednotný video obsah, který zaujme a funguje na dané platformě.</a:t>
            </a:r>
          </a:p>
          <a:p>
            <a:pPr>
              <a:buBlip>
                <a:blip r:embed="rId2"/>
              </a:buBlip>
            </a:pPr>
            <a:r>
              <a:rPr lang="cs-CZ" sz="2000" dirty="0">
                <a:latin typeface="+mj-lt"/>
              </a:rPr>
              <a:t>Patří zde:</a:t>
            </a:r>
          </a:p>
          <a:p>
            <a:pPr lvl="1">
              <a:buBlip>
                <a:blip r:embed="rId2"/>
              </a:buBlip>
            </a:pPr>
            <a:r>
              <a:rPr lang="cs-CZ" sz="1800" dirty="0">
                <a:latin typeface="+mj-lt"/>
              </a:rPr>
              <a:t>Střih</a:t>
            </a:r>
          </a:p>
          <a:p>
            <a:pPr lvl="1">
              <a:buBlip>
                <a:blip r:embed="rId2"/>
              </a:buBlip>
            </a:pPr>
            <a:r>
              <a:rPr lang="cs-CZ" sz="1800" dirty="0">
                <a:latin typeface="+mj-lt"/>
              </a:rPr>
              <a:t>Zvuk</a:t>
            </a:r>
          </a:p>
          <a:p>
            <a:pPr lvl="1">
              <a:buBlip>
                <a:blip r:embed="rId2"/>
              </a:buBlip>
            </a:pPr>
            <a:r>
              <a:rPr lang="cs-CZ" sz="1800" dirty="0" err="1">
                <a:latin typeface="+mj-lt"/>
              </a:rPr>
              <a:t>Grading</a:t>
            </a:r>
            <a:endParaRPr lang="cs-CZ" sz="1800" dirty="0">
              <a:latin typeface="+mj-lt"/>
            </a:endParaRPr>
          </a:p>
          <a:p>
            <a:pPr lvl="1">
              <a:buBlip>
                <a:blip r:embed="rId2"/>
              </a:buBlip>
            </a:pPr>
            <a:r>
              <a:rPr lang="cs-CZ" sz="1800" dirty="0">
                <a:latin typeface="+mj-lt"/>
              </a:rPr>
              <a:t>Titulky a grafika (případně efekty)</a:t>
            </a:r>
          </a:p>
          <a:p>
            <a:pPr lvl="1">
              <a:buBlip>
                <a:blip r:embed="rId2"/>
              </a:buBlip>
            </a:pPr>
            <a:r>
              <a:rPr lang="cs-CZ" sz="1800" dirty="0">
                <a:latin typeface="+mj-lt"/>
              </a:rPr>
              <a:t>Export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4FD58D1B-D530-BBC0-E752-A999DD217D9F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B1959E7-3438-183F-55CD-717A57812BBE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61473D94-5CEB-13CE-F262-3880293CFF1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733796A9-6B74-289B-3782-463D32A041FD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1026" name="Picture 2" descr="Nůžky Červené Nářadí - Vektorová grafika zdarma na Pixabay">
            <a:extLst>
              <a:ext uri="{FF2B5EF4-FFF2-40B4-BE49-F238E27FC236}">
                <a16:creationId xmlns:a16="http://schemas.microsoft.com/office/drawing/2014/main" id="{9DBA6803-1FDB-8102-7F8C-E3884C710A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471462"/>
            <a:ext cx="1326457" cy="22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05423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9A3E5-80F3-126A-99E8-5D9CA727CC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D5027BBB-37C7-C940-E09A-A1459BAE1B25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postprodukce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B40D303C-82E3-B306-118B-53E05F5DD1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9" y="1335821"/>
            <a:ext cx="8129485" cy="3163019"/>
          </a:xfrm>
        </p:spPr>
        <p:txBody>
          <a:bodyPr>
            <a:noAutofit/>
          </a:bodyPr>
          <a:lstStyle/>
          <a:p>
            <a:r>
              <a:rPr lang="cs-CZ" sz="2000" dirty="0">
                <a:latin typeface="+mj-lt"/>
              </a:rPr>
              <a:t>Střih</a:t>
            </a:r>
          </a:p>
          <a:p>
            <a:pPr lvl="1">
              <a:buBlip>
                <a:blip r:embed="rId2"/>
              </a:buBlip>
            </a:pPr>
            <a:r>
              <a:rPr lang="cs-CZ" sz="1600" dirty="0">
                <a:latin typeface="+mj-lt"/>
              </a:rPr>
              <a:t>Základem je výběr a sestavení nejlepších záběrů do smysluplného celku.</a:t>
            </a:r>
          </a:p>
          <a:p>
            <a:pPr lvl="1">
              <a:buBlip>
                <a:blip r:embed="rId2"/>
              </a:buBlip>
            </a:pPr>
            <a:r>
              <a:rPr lang="cs-CZ" sz="1600" dirty="0">
                <a:latin typeface="+mj-lt"/>
              </a:rPr>
              <a:t>Rytmus střihu určuje tempo a celkový dojem z videa.</a:t>
            </a:r>
            <a:endParaRPr lang="cs-CZ" sz="2000" dirty="0">
              <a:latin typeface="+mj-lt"/>
            </a:endParaRPr>
          </a:p>
          <a:p>
            <a:r>
              <a:rPr lang="cs-CZ" sz="2000" dirty="0">
                <a:latin typeface="+mj-lt"/>
              </a:rPr>
              <a:t>Zvuk</a:t>
            </a:r>
          </a:p>
          <a:p>
            <a:pPr lvl="1">
              <a:buBlip>
                <a:blip r:embed="rId2"/>
              </a:buBlip>
            </a:pPr>
            <a:r>
              <a:rPr lang="cs-CZ" sz="1600" dirty="0">
                <a:latin typeface="+mj-lt"/>
              </a:rPr>
              <a:t>Kvalitní video potřebuje čistý zvuk, </a:t>
            </a:r>
            <a:r>
              <a:rPr lang="cs-CZ" sz="1600" dirty="0" err="1">
                <a:latin typeface="+mj-lt"/>
              </a:rPr>
              <a:t>podkresovou</a:t>
            </a:r>
            <a:r>
              <a:rPr lang="cs-CZ" sz="1600" dirty="0">
                <a:latin typeface="+mj-lt"/>
              </a:rPr>
              <a:t> hudbu a efekty.</a:t>
            </a:r>
          </a:p>
          <a:p>
            <a:pPr lvl="1">
              <a:buBlip>
                <a:blip r:embed="rId2"/>
              </a:buBlip>
            </a:pPr>
            <a:r>
              <a:rPr lang="cs-CZ" sz="1600" dirty="0">
                <a:latin typeface="+mj-lt"/>
              </a:rPr>
              <a:t>Zvuk výrazně ovlivňuje emoce diváka a srozumitelnost sdělení.</a:t>
            </a:r>
            <a:endParaRPr lang="cs-CZ" sz="2000" dirty="0">
              <a:latin typeface="+mj-lt"/>
            </a:endParaRPr>
          </a:p>
          <a:p>
            <a:r>
              <a:rPr lang="cs-CZ" sz="2000" dirty="0" err="1">
                <a:latin typeface="+mj-lt"/>
              </a:rPr>
              <a:t>Color</a:t>
            </a:r>
            <a:r>
              <a:rPr lang="cs-CZ" sz="2000" dirty="0">
                <a:latin typeface="+mj-lt"/>
              </a:rPr>
              <a:t> </a:t>
            </a:r>
            <a:r>
              <a:rPr lang="cs-CZ" sz="2000" dirty="0" err="1">
                <a:latin typeface="+mj-lt"/>
              </a:rPr>
              <a:t>Grading</a:t>
            </a:r>
            <a:endParaRPr lang="cs-CZ" sz="2000" dirty="0">
              <a:latin typeface="+mj-lt"/>
            </a:endParaRPr>
          </a:p>
          <a:p>
            <a:pPr lvl="1">
              <a:buBlip>
                <a:blip r:embed="rId2"/>
              </a:buBlip>
            </a:pPr>
            <a:r>
              <a:rPr lang="cs-CZ" sz="1600" dirty="0">
                <a:latin typeface="+mj-lt"/>
              </a:rPr>
              <a:t>Slouží ke sjednocení barev, úpravě expozice a vytvoření vizuální nálady.</a:t>
            </a:r>
          </a:p>
          <a:p>
            <a:pPr lvl="1">
              <a:buBlip>
                <a:blip r:embed="rId2"/>
              </a:buBlip>
            </a:pPr>
            <a:r>
              <a:rPr lang="cs-CZ" sz="1600" dirty="0">
                <a:latin typeface="+mj-lt"/>
              </a:rPr>
              <a:t>Pomáhá videu působit profesionálně a podporuje </a:t>
            </a:r>
            <a:r>
              <a:rPr lang="cs-CZ" sz="1600" dirty="0" err="1">
                <a:latin typeface="+mj-lt"/>
              </a:rPr>
              <a:t>brandovou</a:t>
            </a:r>
            <a:r>
              <a:rPr lang="cs-CZ" sz="1600" dirty="0">
                <a:latin typeface="+mj-lt"/>
              </a:rPr>
              <a:t> identitu.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17381A2-43BC-B411-36A9-418F7E0F642D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7FE564B6-A2CF-E086-7F72-5BC8DE1C5EAE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B9EAA358-981E-9D1A-9F34-7382EB0A9FB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49475A35-70B8-4147-0435-C88F0196DD6E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0333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74BF4-B098-82A2-671C-FD56A58C8F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43778A47-0DB6-9842-1164-FBCA87D9DACB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postprodukce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8D37D7E8-21EE-54DD-1DA9-B12DA838D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335821"/>
            <a:ext cx="4583292" cy="3163019"/>
          </a:xfrm>
        </p:spPr>
        <p:txBody>
          <a:bodyPr>
            <a:noAutofit/>
          </a:bodyPr>
          <a:lstStyle/>
          <a:p>
            <a:r>
              <a:rPr lang="cs-CZ" sz="2000" dirty="0">
                <a:latin typeface="+mj-lt"/>
              </a:rPr>
              <a:t>Titulky a grafika</a:t>
            </a:r>
          </a:p>
          <a:p>
            <a:pPr lvl="1">
              <a:buBlip>
                <a:blip r:embed="rId2"/>
              </a:buBlip>
            </a:pPr>
            <a:r>
              <a:rPr lang="cs-CZ" sz="1600" dirty="0">
                <a:latin typeface="+mj-lt"/>
              </a:rPr>
              <a:t>Texty, loga (branding) a animace doplňují informace nebo vizuálně zaujmou.</a:t>
            </a:r>
          </a:p>
          <a:p>
            <a:pPr lvl="1">
              <a:buBlip>
                <a:blip r:embed="rId2"/>
              </a:buBlip>
            </a:pPr>
            <a:r>
              <a:rPr lang="cs-CZ" sz="1600" dirty="0">
                <a:latin typeface="+mj-lt"/>
              </a:rPr>
              <a:t>Videa bez zvuku (např. na sociálních sítích) se díky titulkům stávají srozumitelnými.</a:t>
            </a:r>
            <a:endParaRPr lang="cs-CZ" sz="2000" dirty="0">
              <a:latin typeface="+mj-lt"/>
            </a:endParaRPr>
          </a:p>
          <a:p>
            <a:r>
              <a:rPr lang="cs-CZ" sz="2000" dirty="0">
                <a:latin typeface="+mj-lt"/>
              </a:rPr>
              <a:t>Export a optimalizace</a:t>
            </a:r>
          </a:p>
          <a:p>
            <a:pPr lvl="1">
              <a:buBlip>
                <a:blip r:embed="rId2"/>
              </a:buBlip>
            </a:pPr>
            <a:r>
              <a:rPr lang="cs-CZ" sz="1600" dirty="0">
                <a:latin typeface="+mj-lt"/>
              </a:rPr>
              <a:t>Výsledné video je třeba upravit podle cílové platformy – formát, rozlišení, poměr stran.</a:t>
            </a:r>
          </a:p>
          <a:p>
            <a:pPr lvl="1">
              <a:buBlip>
                <a:blip r:embed="rId2"/>
              </a:buBlip>
            </a:pPr>
            <a:r>
              <a:rPr lang="cs-CZ" sz="1600" dirty="0">
                <a:latin typeface="+mj-lt"/>
              </a:rPr>
              <a:t>Optimalizace zajišťuje rychlé načítání a správné zobrazení napříč zařízeními.</a:t>
            </a:r>
            <a:endParaRPr lang="cs-CZ" sz="1400" dirty="0">
              <a:latin typeface="+mj-lt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A5F362C6-D29B-EF81-F03B-AA07CE8A50F1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84ADC1F2-FE10-1358-50E7-D27C0848CA42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2B5BFDB3-AB11-D5AE-4B87-85E66F28163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AD910668-A401-A656-4EBF-3B320B425D4C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2050" name="Picture 2" descr="Screenshot of Caption’s feature to create and customize subtitles">
            <a:extLst>
              <a:ext uri="{FF2B5EF4-FFF2-40B4-BE49-F238E27FC236}">
                <a16:creationId xmlns:a16="http://schemas.microsoft.com/office/drawing/2014/main" id="{B73D6F44-9C0D-FE0E-740E-E4CD9CDA22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4" t="6247" r="13786" b="6852"/>
          <a:stretch/>
        </p:blipFill>
        <p:spPr bwMode="auto">
          <a:xfrm>
            <a:off x="5609968" y="1335821"/>
            <a:ext cx="2824428" cy="2840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70083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357670-F787-26E3-CEE2-22F954C305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C0317AAA-466B-8BF2-A0FE-565076CED5F2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Testování reklam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167C74F3-78B3-8D31-2FDF-78A21DACDB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335821"/>
            <a:ext cx="3293175" cy="3163019"/>
          </a:xfrm>
        </p:spPr>
        <p:txBody>
          <a:bodyPr>
            <a:noAutofit/>
          </a:bodyPr>
          <a:lstStyle/>
          <a:p>
            <a:r>
              <a:rPr lang="cs-CZ" sz="2000" dirty="0">
                <a:latin typeface="+mj-lt"/>
              </a:rPr>
              <a:t>Dnes je běžnou praxí testování reklam obzvlášť pokud mají být vysílány v TV či v masivních online kampaních.</a:t>
            </a:r>
          </a:p>
          <a:p>
            <a:r>
              <a:rPr lang="cs-CZ" sz="2000" dirty="0">
                <a:latin typeface="+mj-lt"/>
              </a:rPr>
              <a:t>Testování umožní zlepšit spot do takové úrovně že je následně efektivnější.</a:t>
            </a:r>
          </a:p>
          <a:p>
            <a:endParaRPr lang="cs-CZ" sz="1400" dirty="0">
              <a:latin typeface="+mj-lt"/>
            </a:endParaRP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B5AB7FE-F0EC-537B-B3CA-6D3E116F337B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98A3A8DD-11C4-F5D7-7857-3B3E47370F6C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E2C21116-A66C-89F1-56D6-87C5111573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8776BEB2-B5C7-448E-337C-8EFB5A6E55E3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2" name="Online médium 1" descr="BEHAVIO PLATFORM | Czech Launch (12. 10. 2022)">
            <a:hlinkClick r:id="" action="ppaction://media"/>
            <a:extLst>
              <a:ext uri="{FF2B5EF4-FFF2-40B4-BE49-F238E27FC236}">
                <a16:creationId xmlns:a16="http://schemas.microsoft.com/office/drawing/2014/main" id="{0652CE9F-2BA4-E37E-D622-11067F27099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118282" y="1334543"/>
            <a:ext cx="4483396" cy="253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13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4E6222-B729-5265-FB26-EC8F398FB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79BB36DD-4D7C-C302-84F6-D67F7E0EB4B0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Příklad tvorby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6288558A-BB56-E4FC-C551-894C3176102F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81040EDA-2136-B877-E2E4-71884432B767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D0A74E78-50B9-136D-420F-7E5A67DBF8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3C8DB1A7-F1FA-D33C-199B-F0C40D06A3E0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458B3DE2-D475-10BC-346F-BCABFD31FF86}"/>
              </a:ext>
            </a:extLst>
          </p:cNvPr>
          <p:cNvSpPr txBox="1">
            <a:spLocks/>
          </p:cNvSpPr>
          <p:nvPr/>
        </p:nvSpPr>
        <p:spPr>
          <a:xfrm>
            <a:off x="611560" y="1335822"/>
            <a:ext cx="4109528" cy="3036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cs-CZ" sz="2400" dirty="0">
                <a:latin typeface="+mj-lt"/>
              </a:rPr>
              <a:t>Námět:</a:t>
            </a:r>
          </a:p>
          <a:p>
            <a:pPr marL="0" indent="0">
              <a:buNone/>
            </a:pPr>
            <a:r>
              <a:rPr lang="cs-CZ" sz="2000" i="1" dirty="0">
                <a:effectLst/>
                <a:latin typeface="Open Sans" panose="020B0606030504020204" pitchFamily="34" charset="0"/>
              </a:rPr>
              <a:t>‚‚V kanceláři plné pracovníků jeden ze zaměstnanců omylem vypojí</a:t>
            </a:r>
            <a:r>
              <a:rPr lang="cs-CZ" sz="2000" dirty="0">
                <a:latin typeface="Open Sans" panose="020B0606030504020204" pitchFamily="34" charset="0"/>
              </a:rPr>
              <a:t> </a:t>
            </a:r>
            <a:r>
              <a:rPr lang="cs-CZ" sz="2000" i="1" dirty="0">
                <a:effectLst/>
                <a:latin typeface="Open Sans" panose="020B0606030504020204" pitchFamily="34" charset="0"/>
              </a:rPr>
              <a:t>internet. Lidé se rázem vrátí do doby kamenné, z pracovníků se</a:t>
            </a:r>
            <a:r>
              <a:rPr lang="cs-CZ" sz="2000" dirty="0">
                <a:latin typeface="Open Sans" panose="020B0606030504020204" pitchFamily="34" charset="0"/>
              </a:rPr>
              <a:t> </a:t>
            </a:r>
            <a:r>
              <a:rPr lang="cs-CZ" sz="2000" i="1" dirty="0">
                <a:effectLst/>
                <a:latin typeface="Open Sans" panose="020B0606030504020204" pitchFamily="34" charset="0"/>
              </a:rPr>
              <a:t>stávají neandrtálci, kteří se chovají jako zvířata. Viník nachází</a:t>
            </a:r>
            <a:r>
              <a:rPr lang="cs-CZ" sz="2000" dirty="0">
                <a:latin typeface="Open Sans" panose="020B0606030504020204" pitchFamily="34" charset="0"/>
              </a:rPr>
              <a:t> </a:t>
            </a:r>
            <a:r>
              <a:rPr lang="cs-CZ" sz="2000" i="1" dirty="0">
                <a:effectLst/>
                <a:latin typeface="Open Sans" panose="020B0606030504020204" pitchFamily="34" charset="0"/>
              </a:rPr>
              <a:t>telefon a situaci vyřídí pomocí služby IT Parťák.‘‘</a:t>
            </a:r>
            <a:endParaRPr lang="cs-CZ" sz="2400" dirty="0">
              <a:latin typeface="+mj-lt"/>
            </a:endParaRP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endParaRPr lang="cs-CZ" sz="2400" dirty="0">
              <a:latin typeface="+mj-lt"/>
            </a:endParaRPr>
          </a:p>
        </p:txBody>
      </p:sp>
      <p:pic>
        <p:nvPicPr>
          <p:cNvPr id="8" name="Obrázek 7" descr="Obsah obrázku Lidská tvář, snímek obrazovky, osoba, muž&#10;&#10;Popis byl vytvořen automaticky">
            <a:extLst>
              <a:ext uri="{FF2B5EF4-FFF2-40B4-BE49-F238E27FC236}">
                <a16:creationId xmlns:a16="http://schemas.microsoft.com/office/drawing/2014/main" id="{8A1A11BD-D897-74CC-3672-DA9F08949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1" r="11530"/>
          <a:stretch/>
        </p:blipFill>
        <p:spPr>
          <a:xfrm>
            <a:off x="4932040" y="1174069"/>
            <a:ext cx="3801422" cy="3036053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0774226-4485-A10C-665C-E31CDB57BA4A}"/>
              </a:ext>
            </a:extLst>
          </p:cNvPr>
          <p:cNvSpPr txBox="1"/>
          <p:nvPr/>
        </p:nvSpPr>
        <p:spPr>
          <a:xfrm>
            <a:off x="5177885" y="4210122"/>
            <a:ext cx="3309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</a:t>
            </a:r>
            <a:r>
              <a:rPr lang="cs-CZ" sz="1000" dirty="0" err="1"/>
              <a:t>Klemm</a:t>
            </a:r>
            <a:r>
              <a:rPr lang="cs-CZ" sz="1000" dirty="0"/>
              <a:t>, M. Jak na video v marketingu, Karviná 2023</a:t>
            </a:r>
          </a:p>
        </p:txBody>
      </p:sp>
    </p:spTree>
    <p:extLst>
      <p:ext uri="{BB962C8B-B14F-4D97-AF65-F5344CB8AC3E}">
        <p14:creationId xmlns:p14="http://schemas.microsoft.com/office/powerpoint/2010/main" val="22866491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696B2D-0844-E7A4-F8FA-3AB464A2A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3C41133A-4540-0D70-C329-9B33D5BFFFDE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Příklad tvorby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2BF7E15-678B-F482-5941-77CEFDB84971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9143667-C8F5-A448-8CD5-E2CF08E43BA7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9AE2A556-35B4-777A-5C49-5ACF58C360C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DB8CD279-F46D-DA12-7E2B-3CEC8A9F8AA4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3AA77E4F-B4DD-F2EC-37F6-0A5A884FA6E5}"/>
              </a:ext>
            </a:extLst>
          </p:cNvPr>
          <p:cNvSpPr txBox="1">
            <a:spLocks/>
          </p:cNvSpPr>
          <p:nvPr/>
        </p:nvSpPr>
        <p:spPr>
          <a:xfrm>
            <a:off x="611560" y="1335822"/>
            <a:ext cx="2780997" cy="3036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cs-CZ" sz="2400" dirty="0" err="1">
                <a:latin typeface="+mj-lt"/>
              </a:rPr>
              <a:t>Storyboard</a:t>
            </a:r>
            <a:r>
              <a:rPr lang="cs-CZ" sz="2400" dirty="0">
                <a:latin typeface="+mj-lt"/>
              </a:rPr>
              <a:t>:</a:t>
            </a:r>
          </a:p>
          <a:p>
            <a:pPr marL="0" indent="0">
              <a:buNone/>
            </a:pPr>
            <a:r>
              <a:rPr lang="cs-CZ" sz="2000" i="1" dirty="0">
                <a:effectLst/>
                <a:latin typeface="Open Sans" panose="020B0606030504020204" pitchFamily="34" charset="0"/>
              </a:rPr>
              <a:t>Popis scén a záběrů, tak jak po sobě budou ve videu následovat.</a:t>
            </a:r>
            <a:endParaRPr lang="cs-CZ" sz="2400" dirty="0">
              <a:latin typeface="+mj-lt"/>
            </a:endParaRP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endParaRPr lang="cs-CZ" sz="2400" dirty="0">
              <a:latin typeface="+mj-lt"/>
            </a:endParaRPr>
          </a:p>
        </p:txBody>
      </p:sp>
      <p:pic>
        <p:nvPicPr>
          <p:cNvPr id="10" name="Obrázek 9" descr="Obsah obrázku Lidská tvář, snímek obrazovky, žena, osoba&#10;&#10;Popis byl vytvořen automaticky">
            <a:extLst>
              <a:ext uri="{FF2B5EF4-FFF2-40B4-BE49-F238E27FC236}">
                <a16:creationId xmlns:a16="http://schemas.microsoft.com/office/drawing/2014/main" id="{B6E698CB-D4DB-0553-C540-262FB92A16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504" y="1335822"/>
            <a:ext cx="4795936" cy="3029012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2C80D4A0-3B74-8A35-6210-E981CF7AE3B4}"/>
              </a:ext>
            </a:extLst>
          </p:cNvPr>
          <p:cNvSpPr txBox="1"/>
          <p:nvPr/>
        </p:nvSpPr>
        <p:spPr>
          <a:xfrm>
            <a:off x="5218043" y="4413092"/>
            <a:ext cx="3309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</a:t>
            </a:r>
            <a:r>
              <a:rPr lang="cs-CZ" sz="1000" dirty="0" err="1"/>
              <a:t>Klemm</a:t>
            </a:r>
            <a:r>
              <a:rPr lang="cs-CZ" sz="1000" dirty="0"/>
              <a:t>, M. Jak na video v marketingu, Karviná 2023</a:t>
            </a:r>
          </a:p>
        </p:txBody>
      </p:sp>
    </p:spTree>
    <p:extLst>
      <p:ext uri="{BB962C8B-B14F-4D97-AF65-F5344CB8AC3E}">
        <p14:creationId xmlns:p14="http://schemas.microsoft.com/office/powerpoint/2010/main" val="1056739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0D53A5-D6B1-84ED-3BEC-A00730AF29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14F66CF5-0F70-1DF6-85F9-D9599FCDF8EC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Úvod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F15D0BE8-DA84-1FFC-51D0-298ED3827C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9" y="1335821"/>
            <a:ext cx="8243192" cy="3163019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cs-CZ" sz="2400" dirty="0">
                <a:latin typeface="+mj-lt"/>
              </a:rPr>
              <a:t>Jaký je obecný proces tvorby videa</a:t>
            </a:r>
          </a:p>
          <a:p>
            <a:pPr>
              <a:buBlip>
                <a:blip r:embed="rId2"/>
              </a:buBlip>
            </a:pPr>
            <a:r>
              <a:rPr lang="cs-CZ" sz="2400" dirty="0"/>
              <a:t>Je dobré porozumět </a:t>
            </a:r>
            <a:r>
              <a:rPr lang="cs-CZ" sz="2400" dirty="0" err="1"/>
              <a:t>workflow</a:t>
            </a:r>
            <a:r>
              <a:rPr lang="cs-CZ" sz="2400" dirty="0"/>
              <a:t> agentury</a:t>
            </a:r>
          </a:p>
          <a:p>
            <a:pPr>
              <a:buBlip>
                <a:blip r:embed="rId2"/>
              </a:buBlip>
            </a:pPr>
            <a:r>
              <a:rPr lang="cs-CZ" sz="2400" dirty="0">
                <a:latin typeface="+mj-lt"/>
              </a:rPr>
              <a:t>Pojmy které se ve </a:t>
            </a:r>
            <a:r>
              <a:rPr lang="cs-CZ" sz="2400" dirty="0" err="1">
                <a:latin typeface="+mj-lt"/>
              </a:rPr>
              <a:t>videoprodukci</a:t>
            </a:r>
            <a:r>
              <a:rPr lang="cs-CZ" sz="2400" dirty="0">
                <a:latin typeface="+mj-lt"/>
              </a:rPr>
              <a:t> používají</a:t>
            </a:r>
          </a:p>
          <a:p>
            <a:pPr>
              <a:buBlip>
                <a:blip r:embed="rId2"/>
              </a:buBlip>
            </a:pPr>
            <a:r>
              <a:rPr lang="cs-CZ" sz="2400" dirty="0">
                <a:latin typeface="+mj-lt"/>
              </a:rPr>
              <a:t>Ukážeme si případovou studii od myšlenky k realizaci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8A42721-A97C-FB06-AF92-A1CBBD71F22A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154AB42C-CF1D-30E9-C701-097783BB999D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E45892C9-2962-F407-E849-33B768B930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A39F6327-804A-F978-D590-8569DB749CF8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29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ED5F8E-A195-FC82-27EF-3173872D8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A4A37B0D-87B4-519D-EE70-E3D4BD3D2C51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Příklad tvorby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EB9544C4-320A-90D8-B672-46141455A24B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A2323590-ECFF-9485-1E90-744044D79695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38D12296-ED96-3347-5EFE-E117E7EBA5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BE6F5F22-DDF5-7AD3-8370-D1C63E3AA959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2" name="Online médium 1" descr="Dva Mluvčí: IT Parťák – Doba kamenná">
            <a:hlinkClick r:id="" action="ppaction://media"/>
            <a:extLst>
              <a:ext uri="{FF2B5EF4-FFF2-40B4-BE49-F238E27FC236}">
                <a16:creationId xmlns:a16="http://schemas.microsoft.com/office/drawing/2014/main" id="{8B4D0FCD-F876-9B2B-7B89-4D4E2CE48D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20746" y="1174069"/>
            <a:ext cx="6093370" cy="344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99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D51373-5CE6-9B38-ECBD-CAA584252A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B74943F1-46B0-421A-2C6A-C5F03C739146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Shrnutí přednášky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7093ADE-3AAA-24AD-2478-55842C53E5D3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FA042B44-1BD8-61B4-CDCD-3FBC290E8487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B2A02F6D-F5D8-254B-6CD5-D879AF1C8BC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9B6ECB0A-AB93-B4E8-1E72-0A405B281A29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599424C-7083-9C92-F3B6-93A719C9CD80}"/>
              </a:ext>
            </a:extLst>
          </p:cNvPr>
          <p:cNvSpPr txBox="1">
            <a:spLocks/>
          </p:cNvSpPr>
          <p:nvPr/>
        </p:nvSpPr>
        <p:spPr>
          <a:xfrm>
            <a:off x="611559" y="1335822"/>
            <a:ext cx="4509081" cy="303612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Blip>
                <a:blip r:embed="rId2"/>
              </a:buBlip>
            </a:pPr>
            <a:r>
              <a:rPr lang="cs-CZ" sz="2400" dirty="0">
                <a:latin typeface="+mj-lt"/>
              </a:rPr>
              <a:t>Známe proces tvorby videa</a:t>
            </a:r>
          </a:p>
          <a:p>
            <a:pPr lvl="1">
              <a:buBlip>
                <a:blip r:embed="rId2"/>
              </a:buBlip>
            </a:pPr>
            <a:r>
              <a:rPr lang="cs-CZ" sz="2000" dirty="0">
                <a:latin typeface="+mj-lt"/>
              </a:rPr>
              <a:t>Preprodukce</a:t>
            </a:r>
          </a:p>
          <a:p>
            <a:pPr lvl="1">
              <a:buBlip>
                <a:blip r:embed="rId2"/>
              </a:buBlip>
            </a:pPr>
            <a:r>
              <a:rPr lang="cs-CZ" sz="2000" dirty="0">
                <a:latin typeface="+mj-lt"/>
              </a:rPr>
              <a:t>Produkce</a:t>
            </a:r>
          </a:p>
          <a:p>
            <a:pPr lvl="1">
              <a:buBlip>
                <a:blip r:embed="rId2"/>
              </a:buBlip>
            </a:pPr>
            <a:r>
              <a:rPr lang="cs-CZ" sz="2000" dirty="0">
                <a:latin typeface="+mj-lt"/>
              </a:rPr>
              <a:t>Postprodukce</a:t>
            </a:r>
          </a:p>
          <a:p>
            <a:pPr>
              <a:buBlip>
                <a:blip r:embed="rId2"/>
              </a:buBlip>
            </a:pPr>
            <a:r>
              <a:rPr lang="cs-CZ" sz="2400" dirty="0">
                <a:latin typeface="+mj-lt"/>
              </a:rPr>
              <a:t>Rozumíme významu a mechanice testování reklamních spotů.</a:t>
            </a: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endParaRPr lang="cs-CZ" sz="2400" dirty="0">
              <a:latin typeface="+mj-lt"/>
            </a:endParaRPr>
          </a:p>
          <a:p>
            <a:pPr>
              <a:buFont typeface="Arial" panose="020B0604020202020204" pitchFamily="34" charset="0"/>
              <a:buBlip>
                <a:blip r:embed="rId2"/>
              </a:buBlip>
            </a:pPr>
            <a:endParaRPr lang="cs-CZ" sz="2400" dirty="0">
              <a:latin typeface="+mj-lt"/>
            </a:endParaRPr>
          </a:p>
        </p:txBody>
      </p:sp>
      <p:pic>
        <p:nvPicPr>
          <p:cNvPr id="2" name="Picture 2" descr="Streamlining Storyboarding with AI | by SwanVR | Medium">
            <a:extLst>
              <a:ext uri="{FF2B5EF4-FFF2-40B4-BE49-F238E27FC236}">
                <a16:creationId xmlns:a16="http://schemas.microsoft.com/office/drawing/2014/main" id="{79818249-D333-0377-D1DF-58362D49E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270" y="1651376"/>
            <a:ext cx="3220171" cy="1840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365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B610EB80-C87B-4447-9825-BAC98404569D}"/>
              </a:ext>
            </a:extLst>
          </p:cNvPr>
          <p:cNvGrpSpPr/>
          <p:nvPr/>
        </p:nvGrpSpPr>
        <p:grpSpPr>
          <a:xfrm>
            <a:off x="-396552" y="-20538"/>
            <a:ext cx="9540552" cy="5143500"/>
            <a:chOff x="-396552" y="0"/>
            <a:chExt cx="9540552" cy="5143500"/>
          </a:xfrm>
        </p:grpSpPr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9B2297F0-AFBE-478F-99F6-7560D3C6C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13" name="Obdélník: se zakulacenými rohy 12">
              <a:extLst>
                <a:ext uri="{FF2B5EF4-FFF2-40B4-BE49-F238E27FC236}">
                  <a16:creationId xmlns:a16="http://schemas.microsoft.com/office/drawing/2014/main" id="{85237D80-94D7-45A4-A3FA-12A54210D606}"/>
                </a:ext>
              </a:extLst>
            </p:cNvPr>
            <p:cNvSpPr/>
            <p:nvPr/>
          </p:nvSpPr>
          <p:spPr>
            <a:xfrm>
              <a:off x="-396552" y="4515966"/>
              <a:ext cx="2749938" cy="288032"/>
            </a:xfrm>
            <a:prstGeom prst="roundRect">
              <a:avLst>
                <a:gd name="adj" fmla="val 50000"/>
              </a:avLst>
            </a:prstGeom>
            <a:solidFill>
              <a:srgbClr val="3078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7524115B-EB76-44B4-A8B2-02837B9EB826}"/>
                </a:ext>
              </a:extLst>
            </p:cNvPr>
            <p:cNvSpPr txBox="1"/>
            <p:nvPr/>
          </p:nvSpPr>
          <p:spPr>
            <a:xfrm>
              <a:off x="611559" y="4496221"/>
              <a:ext cx="168169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b="1" dirty="0">
                  <a:solidFill>
                    <a:schemeClr val="bg1"/>
                  </a:solidFill>
                </a:rPr>
                <a:t>www.slu.cz/opf/cz</a:t>
              </a:r>
            </a:p>
          </p:txBody>
        </p:sp>
        <p:pic>
          <p:nvPicPr>
            <p:cNvPr id="16" name="Obrázek 15">
              <a:extLst>
                <a:ext uri="{FF2B5EF4-FFF2-40B4-BE49-F238E27FC236}">
                  <a16:creationId xmlns:a16="http://schemas.microsoft.com/office/drawing/2014/main" id="{A0950B4E-DAB5-43A2-898E-94A6A0769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9702" y="325900"/>
              <a:ext cx="1953684" cy="956834"/>
            </a:xfrm>
            <a:prstGeom prst="rect">
              <a:avLst/>
            </a:prstGeom>
          </p:spPr>
        </p:pic>
      </p:grpSp>
      <p:sp>
        <p:nvSpPr>
          <p:cNvPr id="9" name="Nadpis 1">
            <a:extLst>
              <a:ext uri="{FF2B5EF4-FFF2-40B4-BE49-F238E27FC236}">
                <a16:creationId xmlns:a16="http://schemas.microsoft.com/office/drawing/2014/main" id="{C51D9093-0704-4F4C-A1A1-D0B3B97BA909}"/>
              </a:ext>
            </a:extLst>
          </p:cNvPr>
          <p:cNvSpPr txBox="1">
            <a:spLocks/>
          </p:cNvSpPr>
          <p:nvPr/>
        </p:nvSpPr>
        <p:spPr>
          <a:xfrm>
            <a:off x="6012160" y="4083918"/>
            <a:ext cx="2538172" cy="86409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cs-CZ" sz="3200" b="1" cap="all" dirty="0">
                <a:solidFill>
                  <a:srgbClr val="307871"/>
                </a:solidFill>
              </a:rPr>
              <a:t>DÍKY</a:t>
            </a:r>
            <a:br>
              <a:rPr lang="cs-CZ" sz="3200" b="1" cap="all" dirty="0">
                <a:solidFill>
                  <a:srgbClr val="307871"/>
                </a:solidFill>
              </a:rPr>
            </a:br>
            <a:r>
              <a:rPr lang="cs-CZ" sz="3200" b="1" cap="all" dirty="0">
                <a:solidFill>
                  <a:srgbClr val="307871"/>
                </a:solidFill>
              </a:rPr>
              <a:t>za pozornost</a:t>
            </a:r>
          </a:p>
        </p:txBody>
      </p:sp>
    </p:spTree>
    <p:extLst>
      <p:ext uri="{BB962C8B-B14F-4D97-AF65-F5344CB8AC3E}">
        <p14:creationId xmlns:p14="http://schemas.microsoft.com/office/powerpoint/2010/main" val="547617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F83118-0DAB-4075-7CEC-D1FE3086AD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5D12BB1D-DD1C-AE9B-4228-5C583B984C45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Proces tvorby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A78EC0E1-E815-25AC-7E19-739C8EF511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9" y="1335821"/>
            <a:ext cx="8243192" cy="3163019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cs-CZ" sz="2400" dirty="0">
                <a:latin typeface="+mj-lt"/>
              </a:rPr>
              <a:t>Námět</a:t>
            </a:r>
          </a:p>
          <a:p>
            <a:pPr>
              <a:buBlip>
                <a:blip r:embed="rId2"/>
              </a:buBlip>
            </a:pPr>
            <a:r>
              <a:rPr lang="cs-CZ" sz="2400" dirty="0">
                <a:latin typeface="+mj-lt"/>
              </a:rPr>
              <a:t>Scénář</a:t>
            </a:r>
          </a:p>
          <a:p>
            <a:pPr>
              <a:buBlip>
                <a:blip r:embed="rId2"/>
              </a:buBlip>
            </a:pPr>
            <a:r>
              <a:rPr lang="cs-CZ" sz="2400" dirty="0" err="1">
                <a:latin typeface="+mj-lt"/>
              </a:rPr>
              <a:t>Storyboard</a:t>
            </a:r>
            <a:endParaRPr lang="cs-CZ" sz="2400" dirty="0">
              <a:latin typeface="+mj-lt"/>
            </a:endParaRPr>
          </a:p>
          <a:p>
            <a:pPr>
              <a:buBlip>
                <a:blip r:embed="rId2"/>
              </a:buBlip>
            </a:pPr>
            <a:r>
              <a:rPr lang="cs-CZ" sz="2400" dirty="0">
                <a:latin typeface="+mj-lt"/>
              </a:rPr>
              <a:t>Produkce</a:t>
            </a:r>
          </a:p>
          <a:p>
            <a:pPr>
              <a:buBlip>
                <a:blip r:embed="rId2"/>
              </a:buBlip>
            </a:pPr>
            <a:r>
              <a:rPr lang="cs-CZ" sz="2400" dirty="0">
                <a:latin typeface="+mj-lt"/>
              </a:rPr>
              <a:t>Postprodukce</a:t>
            </a:r>
          </a:p>
          <a:p>
            <a:pPr>
              <a:buBlip>
                <a:blip r:embed="rId2"/>
              </a:buBlip>
            </a:pPr>
            <a:r>
              <a:rPr lang="cs-CZ" sz="2400" dirty="0">
                <a:latin typeface="+mj-lt"/>
              </a:rPr>
              <a:t>Testování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8C3F6E60-68BF-2565-255E-AED2352765D4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C8B3D46A-4726-18AF-5846-2201D0AD5984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4953067D-4B55-1259-8473-66C0BA240A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1A34DEDD-746D-2CB1-03FF-2E79636ED4FC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2" name="Picture 2" descr="Streamlining Storyboarding with AI | by SwanVR | Medium">
            <a:extLst>
              <a:ext uri="{FF2B5EF4-FFF2-40B4-BE49-F238E27FC236}">
                <a16:creationId xmlns:a16="http://schemas.microsoft.com/office/drawing/2014/main" id="{A7978E59-2C35-3E83-B9EC-6E6536FDA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397" y="1203441"/>
            <a:ext cx="4787391" cy="2736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541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26E02B-E16F-FE30-EDC7-488C99B45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5D963998-521C-6356-9AF4-B7F1A3A0C946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Námět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E4AE0F10-EDA1-1381-92C1-DAC4C09F11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9" y="1335822"/>
            <a:ext cx="8243192" cy="2003726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cs-CZ" sz="2400" dirty="0">
                <a:latin typeface="+mj-lt"/>
              </a:rPr>
              <a:t>Správný námět by by měl být jasný a výstižný, aby mohl sloužit jako efektivní komunikační nástroj mezi scenáristy, režiséry, klientem a dalšími zúčastněnými stranami při vývoji videa. </a:t>
            </a:r>
          </a:p>
          <a:p>
            <a:pPr>
              <a:buBlip>
                <a:blip r:embed="rId2"/>
              </a:buBlip>
            </a:pPr>
            <a:r>
              <a:rPr lang="cs-CZ" sz="2400" dirty="0">
                <a:latin typeface="+mj-lt"/>
              </a:rPr>
              <a:t>Má sloužit jako jasný a stručný popis hlavního příběhu, jeho postav a základního konfliktu či motivace, která pohání děj.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16960F1F-8199-1F45-FA9C-1BB7E3BA3E86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AFF6A8C6-73E7-0371-F6FF-E15E5B3E7B03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3A748D4E-28C6-60AC-F47C-893598E6027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64053A7D-0B3F-A599-58C8-28CE7A266FEE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sp>
        <p:nvSpPr>
          <p:cNvPr id="2" name="TextovéPole 1">
            <a:extLst>
              <a:ext uri="{FF2B5EF4-FFF2-40B4-BE49-F238E27FC236}">
                <a16:creationId xmlns:a16="http://schemas.microsoft.com/office/drawing/2014/main" id="{074B5DDD-D842-8407-1393-10615455D893}"/>
              </a:ext>
            </a:extLst>
          </p:cNvPr>
          <p:cNvSpPr txBox="1"/>
          <p:nvPr/>
        </p:nvSpPr>
        <p:spPr>
          <a:xfrm>
            <a:off x="5218043" y="4413092"/>
            <a:ext cx="330973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 dirty="0"/>
              <a:t>Zdroj: </a:t>
            </a:r>
            <a:r>
              <a:rPr lang="cs-CZ" sz="1000" dirty="0" err="1"/>
              <a:t>Klemm</a:t>
            </a:r>
            <a:r>
              <a:rPr lang="cs-CZ" sz="1000" dirty="0"/>
              <a:t>, M. Jak na video v marketingu, Karviná 2023</a:t>
            </a:r>
          </a:p>
        </p:txBody>
      </p:sp>
    </p:spTree>
    <p:extLst>
      <p:ext uri="{BB962C8B-B14F-4D97-AF65-F5344CB8AC3E}">
        <p14:creationId xmlns:p14="http://schemas.microsoft.com/office/powerpoint/2010/main" val="2099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A4A98-00BA-20CF-84DA-79A6FFCA3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699794FA-0912-9CDB-B2B6-CA27BFD61E32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Námět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E362F7EB-8625-EA9D-F071-B9453DB0E0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9" y="1335821"/>
            <a:ext cx="8243192" cy="3067207"/>
          </a:xfrm>
        </p:spPr>
        <p:txBody>
          <a:bodyPr>
            <a:noAutofit/>
          </a:bodyPr>
          <a:lstStyle/>
          <a:p>
            <a:r>
              <a:rPr lang="cs-CZ" sz="2200" dirty="0"/>
              <a:t>‚</a:t>
            </a:r>
            <a:r>
              <a:rPr lang="cs-CZ" sz="2200" i="1" dirty="0"/>
              <a:t>‚Po traumatickém zážitku, kdy byla matka zavražděna a syn jen</a:t>
            </a:r>
            <a:r>
              <a:rPr lang="cs-CZ" sz="2200" dirty="0"/>
              <a:t> </a:t>
            </a:r>
            <a:r>
              <a:rPr lang="cs-CZ" sz="2200" i="1" dirty="0"/>
              <a:t>zázrakem přežil, je otec na svého syna až přehnaně opatrný, syna</a:t>
            </a:r>
            <a:r>
              <a:rPr lang="cs-CZ" sz="2200" dirty="0"/>
              <a:t> </a:t>
            </a:r>
            <a:r>
              <a:rPr lang="cs-CZ" sz="2200" i="1" dirty="0"/>
              <a:t>však tento způsob výchovy trápí, cítí se přehnanou péčí otce</a:t>
            </a:r>
            <a:r>
              <a:rPr lang="cs-CZ" sz="2200" dirty="0"/>
              <a:t> </a:t>
            </a:r>
            <a:r>
              <a:rPr lang="cs-CZ" sz="2200" i="1" dirty="0"/>
              <a:t>zesměšněn a jednoho dne se rozhodne pravidlům otce postavit.</a:t>
            </a:r>
            <a:r>
              <a:rPr lang="cs-CZ" sz="2200" dirty="0"/>
              <a:t> </a:t>
            </a:r>
            <a:r>
              <a:rPr lang="cs-CZ" sz="2200" i="1" dirty="0"/>
              <a:t>Porušení pravidel však syna vytrestá, kdy je unesen. Otec se vydává na</a:t>
            </a:r>
            <a:r>
              <a:rPr lang="cs-CZ" sz="2200" dirty="0"/>
              <a:t> </a:t>
            </a:r>
            <a:r>
              <a:rPr lang="cs-CZ" sz="2200" i="1" dirty="0"/>
              <a:t>téměř předem prohranou misi, a to najít svého syna za každou cenu.</a:t>
            </a:r>
            <a:r>
              <a:rPr lang="cs-CZ" sz="2200" dirty="0"/>
              <a:t> </a:t>
            </a:r>
            <a:r>
              <a:rPr lang="cs-CZ" sz="2200" i="1" dirty="0"/>
              <a:t>Po dlouhé cestě plné překážek nakonec k sobě opět nacházejí cestu a</a:t>
            </a:r>
            <a:r>
              <a:rPr lang="cs-CZ" sz="2200" dirty="0"/>
              <a:t> </a:t>
            </a:r>
            <a:r>
              <a:rPr lang="cs-CZ" sz="2200" i="1" dirty="0"/>
              <a:t>dojdou k vzájemnému pochopení.‘‘</a:t>
            </a:r>
            <a:endParaRPr lang="cs-CZ" sz="2200" dirty="0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4AAFB1A2-BBFC-EE61-1405-806CC88BA602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FA59226E-AB4A-4B20-C00A-EF9CC656BCAB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48A4E2E5-D2DF-FCB7-0981-BFE5ED7952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1B55A2BE-AD9C-78E6-CF82-F9FE7FD55E51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7869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0908C5-C4F8-057D-6235-40F44CCF2E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24596AF4-E206-5188-AF08-926CECD6261C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Námět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DCAE1492-5535-7FDE-FE0E-60B18219F4FB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3ED34245-0C39-728B-BFE3-0FE12AD50431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BFDFC21B-0D49-D577-3D52-25F7861899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30E5544A-D396-CC78-0344-8B5F4764F430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  <p:pic>
        <p:nvPicPr>
          <p:cNvPr id="1026" name="Picture 2" descr="Finding Nemo' Set the Standard for How We See the Ocean on Film">
            <a:extLst>
              <a:ext uri="{FF2B5EF4-FFF2-40B4-BE49-F238E27FC236}">
                <a16:creationId xmlns:a16="http://schemas.microsoft.com/office/drawing/2014/main" id="{AE08E3F3-EE71-4CB6-EDE7-5DA3375B7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55" y="0"/>
            <a:ext cx="771525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465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A7074-28D2-887E-FEC7-C1801F4E44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7F3A67E0-F456-2798-5922-FC3BCD2388F0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scénář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277BA260-ED89-3BAE-06CC-796F9547D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9" y="1335821"/>
            <a:ext cx="8243192" cy="3067207"/>
          </a:xfrm>
        </p:spPr>
        <p:txBody>
          <a:bodyPr>
            <a:noAutofit/>
          </a:bodyPr>
          <a:lstStyle/>
          <a:p>
            <a:r>
              <a:rPr lang="cs-CZ" sz="2400"/>
              <a:t>Představuje </a:t>
            </a:r>
            <a:r>
              <a:rPr lang="cs-CZ" sz="2400" dirty="0"/>
              <a:t>strukturovaný popis děje, dialogů a vizuálních prvků reklamního videa.</a:t>
            </a:r>
          </a:p>
          <a:p>
            <a:r>
              <a:rPr lang="cs-CZ" sz="2400" b="1" dirty="0"/>
              <a:t>Hlavní myšlenka (námět)</a:t>
            </a:r>
            <a:r>
              <a:rPr lang="cs-CZ" sz="2400" dirty="0"/>
              <a:t>: Vychází z marketingového cíle kampaně a určuje, jaké sdělení či emoce má reklama vyvolat.</a:t>
            </a:r>
          </a:p>
          <a:p>
            <a:r>
              <a:rPr lang="cs-CZ" sz="2400" b="1" dirty="0"/>
              <a:t>Postavy a prostředí</a:t>
            </a:r>
            <a:r>
              <a:rPr lang="cs-CZ" sz="2400" dirty="0"/>
              <a:t>: Popisuje, kdo v reklamě vystupuje (herci, moderátoři, animované postavy) a v jakém prostředí nebo scéně se děj odehrává.</a:t>
            </a:r>
          </a:p>
          <a:p>
            <a:endParaRPr lang="cs-CZ" sz="2200" dirty="0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28FF4E9-91DF-A18B-F62D-2EBD779C819B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5949499A-9F1D-A0AA-C0B2-A70358041AB3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CEE20AA0-5C1A-957D-F1C1-157920E4EA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FE62FE42-4B89-8E66-28CC-A98A2FE95BB7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7567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4C78D8-9F5A-2EF4-D28F-5A5C75D3E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4B2697D3-4E71-4AA2-AE9C-A9A81D0DE2A9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>
                <a:solidFill>
                  <a:srgbClr val="307871"/>
                </a:solidFill>
              </a:rPr>
              <a:t>scénář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9816598D-D0D3-CABE-8726-8C72F7965D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9" y="1335821"/>
            <a:ext cx="8243192" cy="3067207"/>
          </a:xfrm>
        </p:spPr>
        <p:txBody>
          <a:bodyPr>
            <a:noAutofit/>
          </a:bodyPr>
          <a:lstStyle/>
          <a:p>
            <a:r>
              <a:rPr lang="cs-CZ" sz="2200" b="1" dirty="0"/>
              <a:t>Dialogy a </a:t>
            </a:r>
            <a:r>
              <a:rPr lang="cs-CZ" sz="2200" b="1" dirty="0" err="1"/>
              <a:t>voice-over</a:t>
            </a:r>
            <a:r>
              <a:rPr lang="cs-CZ" sz="2200" dirty="0"/>
              <a:t>: Uvádí, co se říká, kdo to říká a jakým tónem či stylem (např. vážným, vtipným, ustaraným).</a:t>
            </a:r>
          </a:p>
          <a:p>
            <a:r>
              <a:rPr lang="cs-CZ" sz="2200" b="1" dirty="0"/>
              <a:t>Klíčové vizuální prvky</a:t>
            </a:r>
            <a:r>
              <a:rPr lang="cs-CZ" sz="2200" dirty="0"/>
              <a:t>: Zahrnuje konkrétní záběry, pohyby kamery, efekty či grafické prvky, které podporují hlavní sdělení.</a:t>
            </a:r>
          </a:p>
          <a:p>
            <a:r>
              <a:rPr lang="cs-CZ" sz="2200" b="1" dirty="0"/>
              <a:t>Časová osa a rytmus</a:t>
            </a:r>
            <a:r>
              <a:rPr lang="cs-CZ" sz="2200" dirty="0"/>
              <a:t>: Určuje přibližnou délku záběrů, tempo střihu a celkovou stopáž spotu.</a:t>
            </a:r>
          </a:p>
          <a:p>
            <a:r>
              <a:rPr lang="cs-CZ" sz="2200" b="1" dirty="0"/>
              <a:t>Produkt a slogan</a:t>
            </a:r>
            <a:r>
              <a:rPr lang="cs-CZ" sz="2200" dirty="0"/>
              <a:t>: Vyzdvihuje, jak a kdy se zobrazí produkt nebo značka a zda se v závěru objeví slogan či sloganová fráze.</a:t>
            </a:r>
          </a:p>
          <a:p>
            <a:endParaRPr lang="cs-CZ" sz="2200" dirty="0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0FE161AD-A6FD-FDA1-9998-991B4C4FED38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27010D65-4053-C030-D3DD-85E6DD84CA26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FF9ACD46-AE66-00C4-8475-C6F5AD8FD3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4678139D-748F-39DB-A412-25677F387494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648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AE899-3A61-55D2-F465-EFF3F0C4E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>
            <a:extLst>
              <a:ext uri="{FF2B5EF4-FFF2-40B4-BE49-F238E27FC236}">
                <a16:creationId xmlns:a16="http://schemas.microsoft.com/office/drawing/2014/main" id="{B63D83D5-8A14-3A53-110C-DD7A42A1129E}"/>
              </a:ext>
            </a:extLst>
          </p:cNvPr>
          <p:cNvSpPr txBox="1">
            <a:spLocks/>
          </p:cNvSpPr>
          <p:nvPr/>
        </p:nvSpPr>
        <p:spPr>
          <a:xfrm>
            <a:off x="596752" y="462980"/>
            <a:ext cx="6279504" cy="66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3200" b="1" cap="all" dirty="0" err="1">
                <a:solidFill>
                  <a:srgbClr val="307871"/>
                </a:solidFill>
              </a:rPr>
              <a:t>storyboard</a:t>
            </a:r>
            <a:endParaRPr lang="cs-CZ" sz="3200" b="1" cap="all" dirty="0">
              <a:solidFill>
                <a:srgbClr val="307871"/>
              </a:solidFill>
            </a:endParaRP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60DA65E1-7EE4-E3A1-0BD4-396AFEC12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59" y="1335821"/>
            <a:ext cx="8333658" cy="3067207"/>
          </a:xfrm>
        </p:spPr>
        <p:txBody>
          <a:bodyPr>
            <a:noAutofit/>
          </a:bodyPr>
          <a:lstStyle/>
          <a:p>
            <a:r>
              <a:rPr lang="cs-CZ" sz="2800" dirty="0" err="1"/>
              <a:t>Storyboard</a:t>
            </a:r>
            <a:r>
              <a:rPr lang="cs-CZ" sz="2800" dirty="0"/>
              <a:t> je vizuální rozkreslení jednotlivých záběrů, často ve formě komiksu nebo sekvence obrázků.</a:t>
            </a:r>
          </a:p>
          <a:p>
            <a:r>
              <a:rPr lang="cs-CZ" sz="2800" dirty="0"/>
              <a:t>Je klíčový pro vizuální představu a plánování záběrů – pomáhá režisérovi, kameramanům a výtvarníkům lépe pochopit, jak bude výsledný spot vypadat.</a:t>
            </a:r>
          </a:p>
          <a:p>
            <a:r>
              <a:rPr lang="cs-CZ" sz="2800" dirty="0"/>
              <a:t>Dnes lze velmi jednoduše využít AI ke generování </a:t>
            </a:r>
            <a:r>
              <a:rPr lang="cs-CZ" sz="2800" dirty="0" err="1"/>
              <a:t>storyboardu</a:t>
            </a:r>
            <a:r>
              <a:rPr lang="cs-CZ" sz="2800" dirty="0"/>
              <a:t>.</a:t>
            </a:r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94EF17EE-04F0-73CE-4353-95BFEB578470}"/>
              </a:ext>
            </a:extLst>
          </p:cNvPr>
          <p:cNvCxnSpPr>
            <a:cxnSpLocks/>
          </p:cNvCxnSpPr>
          <p:nvPr/>
        </p:nvCxnSpPr>
        <p:spPr>
          <a:xfrm flipH="1">
            <a:off x="709604" y="1175158"/>
            <a:ext cx="997276" cy="0"/>
          </a:xfrm>
          <a:prstGeom prst="line">
            <a:avLst/>
          </a:prstGeom>
          <a:ln w="19050">
            <a:solidFill>
              <a:srgbClr val="3078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Skupina 4">
            <a:extLst>
              <a:ext uri="{FF2B5EF4-FFF2-40B4-BE49-F238E27FC236}">
                <a16:creationId xmlns:a16="http://schemas.microsoft.com/office/drawing/2014/main" id="{4752979F-CBD3-5249-4BBA-2070FAAFF3A0}"/>
              </a:ext>
            </a:extLst>
          </p:cNvPr>
          <p:cNvGrpSpPr/>
          <p:nvPr/>
        </p:nvGrpSpPr>
        <p:grpSpPr>
          <a:xfrm>
            <a:off x="3802397" y="4659313"/>
            <a:ext cx="1539204" cy="288701"/>
            <a:chOff x="3802397" y="4659313"/>
            <a:chExt cx="1539204" cy="288701"/>
          </a:xfrm>
        </p:grpSpPr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D46D8A42-E485-D55B-1603-8DB70B83301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11960" y="4659313"/>
              <a:ext cx="720080" cy="0"/>
            </a:xfrm>
            <a:prstGeom prst="line">
              <a:avLst/>
            </a:prstGeom>
            <a:ln>
              <a:solidFill>
                <a:srgbClr val="30787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ovéPole 6">
              <a:extLst>
                <a:ext uri="{FF2B5EF4-FFF2-40B4-BE49-F238E27FC236}">
                  <a16:creationId xmlns:a16="http://schemas.microsoft.com/office/drawing/2014/main" id="{9B947949-8274-684D-0BCB-75ADF944D78F}"/>
                </a:ext>
              </a:extLst>
            </p:cNvPr>
            <p:cNvSpPr txBox="1"/>
            <p:nvPr/>
          </p:nvSpPr>
          <p:spPr>
            <a:xfrm>
              <a:off x="3802397" y="4701793"/>
              <a:ext cx="153920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000" b="1" cap="all" spc="100" dirty="0">
                  <a:solidFill>
                    <a:schemeClr val="bg1">
                      <a:lumMod val="50000"/>
                    </a:schemeClr>
                  </a:solidFill>
                </a:rPr>
                <a:t>Slezská univerzita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3257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69f6d21-e2a1-4499-937e-7cd117887e17">
      <Terms xmlns="http://schemas.microsoft.com/office/infopath/2007/PartnerControls"/>
    </lcf76f155ced4ddcb4097134ff3c332f>
    <TaxCatchAll xmlns="648d1b4a-c446-40a4-8600-633a74140010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1623DFD44D9694DB179A25939B4AF7B" ma:contentTypeVersion="15" ma:contentTypeDescription="Vytvoří nový dokument" ma:contentTypeScope="" ma:versionID="4c03369ef162b4819551cb1636e113a0">
  <xsd:schema xmlns:xsd="http://www.w3.org/2001/XMLSchema" xmlns:xs="http://www.w3.org/2001/XMLSchema" xmlns:p="http://schemas.microsoft.com/office/2006/metadata/properties" xmlns:ns2="869f6d21-e2a1-4499-937e-7cd117887e17" xmlns:ns3="648d1b4a-c446-40a4-8600-633a74140010" targetNamespace="http://schemas.microsoft.com/office/2006/metadata/properties" ma:root="true" ma:fieldsID="74b16deee54aa6a477a3150856fd2369" ns2:_="" ns3:_="">
    <xsd:import namespace="869f6d21-e2a1-4499-937e-7cd117887e17"/>
    <xsd:import namespace="648d1b4a-c446-40a4-8600-633a7414001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9f6d21-e2a1-4499-937e-7cd117887e17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Značky obrázků" ma:readOnly="false" ma:fieldId="{5cf76f15-5ced-4ddc-b409-7134ff3c332f}" ma:taxonomyMulti="true" ma:sspId="bce56c0d-8add-4fe5-85a8-9b3e3d2b7a8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8d1b4a-c446-40a4-8600-633a7414001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1d8f85b-e74d-45d3-ba12-042c44b05bfd}" ma:internalName="TaxCatchAll" ma:showField="CatchAllData" ma:web="648d1b4a-c446-40a4-8600-633a741400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3937F9-AC47-4E01-87E2-698E64500E49}">
  <ds:schemaRefs>
    <ds:schemaRef ds:uri="648d1b4a-c446-40a4-8600-633a74140010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www.w3.org/XML/1998/namespace"/>
    <ds:schemaRef ds:uri="http://purl.org/dc/elements/1.1/"/>
    <ds:schemaRef ds:uri="http://schemas.microsoft.com/office/2006/documentManagement/types"/>
    <ds:schemaRef ds:uri="869f6d21-e2a1-4499-937e-7cd117887e17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4BF132D-32F7-4CCA-B33B-6E360CFDB6B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47EE3C-3A83-476D-8D23-7355ACE30E0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69f6d21-e2a1-4499-937e-7cd117887e17"/>
    <ds:schemaRef ds:uri="648d1b4a-c446-40a4-8600-633a741400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3927</TotalTime>
  <Words>832</Words>
  <Application>Microsoft Macintosh PowerPoint</Application>
  <PresentationFormat>Předvádění na obrazovce (16:9)</PresentationFormat>
  <Paragraphs>113</Paragraphs>
  <Slides>22</Slides>
  <Notes>0</Notes>
  <HiddenSlides>0</HiddenSlides>
  <MMClips>3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8" baseType="lpstr">
      <vt:lpstr>Aharoni</vt:lpstr>
      <vt:lpstr>Aptos</vt:lpstr>
      <vt:lpstr>Arial</vt:lpstr>
      <vt:lpstr>Calibri</vt:lpstr>
      <vt:lpstr>Open Sans</vt:lpstr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Alexandr Ochonský</dc:creator>
  <cp:lastModifiedBy>Martin Klepek</cp:lastModifiedBy>
  <cp:revision>67</cp:revision>
  <dcterms:created xsi:type="dcterms:W3CDTF">2016-07-06T15:42:34Z</dcterms:created>
  <dcterms:modified xsi:type="dcterms:W3CDTF">2025-04-07T11:46:24Z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0x010100A1623DFD44D9694DB179A25939B4AF7B</vt:lpwstr>
  </property>
</Properties>
</file>