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2" r:id="rId5"/>
    <p:sldId id="270" r:id="rId6"/>
    <p:sldId id="272" r:id="rId7"/>
    <p:sldId id="268" r:id="rId8"/>
    <p:sldId id="273" r:id="rId9"/>
    <p:sldId id="275" r:id="rId10"/>
    <p:sldId id="277" r:id="rId11"/>
    <p:sldId id="276" r:id="rId12"/>
    <p:sldId id="267" r:id="rId13"/>
    <p:sldId id="280" r:id="rId14"/>
    <p:sldId id="278" r:id="rId15"/>
    <p:sldId id="279" r:id="rId16"/>
    <p:sldId id="281" r:id="rId17"/>
    <p:sldId id="26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3936D-316C-4A4A-B291-E4B71B6013A7}" v="15" dt="2025-03-02T16:00:59.152"/>
    <p1510:client id="{8FA035BF-BD6F-CD46-8914-DF38391F01A6}" v="34" dt="2025-03-03T07:45:03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726"/>
  </p:normalViewPr>
  <p:slideViewPr>
    <p:cSldViewPr snapToGrid="0">
      <p:cViewPr varScale="1">
        <p:scale>
          <a:sx n="160" d="100"/>
          <a:sy n="160" d="100"/>
        </p:scale>
        <p:origin x="776" y="176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5C83936D-316C-4A4A-B291-E4B71B6013A7}"/>
    <pc:docChg chg="undo custSel addSld delSld modSld sldOrd">
      <pc:chgData name="Martin Klepek" userId="feb729e6-0e74-477c-a0ae-c9b68d8ac753" providerId="ADAL" clId="{5C83936D-316C-4A4A-B291-E4B71B6013A7}" dt="2025-03-02T18:53:17.691" v="943" actId="20577"/>
      <pc:docMkLst>
        <pc:docMk/>
      </pc:docMkLst>
      <pc:sldChg chg="delSp modSp mod">
        <pc:chgData name="Martin Klepek" userId="feb729e6-0e74-477c-a0ae-c9b68d8ac753" providerId="ADAL" clId="{5C83936D-316C-4A4A-B291-E4B71B6013A7}" dt="2025-02-28T04:10:05.560" v="48" actId="20577"/>
        <pc:sldMkLst>
          <pc:docMk/>
          <pc:sldMk cId="1338063626" sldId="262"/>
        </pc:sldMkLst>
        <pc:spChg chg="mod">
          <ac:chgData name="Martin Klepek" userId="feb729e6-0e74-477c-a0ae-c9b68d8ac753" providerId="ADAL" clId="{5C83936D-316C-4A4A-B291-E4B71B6013A7}" dt="2025-02-28T04:10:05.560" v="48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5C83936D-316C-4A4A-B291-E4B71B6013A7}" dt="2025-02-28T04:09:42.956" v="15" actId="20577"/>
          <ac:spMkLst>
            <pc:docMk/>
            <pc:sldMk cId="1338063626" sldId="262"/>
            <ac:spMk id="12" creationId="{78A62DA0-465C-4E19-B567-BEF2445B33A3}"/>
          </ac:spMkLst>
        </pc:spChg>
        <pc:grpChg chg="mod">
          <ac:chgData name="Martin Klepek" userId="feb729e6-0e74-477c-a0ae-c9b68d8ac753" providerId="ADAL" clId="{5C83936D-316C-4A4A-B291-E4B71B6013A7}" dt="2025-02-28T04:09:46.006" v="17" actId="1076"/>
          <ac:grpSpMkLst>
            <pc:docMk/>
            <pc:sldMk cId="1338063626" sldId="262"/>
            <ac:grpSpMk id="4" creationId="{CF937454-C819-4C95-813A-73E6A1E76613}"/>
          </ac:grpSpMkLst>
        </pc:grpChg>
      </pc:sldChg>
      <pc:sldChg chg="addSp delSp modSp mod">
        <pc:chgData name="Martin Klepek" userId="feb729e6-0e74-477c-a0ae-c9b68d8ac753" providerId="ADAL" clId="{5C83936D-316C-4A4A-B291-E4B71B6013A7}" dt="2025-03-02T16:01:01.775" v="926" actId="1076"/>
        <pc:sldMkLst>
          <pc:docMk/>
          <pc:sldMk cId="1677193294" sldId="267"/>
        </pc:sldMkLst>
        <pc:spChg chg="mod">
          <ac:chgData name="Martin Klepek" userId="feb729e6-0e74-477c-a0ae-c9b68d8ac753" providerId="ADAL" clId="{5C83936D-316C-4A4A-B291-E4B71B6013A7}" dt="2025-02-28T04:43:15.655" v="98" actId="20577"/>
          <ac:spMkLst>
            <pc:docMk/>
            <pc:sldMk cId="1677193294" sldId="267"/>
            <ac:spMk id="9" creationId="{1F180B37-A548-90AB-E2EE-DA2F4B80D095}"/>
          </ac:spMkLst>
        </pc:spChg>
        <pc:spChg chg="mod">
          <ac:chgData name="Martin Klepek" userId="feb729e6-0e74-477c-a0ae-c9b68d8ac753" providerId="ADAL" clId="{5C83936D-316C-4A4A-B291-E4B71B6013A7}" dt="2025-02-28T04:43:29.625" v="133" actId="20577"/>
          <ac:spMkLst>
            <pc:docMk/>
            <pc:sldMk cId="1677193294" sldId="267"/>
            <ac:spMk id="11" creationId="{20F3A76E-87DD-E09C-8D02-8861A884BD2C}"/>
          </ac:spMkLst>
        </pc:spChg>
        <pc:spChg chg="add mod">
          <ac:chgData name="Martin Klepek" userId="feb729e6-0e74-477c-a0ae-c9b68d8ac753" providerId="ADAL" clId="{5C83936D-316C-4A4A-B291-E4B71B6013A7}" dt="2025-03-02T16:01:01.775" v="926" actId="1076"/>
          <ac:spMkLst>
            <pc:docMk/>
            <pc:sldMk cId="1677193294" sldId="267"/>
            <ac:spMk id="17" creationId="{73CA3F1B-C8F0-522C-C03A-8450FBF1EF5E}"/>
          </ac:spMkLst>
        </pc:spChg>
        <pc:picChg chg="add del mod">
          <ac:chgData name="Martin Klepek" userId="feb729e6-0e74-477c-a0ae-c9b68d8ac753" providerId="ADAL" clId="{5C83936D-316C-4A4A-B291-E4B71B6013A7}" dt="2025-03-02T15:59:05.865" v="908" actId="478"/>
          <ac:picMkLst>
            <pc:docMk/>
            <pc:sldMk cId="1677193294" sldId="267"/>
            <ac:picMk id="3" creationId="{A031FDBF-97DB-9587-B4B5-BFB006E97344}"/>
          </ac:picMkLst>
        </pc:picChg>
        <pc:picChg chg="add del mod">
          <ac:chgData name="Martin Klepek" userId="feb729e6-0e74-477c-a0ae-c9b68d8ac753" providerId="ADAL" clId="{5C83936D-316C-4A4A-B291-E4B71B6013A7}" dt="2025-03-02T15:59:06.978" v="909" actId="478"/>
          <ac:picMkLst>
            <pc:docMk/>
            <pc:sldMk cId="1677193294" sldId="267"/>
            <ac:picMk id="8" creationId="{900563E2-4411-95A5-44BC-F36CE88EF34B}"/>
          </ac:picMkLst>
        </pc:picChg>
        <pc:picChg chg="add mod">
          <ac:chgData name="Martin Klepek" userId="feb729e6-0e74-477c-a0ae-c9b68d8ac753" providerId="ADAL" clId="{5C83936D-316C-4A4A-B291-E4B71B6013A7}" dt="2025-03-02T16:00:53.414" v="923" actId="1076"/>
          <ac:picMkLst>
            <pc:docMk/>
            <pc:sldMk cId="1677193294" sldId="267"/>
            <ac:picMk id="13" creationId="{B0A19261-744A-89E9-0D46-4A91EB398677}"/>
          </ac:picMkLst>
        </pc:picChg>
        <pc:picChg chg="add mod">
          <ac:chgData name="Martin Klepek" userId="feb729e6-0e74-477c-a0ae-c9b68d8ac753" providerId="ADAL" clId="{5C83936D-316C-4A4A-B291-E4B71B6013A7}" dt="2025-03-02T16:00:55.854" v="924" actId="1076"/>
          <ac:picMkLst>
            <pc:docMk/>
            <pc:sldMk cId="1677193294" sldId="267"/>
            <ac:picMk id="16" creationId="{E27D9D3E-C498-AC92-EDF4-D00AED90AEC5}"/>
          </ac:picMkLst>
        </pc:picChg>
      </pc:sldChg>
      <pc:sldChg chg="addSp modSp mod">
        <pc:chgData name="Martin Klepek" userId="feb729e6-0e74-477c-a0ae-c9b68d8ac753" providerId="ADAL" clId="{5C83936D-316C-4A4A-B291-E4B71B6013A7}" dt="2025-03-02T15:58:06.823" v="907" actId="20577"/>
        <pc:sldMkLst>
          <pc:docMk/>
          <pc:sldMk cId="648919818" sldId="268"/>
        </pc:sldMkLst>
        <pc:spChg chg="mod">
          <ac:chgData name="Martin Klepek" userId="feb729e6-0e74-477c-a0ae-c9b68d8ac753" providerId="ADAL" clId="{5C83936D-316C-4A4A-B291-E4B71B6013A7}" dt="2025-03-02T09:54:10.136" v="204" actId="20577"/>
          <ac:spMkLst>
            <pc:docMk/>
            <pc:sldMk cId="648919818" sldId="268"/>
            <ac:spMk id="9" creationId="{035E4341-6A84-7AC5-1C81-F880488A7B47}"/>
          </ac:spMkLst>
        </pc:spChg>
        <pc:spChg chg="mod">
          <ac:chgData name="Martin Klepek" userId="feb729e6-0e74-477c-a0ae-c9b68d8ac753" providerId="ADAL" clId="{5C83936D-316C-4A4A-B291-E4B71B6013A7}" dt="2025-03-02T15:58:06.823" v="907" actId="20577"/>
          <ac:spMkLst>
            <pc:docMk/>
            <pc:sldMk cId="648919818" sldId="268"/>
            <ac:spMk id="11" creationId="{285D2D7F-0A2B-E2B5-558C-7DB3E8003BF5}"/>
          </ac:spMkLst>
        </pc:spChg>
        <pc:picChg chg="add mod">
          <ac:chgData name="Martin Klepek" userId="feb729e6-0e74-477c-a0ae-c9b68d8ac753" providerId="ADAL" clId="{5C83936D-316C-4A4A-B291-E4B71B6013A7}" dt="2025-03-02T10:14:53.211" v="598" actId="1076"/>
          <ac:picMkLst>
            <pc:docMk/>
            <pc:sldMk cId="648919818" sldId="268"/>
            <ac:picMk id="2" creationId="{A1E01DDD-814F-C343-37D6-6EF71710F5F5}"/>
          </ac:picMkLst>
        </pc:picChg>
      </pc:sldChg>
      <pc:sldChg chg="del">
        <pc:chgData name="Martin Klepek" userId="feb729e6-0e74-477c-a0ae-c9b68d8ac753" providerId="ADAL" clId="{5C83936D-316C-4A4A-B291-E4B71B6013A7}" dt="2025-02-28T04:12:10.175" v="90" actId="2696"/>
        <pc:sldMkLst>
          <pc:docMk/>
          <pc:sldMk cId="78747625" sldId="269"/>
        </pc:sldMkLst>
      </pc:sldChg>
      <pc:sldChg chg="modSp mod ord">
        <pc:chgData name="Martin Klepek" userId="feb729e6-0e74-477c-a0ae-c9b68d8ac753" providerId="ADAL" clId="{5C83936D-316C-4A4A-B291-E4B71B6013A7}" dt="2025-03-02T10:15:15.451" v="605" actId="20577"/>
        <pc:sldMkLst>
          <pc:docMk/>
          <pc:sldMk cId="4065325885" sldId="270"/>
        </pc:sldMkLst>
        <pc:spChg chg="mod">
          <ac:chgData name="Martin Klepek" userId="feb729e6-0e74-477c-a0ae-c9b68d8ac753" providerId="ADAL" clId="{5C83936D-316C-4A4A-B291-E4B71B6013A7}" dt="2025-03-02T10:15:15.451" v="605" actId="20577"/>
          <ac:spMkLst>
            <pc:docMk/>
            <pc:sldMk cId="4065325885" sldId="270"/>
            <ac:spMk id="9" creationId="{4551F0A1-C49A-7322-A8EC-7C79F3E0A537}"/>
          </ac:spMkLst>
        </pc:spChg>
      </pc:sldChg>
      <pc:sldChg chg="del">
        <pc:chgData name="Martin Klepek" userId="feb729e6-0e74-477c-a0ae-c9b68d8ac753" providerId="ADAL" clId="{5C83936D-316C-4A4A-B291-E4B71B6013A7}" dt="2025-02-28T04:44:03.240" v="134" actId="2696"/>
        <pc:sldMkLst>
          <pc:docMk/>
          <pc:sldMk cId="4008511254" sldId="271"/>
        </pc:sldMkLst>
      </pc:sldChg>
      <pc:sldChg chg="modSp mod ord">
        <pc:chgData name="Martin Klepek" userId="feb729e6-0e74-477c-a0ae-c9b68d8ac753" providerId="ADAL" clId="{5C83936D-316C-4A4A-B291-E4B71B6013A7}" dt="2025-03-02T18:53:17.691" v="943" actId="20577"/>
        <pc:sldMkLst>
          <pc:docMk/>
          <pc:sldMk cId="2157155116" sldId="272"/>
        </pc:sldMkLst>
        <pc:spChg chg="mod">
          <ac:chgData name="Martin Klepek" userId="feb729e6-0e74-477c-a0ae-c9b68d8ac753" providerId="ADAL" clId="{5C83936D-316C-4A4A-B291-E4B71B6013A7}" dt="2025-03-02T18:53:17.691" v="943" actId="20577"/>
          <ac:spMkLst>
            <pc:docMk/>
            <pc:sldMk cId="2157155116" sldId="272"/>
            <ac:spMk id="9" creationId="{7E5B8C28-64D4-1858-9495-3B47F679E6F7}"/>
          </ac:spMkLst>
        </pc:spChg>
      </pc:sldChg>
      <pc:sldChg chg="add">
        <pc:chgData name="Martin Klepek" userId="feb729e6-0e74-477c-a0ae-c9b68d8ac753" providerId="ADAL" clId="{5C83936D-316C-4A4A-B291-E4B71B6013A7}" dt="2025-03-02T09:53:37.437" v="136" actId="2890"/>
        <pc:sldMkLst>
          <pc:docMk/>
          <pc:sldMk cId="1299296359" sldId="273"/>
        </pc:sldMkLst>
      </pc:sldChg>
      <pc:sldChg chg="addSp delSp modSp add del mod">
        <pc:chgData name="Martin Klepek" userId="feb729e6-0e74-477c-a0ae-c9b68d8ac753" providerId="ADAL" clId="{5C83936D-316C-4A4A-B291-E4B71B6013A7}" dt="2025-03-02T16:01:30.833" v="929" actId="2696"/>
        <pc:sldMkLst>
          <pc:docMk/>
          <pc:sldMk cId="527206255" sldId="274"/>
        </pc:sldMkLst>
        <pc:spChg chg="mod">
          <ac:chgData name="Martin Klepek" userId="feb729e6-0e74-477c-a0ae-c9b68d8ac753" providerId="ADAL" clId="{5C83936D-316C-4A4A-B291-E4B71B6013A7}" dt="2025-03-02T15:50:24.630" v="765" actId="20577"/>
          <ac:spMkLst>
            <pc:docMk/>
            <pc:sldMk cId="527206255" sldId="274"/>
            <ac:spMk id="9" creationId="{8A5BFF8B-5182-BC2F-DAAA-1A95DF4A1B5B}"/>
          </ac:spMkLst>
        </pc:spChg>
        <pc:spChg chg="add mod">
          <ac:chgData name="Martin Klepek" userId="feb729e6-0e74-477c-a0ae-c9b68d8ac753" providerId="ADAL" clId="{5C83936D-316C-4A4A-B291-E4B71B6013A7}" dt="2025-03-02T15:51:20.536" v="787" actId="2085"/>
          <ac:spMkLst>
            <pc:docMk/>
            <pc:sldMk cId="527206255" sldId="274"/>
            <ac:spMk id="10" creationId="{9B78E1CD-BCE8-F3DF-E48C-F4C58F29FF70}"/>
          </ac:spMkLst>
        </pc:spChg>
        <pc:spChg chg="del mod">
          <ac:chgData name="Martin Klepek" userId="feb729e6-0e74-477c-a0ae-c9b68d8ac753" providerId="ADAL" clId="{5C83936D-316C-4A4A-B291-E4B71B6013A7}" dt="2025-03-02T15:50:34.805" v="768" actId="478"/>
          <ac:spMkLst>
            <pc:docMk/>
            <pc:sldMk cId="527206255" sldId="274"/>
            <ac:spMk id="11" creationId="{F2C28A12-8E37-09F7-DE23-921AEADE3234}"/>
          </ac:spMkLst>
        </pc:spChg>
        <pc:picChg chg="add mod">
          <ac:chgData name="Martin Klepek" userId="feb729e6-0e74-477c-a0ae-c9b68d8ac753" providerId="ADAL" clId="{5C83936D-316C-4A4A-B291-E4B71B6013A7}" dt="2025-03-02T15:51:04.161" v="783" actId="1076"/>
          <ac:picMkLst>
            <pc:docMk/>
            <pc:sldMk cId="527206255" sldId="274"/>
            <ac:picMk id="3" creationId="{FAB0EB3F-C4FA-C000-E9D5-9136EB4B8309}"/>
          </ac:picMkLst>
        </pc:picChg>
        <pc:picChg chg="add mod">
          <ac:chgData name="Martin Klepek" userId="feb729e6-0e74-477c-a0ae-c9b68d8ac753" providerId="ADAL" clId="{5C83936D-316C-4A4A-B291-E4B71B6013A7}" dt="2025-03-02T15:50:59.691" v="782" actId="1076"/>
          <ac:picMkLst>
            <pc:docMk/>
            <pc:sldMk cId="527206255" sldId="274"/>
            <ac:picMk id="8" creationId="{5A3A533A-1067-B604-4ACD-BF9826003E50}"/>
          </ac:picMkLst>
        </pc:picChg>
        <pc:picChg chg="mod">
          <ac:chgData name="Martin Klepek" userId="feb729e6-0e74-477c-a0ae-c9b68d8ac753" providerId="ADAL" clId="{5C83936D-316C-4A4A-B291-E4B71B6013A7}" dt="2025-03-02T15:50:20.793" v="756" actId="1076"/>
          <ac:picMkLst>
            <pc:docMk/>
            <pc:sldMk cId="527206255" sldId="274"/>
            <ac:picMk id="14" creationId="{7974B826-78B0-7F13-9DBC-9210A2ED12E4}"/>
          </ac:picMkLst>
        </pc:picChg>
      </pc:sldChg>
      <pc:sldChg chg="addSp delSp modSp add mod ord">
        <pc:chgData name="Martin Klepek" userId="feb729e6-0e74-477c-a0ae-c9b68d8ac753" providerId="ADAL" clId="{5C83936D-316C-4A4A-B291-E4B71B6013A7}" dt="2025-03-02T15:55:10.783" v="852" actId="20577"/>
        <pc:sldMkLst>
          <pc:docMk/>
          <pc:sldMk cId="3016637875" sldId="275"/>
        </pc:sldMkLst>
        <pc:spChg chg="add mod">
          <ac:chgData name="Martin Klepek" userId="feb729e6-0e74-477c-a0ae-c9b68d8ac753" providerId="ADAL" clId="{5C83936D-316C-4A4A-B291-E4B71B6013A7}" dt="2025-03-02T15:53:16.839" v="825" actId="1076"/>
          <ac:spMkLst>
            <pc:docMk/>
            <pc:sldMk cId="3016637875" sldId="275"/>
            <ac:spMk id="2" creationId="{B64940FA-0609-1DC2-87BD-48EF86BB511E}"/>
          </ac:spMkLst>
        </pc:spChg>
        <pc:spChg chg="mod">
          <ac:chgData name="Martin Klepek" userId="feb729e6-0e74-477c-a0ae-c9b68d8ac753" providerId="ADAL" clId="{5C83936D-316C-4A4A-B291-E4B71B6013A7}" dt="2025-03-02T15:55:10.783" v="852" actId="20577"/>
          <ac:spMkLst>
            <pc:docMk/>
            <pc:sldMk cId="3016637875" sldId="275"/>
            <ac:spMk id="9" creationId="{9FA49577-CE84-641B-5569-2415DCA6E1F8}"/>
          </ac:spMkLst>
        </pc:spChg>
        <pc:spChg chg="del mod">
          <ac:chgData name="Martin Klepek" userId="feb729e6-0e74-477c-a0ae-c9b68d8ac753" providerId="ADAL" clId="{5C83936D-316C-4A4A-B291-E4B71B6013A7}" dt="2025-03-02T15:52:30.521" v="813" actId="478"/>
          <ac:spMkLst>
            <pc:docMk/>
            <pc:sldMk cId="3016637875" sldId="275"/>
            <ac:spMk id="11" creationId="{78B351F0-D6A9-92EF-491B-A1A34B5624C5}"/>
          </ac:spMkLst>
        </pc:spChg>
        <pc:picChg chg="mod">
          <ac:chgData name="Martin Klepek" userId="feb729e6-0e74-477c-a0ae-c9b68d8ac753" providerId="ADAL" clId="{5C83936D-316C-4A4A-B291-E4B71B6013A7}" dt="2025-03-02T15:53:18.621" v="826" actId="1076"/>
          <ac:picMkLst>
            <pc:docMk/>
            <pc:sldMk cId="3016637875" sldId="275"/>
            <ac:picMk id="3" creationId="{317CA4DF-4382-E4DA-7246-C32846535AE5}"/>
          </ac:picMkLst>
        </pc:picChg>
        <pc:picChg chg="mod">
          <ac:chgData name="Martin Klepek" userId="feb729e6-0e74-477c-a0ae-c9b68d8ac753" providerId="ADAL" clId="{5C83936D-316C-4A4A-B291-E4B71B6013A7}" dt="2025-03-02T15:53:20.900" v="827" actId="1076"/>
          <ac:picMkLst>
            <pc:docMk/>
            <pc:sldMk cId="3016637875" sldId="275"/>
            <ac:picMk id="8" creationId="{A09AC038-06E7-1A05-EB9D-8F0ACDC2DC2D}"/>
          </ac:picMkLst>
        </pc:picChg>
        <pc:picChg chg="mod">
          <ac:chgData name="Martin Klepek" userId="feb729e6-0e74-477c-a0ae-c9b68d8ac753" providerId="ADAL" clId="{5C83936D-316C-4A4A-B291-E4B71B6013A7}" dt="2025-03-02T15:52:59.107" v="821" actId="1076"/>
          <ac:picMkLst>
            <pc:docMk/>
            <pc:sldMk cId="3016637875" sldId="275"/>
            <ac:picMk id="14" creationId="{67F22AA3-3A0F-5338-93DF-D8B8ED0398E7}"/>
          </ac:picMkLst>
        </pc:picChg>
        <pc:cxnChg chg="add del mod">
          <ac:chgData name="Martin Klepek" userId="feb729e6-0e74-477c-a0ae-c9b68d8ac753" providerId="ADAL" clId="{5C83936D-316C-4A4A-B291-E4B71B6013A7}" dt="2025-03-02T15:54:57.901" v="847" actId="21"/>
          <ac:cxnSpMkLst>
            <pc:docMk/>
            <pc:sldMk cId="3016637875" sldId="275"/>
            <ac:cxnSpMk id="10" creationId="{B332364B-774E-2653-B585-77862A5A4B67}"/>
          </ac:cxnSpMkLst>
        </pc:cxnChg>
      </pc:sldChg>
      <pc:sldChg chg="modSp add mod ord">
        <pc:chgData name="Martin Klepek" userId="feb729e6-0e74-477c-a0ae-c9b68d8ac753" providerId="ADAL" clId="{5C83936D-316C-4A4A-B291-E4B71B6013A7}" dt="2025-03-02T16:01:09.142" v="928" actId="1076"/>
        <pc:sldMkLst>
          <pc:docMk/>
          <pc:sldMk cId="1269005513" sldId="276"/>
        </pc:sldMkLst>
        <pc:spChg chg="mod">
          <ac:chgData name="Martin Klepek" userId="feb729e6-0e74-477c-a0ae-c9b68d8ac753" providerId="ADAL" clId="{5C83936D-316C-4A4A-B291-E4B71B6013A7}" dt="2025-03-02T16:01:09.142" v="928" actId="1076"/>
          <ac:spMkLst>
            <pc:docMk/>
            <pc:sldMk cId="1269005513" sldId="276"/>
            <ac:spMk id="10" creationId="{57F0B044-B251-1CA4-3022-29F0D6C09E55}"/>
          </ac:spMkLst>
        </pc:spChg>
        <pc:picChg chg="mod">
          <ac:chgData name="Martin Klepek" userId="feb729e6-0e74-477c-a0ae-c9b68d8ac753" providerId="ADAL" clId="{5C83936D-316C-4A4A-B291-E4B71B6013A7}" dt="2025-03-02T16:01:06.177" v="927" actId="1076"/>
          <ac:picMkLst>
            <pc:docMk/>
            <pc:sldMk cId="1269005513" sldId="276"/>
            <ac:picMk id="8" creationId="{D364E250-BEF3-99CD-4233-4311F16FB5AB}"/>
          </ac:picMkLst>
        </pc:picChg>
      </pc:sldChg>
      <pc:sldChg chg="addSp delSp modSp add mod">
        <pc:chgData name="Martin Klepek" userId="feb729e6-0e74-477c-a0ae-c9b68d8ac753" providerId="ADAL" clId="{5C83936D-316C-4A4A-B291-E4B71B6013A7}" dt="2025-03-02T15:56:58.928" v="876" actId="1076"/>
        <pc:sldMkLst>
          <pc:docMk/>
          <pc:sldMk cId="1613828275" sldId="277"/>
        </pc:sldMkLst>
        <pc:spChg chg="del">
          <ac:chgData name="Martin Klepek" userId="feb729e6-0e74-477c-a0ae-c9b68d8ac753" providerId="ADAL" clId="{5C83936D-316C-4A4A-B291-E4B71B6013A7}" dt="2025-03-02T15:55:03.698" v="850" actId="478"/>
          <ac:spMkLst>
            <pc:docMk/>
            <pc:sldMk cId="1613828275" sldId="277"/>
            <ac:spMk id="2" creationId="{C5C8D787-D5D8-A72C-AA9C-800C153DFDE9}"/>
          </ac:spMkLst>
        </pc:spChg>
        <pc:spChg chg="mod">
          <ac:chgData name="Martin Klepek" userId="feb729e6-0e74-477c-a0ae-c9b68d8ac753" providerId="ADAL" clId="{5C83936D-316C-4A4A-B291-E4B71B6013A7}" dt="2025-03-02T15:55:13.139" v="853" actId="20577"/>
          <ac:spMkLst>
            <pc:docMk/>
            <pc:sldMk cId="1613828275" sldId="277"/>
            <ac:spMk id="9" creationId="{A7CEFE8B-2DD3-78D4-214C-DCA64EFBF381}"/>
          </ac:spMkLst>
        </pc:spChg>
        <pc:spChg chg="add mod">
          <ac:chgData name="Martin Klepek" userId="feb729e6-0e74-477c-a0ae-c9b68d8ac753" providerId="ADAL" clId="{5C83936D-316C-4A4A-B291-E4B71B6013A7}" dt="2025-03-02T15:56:41.906" v="870" actId="1076"/>
          <ac:spMkLst>
            <pc:docMk/>
            <pc:sldMk cId="1613828275" sldId="277"/>
            <ac:spMk id="13" creationId="{F130D224-E97B-9490-1587-FAEEBD10E725}"/>
          </ac:spMkLst>
        </pc:spChg>
        <pc:spChg chg="add mod">
          <ac:chgData name="Martin Klepek" userId="feb729e6-0e74-477c-a0ae-c9b68d8ac753" providerId="ADAL" clId="{5C83936D-316C-4A4A-B291-E4B71B6013A7}" dt="2025-03-02T15:56:58.928" v="876" actId="1076"/>
          <ac:spMkLst>
            <pc:docMk/>
            <pc:sldMk cId="1613828275" sldId="277"/>
            <ac:spMk id="15" creationId="{AA588462-3EB6-A4E4-DCDB-2FFBC9B247A5}"/>
          </ac:spMkLst>
        </pc:spChg>
        <pc:picChg chg="del">
          <ac:chgData name="Martin Klepek" userId="feb729e6-0e74-477c-a0ae-c9b68d8ac753" providerId="ADAL" clId="{5C83936D-316C-4A4A-B291-E4B71B6013A7}" dt="2025-03-02T15:55:04.588" v="851" actId="478"/>
          <ac:picMkLst>
            <pc:docMk/>
            <pc:sldMk cId="1613828275" sldId="277"/>
            <ac:picMk id="3" creationId="{3C5E92D8-15A5-035B-CEE9-22FC68824E41}"/>
          </ac:picMkLst>
        </pc:picChg>
        <pc:picChg chg="mod">
          <ac:chgData name="Martin Klepek" userId="feb729e6-0e74-477c-a0ae-c9b68d8ac753" providerId="ADAL" clId="{5C83936D-316C-4A4A-B291-E4B71B6013A7}" dt="2025-03-02T15:56:45.079" v="873" actId="1076"/>
          <ac:picMkLst>
            <pc:docMk/>
            <pc:sldMk cId="1613828275" sldId="277"/>
            <ac:picMk id="8" creationId="{F1AED556-7EE0-5F4B-C85E-DB0BE5FC0EF1}"/>
          </ac:picMkLst>
        </pc:picChg>
        <pc:cxnChg chg="add mod">
          <ac:chgData name="Martin Klepek" userId="feb729e6-0e74-477c-a0ae-c9b68d8ac753" providerId="ADAL" clId="{5C83936D-316C-4A4A-B291-E4B71B6013A7}" dt="2025-03-02T15:55:59.389" v="864" actId="1076"/>
          <ac:cxnSpMkLst>
            <pc:docMk/>
            <pc:sldMk cId="1613828275" sldId="277"/>
            <ac:cxnSpMk id="4" creationId="{FB7951A0-67C2-C41D-62C4-8A7EF78AA12D}"/>
          </ac:cxnSpMkLst>
        </pc:cxnChg>
      </pc:sldChg>
    </pc:docChg>
  </pc:docChgLst>
  <pc:docChgLst>
    <pc:chgData name="Martin Klepek" userId="feb729e6-0e74-477c-a0ae-c9b68d8ac753" providerId="ADAL" clId="{8FA035BF-BD6F-CD46-8914-DF38391F01A6}"/>
    <pc:docChg chg="custSel addSld modSld sldOrd">
      <pc:chgData name="Martin Klepek" userId="feb729e6-0e74-477c-a0ae-c9b68d8ac753" providerId="ADAL" clId="{8FA035BF-BD6F-CD46-8914-DF38391F01A6}" dt="2025-03-03T07:46:24.987" v="381" actId="20577"/>
      <pc:docMkLst>
        <pc:docMk/>
      </pc:docMkLst>
      <pc:sldChg chg="modSp mod">
        <pc:chgData name="Martin Klepek" userId="feb729e6-0e74-477c-a0ae-c9b68d8ac753" providerId="ADAL" clId="{8FA035BF-BD6F-CD46-8914-DF38391F01A6}" dt="2025-03-03T07:23:52.921" v="9" actId="20577"/>
        <pc:sldMkLst>
          <pc:docMk/>
          <pc:sldMk cId="648919818" sldId="268"/>
        </pc:sldMkLst>
        <pc:spChg chg="mod">
          <ac:chgData name="Martin Klepek" userId="feb729e6-0e74-477c-a0ae-c9b68d8ac753" providerId="ADAL" clId="{8FA035BF-BD6F-CD46-8914-DF38391F01A6}" dt="2025-03-03T07:23:52.921" v="9" actId="20577"/>
          <ac:spMkLst>
            <pc:docMk/>
            <pc:sldMk cId="648919818" sldId="268"/>
            <ac:spMk id="9" creationId="{035E4341-6A84-7AC5-1C81-F880488A7B47}"/>
          </ac:spMkLst>
        </pc:spChg>
        <pc:spChg chg="mod">
          <ac:chgData name="Martin Klepek" userId="feb729e6-0e74-477c-a0ae-c9b68d8ac753" providerId="ADAL" clId="{8FA035BF-BD6F-CD46-8914-DF38391F01A6}" dt="2025-03-03T07:16:08.539" v="0" actId="20577"/>
          <ac:spMkLst>
            <pc:docMk/>
            <pc:sldMk cId="648919818" sldId="268"/>
            <ac:spMk id="11" creationId="{285D2D7F-0A2B-E2B5-558C-7DB3E8003BF5}"/>
          </ac:spMkLst>
        </pc:spChg>
      </pc:sldChg>
      <pc:sldChg chg="modSp mod">
        <pc:chgData name="Martin Klepek" userId="feb729e6-0e74-477c-a0ae-c9b68d8ac753" providerId="ADAL" clId="{8FA035BF-BD6F-CD46-8914-DF38391F01A6}" dt="2025-03-03T07:46:24.987" v="381" actId="20577"/>
        <pc:sldMkLst>
          <pc:docMk/>
          <pc:sldMk cId="2157155116" sldId="272"/>
        </pc:sldMkLst>
        <pc:spChg chg="mod">
          <ac:chgData name="Martin Klepek" userId="feb729e6-0e74-477c-a0ae-c9b68d8ac753" providerId="ADAL" clId="{8FA035BF-BD6F-CD46-8914-DF38391F01A6}" dt="2025-03-03T07:46:24.987" v="381" actId="20577"/>
          <ac:spMkLst>
            <pc:docMk/>
            <pc:sldMk cId="2157155116" sldId="272"/>
            <ac:spMk id="9" creationId="{7E5B8C28-64D4-1858-9495-3B47F679E6F7}"/>
          </ac:spMkLst>
        </pc:spChg>
      </pc:sldChg>
      <pc:sldChg chg="addSp delSp modSp add mod ord">
        <pc:chgData name="Martin Klepek" userId="feb729e6-0e74-477c-a0ae-c9b68d8ac753" providerId="ADAL" clId="{8FA035BF-BD6F-CD46-8914-DF38391F01A6}" dt="2025-03-03T07:31:27.099" v="125"/>
        <pc:sldMkLst>
          <pc:docMk/>
          <pc:sldMk cId="4105632236" sldId="278"/>
        </pc:sldMkLst>
        <pc:spChg chg="add del mod">
          <ac:chgData name="Martin Klepek" userId="feb729e6-0e74-477c-a0ae-c9b68d8ac753" providerId="ADAL" clId="{8FA035BF-BD6F-CD46-8914-DF38391F01A6}" dt="2025-03-03T07:25:31.602" v="62" actId="478"/>
          <ac:spMkLst>
            <pc:docMk/>
            <pc:sldMk cId="4105632236" sldId="278"/>
            <ac:spMk id="8" creationId="{156884BC-F222-C5D5-05B0-D4F1DD716EE6}"/>
          </ac:spMkLst>
        </pc:spChg>
        <pc:spChg chg="mod">
          <ac:chgData name="Martin Klepek" userId="feb729e6-0e74-477c-a0ae-c9b68d8ac753" providerId="ADAL" clId="{8FA035BF-BD6F-CD46-8914-DF38391F01A6}" dt="2025-03-03T07:26:15.307" v="73" actId="20577"/>
          <ac:spMkLst>
            <pc:docMk/>
            <pc:sldMk cId="4105632236" sldId="278"/>
            <ac:spMk id="9" creationId="{6BF789A4-03AD-E850-BB27-68B72C3414A3}"/>
          </ac:spMkLst>
        </pc:spChg>
        <pc:spChg chg="del mod">
          <ac:chgData name="Martin Klepek" userId="feb729e6-0e74-477c-a0ae-c9b68d8ac753" providerId="ADAL" clId="{8FA035BF-BD6F-CD46-8914-DF38391F01A6}" dt="2025-03-03T07:25:27.375" v="60" actId="478"/>
          <ac:spMkLst>
            <pc:docMk/>
            <pc:sldMk cId="4105632236" sldId="278"/>
            <ac:spMk id="11" creationId="{6A0625B7-881F-8489-66D9-AB0453F0AA51}"/>
          </ac:spMkLst>
        </pc:spChg>
        <pc:picChg chg="add del mod">
          <ac:chgData name="Martin Klepek" userId="feb729e6-0e74-477c-a0ae-c9b68d8ac753" providerId="ADAL" clId="{8FA035BF-BD6F-CD46-8914-DF38391F01A6}" dt="2025-03-03T07:25:53.190" v="69" actId="478"/>
          <ac:picMkLst>
            <pc:docMk/>
            <pc:sldMk cId="4105632236" sldId="278"/>
            <ac:picMk id="3" creationId="{CC0A5415-EC1E-CF6D-333C-6ECEF0C0539F}"/>
          </ac:picMkLst>
        </pc:picChg>
        <pc:picChg chg="add mod">
          <ac:chgData name="Martin Klepek" userId="feb729e6-0e74-477c-a0ae-c9b68d8ac753" providerId="ADAL" clId="{8FA035BF-BD6F-CD46-8914-DF38391F01A6}" dt="2025-03-03T07:31:19.595" v="122" actId="14100"/>
          <ac:picMkLst>
            <pc:docMk/>
            <pc:sldMk cId="4105632236" sldId="278"/>
            <ac:picMk id="10" creationId="{E84090C5-2EAA-009B-7C0A-B010466A2431}"/>
          </ac:picMkLst>
        </pc:picChg>
        <pc:picChg chg="add mod">
          <ac:chgData name="Martin Klepek" userId="feb729e6-0e74-477c-a0ae-c9b68d8ac753" providerId="ADAL" clId="{8FA035BF-BD6F-CD46-8914-DF38391F01A6}" dt="2025-03-03T07:31:27.099" v="125"/>
          <ac:picMkLst>
            <pc:docMk/>
            <pc:sldMk cId="4105632236" sldId="278"/>
            <ac:picMk id="13" creationId="{91891A70-9B98-923E-9A35-C0537B0677D2}"/>
          </ac:picMkLst>
        </pc:picChg>
        <pc:picChg chg="del">
          <ac:chgData name="Martin Klepek" userId="feb729e6-0e74-477c-a0ae-c9b68d8ac753" providerId="ADAL" clId="{8FA035BF-BD6F-CD46-8914-DF38391F01A6}" dt="2025-03-03T07:25:29.600" v="61" actId="478"/>
          <ac:picMkLst>
            <pc:docMk/>
            <pc:sldMk cId="4105632236" sldId="278"/>
            <ac:picMk id="14" creationId="{D11C4BB0-B25D-2218-0F6A-81DB9245F006}"/>
          </ac:picMkLst>
        </pc:picChg>
        <pc:picChg chg="del mod">
          <ac:chgData name="Martin Klepek" userId="feb729e6-0e74-477c-a0ae-c9b68d8ac753" providerId="ADAL" clId="{8FA035BF-BD6F-CD46-8914-DF38391F01A6}" dt="2025-03-03T07:31:23.043" v="124" actId="478"/>
          <ac:picMkLst>
            <pc:docMk/>
            <pc:sldMk cId="4105632236" sldId="278"/>
            <ac:picMk id="1026" creationId="{AA92E1C4-DB3B-FE68-7E89-18EF799D62FA}"/>
          </ac:picMkLst>
        </pc:picChg>
      </pc:sldChg>
      <pc:sldChg chg="addSp delSp modSp add mod">
        <pc:chgData name="Martin Klepek" userId="feb729e6-0e74-477c-a0ae-c9b68d8ac753" providerId="ADAL" clId="{8FA035BF-BD6F-CD46-8914-DF38391F01A6}" dt="2025-03-03T07:31:41.082" v="126" actId="1076"/>
        <pc:sldMkLst>
          <pc:docMk/>
          <pc:sldMk cId="3559424567" sldId="279"/>
        </pc:sldMkLst>
        <pc:spChg chg="add mod">
          <ac:chgData name="Martin Klepek" userId="feb729e6-0e74-477c-a0ae-c9b68d8ac753" providerId="ADAL" clId="{8FA035BF-BD6F-CD46-8914-DF38391F01A6}" dt="2025-03-03T07:31:41.082" v="126" actId="1076"/>
          <ac:spMkLst>
            <pc:docMk/>
            <pc:sldMk cId="3559424567" sldId="279"/>
            <ac:spMk id="8" creationId="{307710EB-7809-0A9B-09C4-B1A76AFF5610}"/>
          </ac:spMkLst>
        </pc:spChg>
        <pc:spChg chg="add mod">
          <ac:chgData name="Martin Klepek" userId="feb729e6-0e74-477c-a0ae-c9b68d8ac753" providerId="ADAL" clId="{8FA035BF-BD6F-CD46-8914-DF38391F01A6}" dt="2025-03-03T07:29:36.212" v="101" actId="1076"/>
          <ac:spMkLst>
            <pc:docMk/>
            <pc:sldMk cId="3559424567" sldId="279"/>
            <ac:spMk id="10" creationId="{EC5F0675-6F0C-A6BB-6D9E-DC6860F81C8B}"/>
          </ac:spMkLst>
        </pc:spChg>
        <pc:spChg chg="add mod">
          <ac:chgData name="Martin Klepek" userId="feb729e6-0e74-477c-a0ae-c9b68d8ac753" providerId="ADAL" clId="{8FA035BF-BD6F-CD46-8914-DF38391F01A6}" dt="2025-03-03T07:29:41.387" v="102" actId="1076"/>
          <ac:spMkLst>
            <pc:docMk/>
            <pc:sldMk cId="3559424567" sldId="279"/>
            <ac:spMk id="13" creationId="{AECBD6F0-E2FB-0DB9-21DC-0782F893C021}"/>
          </ac:spMkLst>
        </pc:spChg>
        <pc:spChg chg="add mod">
          <ac:chgData name="Martin Klepek" userId="feb729e6-0e74-477c-a0ae-c9b68d8ac753" providerId="ADAL" clId="{8FA035BF-BD6F-CD46-8914-DF38391F01A6}" dt="2025-03-03T07:30:46.409" v="120" actId="1076"/>
          <ac:spMkLst>
            <pc:docMk/>
            <pc:sldMk cId="3559424567" sldId="279"/>
            <ac:spMk id="16" creationId="{6FDC54EE-2B31-64BD-183E-B6D7022179E8}"/>
          </ac:spMkLst>
        </pc:spChg>
        <pc:picChg chg="mod">
          <ac:chgData name="Martin Klepek" userId="feb729e6-0e74-477c-a0ae-c9b68d8ac753" providerId="ADAL" clId="{8FA035BF-BD6F-CD46-8914-DF38391F01A6}" dt="2025-03-03T07:28:25.669" v="90" actId="554"/>
          <ac:picMkLst>
            <pc:docMk/>
            <pc:sldMk cId="3559424567" sldId="279"/>
            <ac:picMk id="3" creationId="{4A7829AD-1DA6-B8BC-539E-8C97E66A0906}"/>
          </ac:picMkLst>
        </pc:picChg>
        <pc:picChg chg="add mod">
          <ac:chgData name="Martin Klepek" userId="feb729e6-0e74-477c-a0ae-c9b68d8ac753" providerId="ADAL" clId="{8FA035BF-BD6F-CD46-8914-DF38391F01A6}" dt="2025-03-03T07:29:36.212" v="101" actId="1076"/>
          <ac:picMkLst>
            <pc:docMk/>
            <pc:sldMk cId="3559424567" sldId="279"/>
            <ac:picMk id="4" creationId="{9A4CF198-ADA5-1E29-73D6-6E92B6FF60A1}"/>
          </ac:picMkLst>
        </pc:picChg>
        <pc:picChg chg="add mod">
          <ac:chgData name="Martin Klepek" userId="feb729e6-0e74-477c-a0ae-c9b68d8ac753" providerId="ADAL" clId="{8FA035BF-BD6F-CD46-8914-DF38391F01A6}" dt="2025-03-03T07:29:41.387" v="102" actId="1076"/>
          <ac:picMkLst>
            <pc:docMk/>
            <pc:sldMk cId="3559424567" sldId="279"/>
            <ac:picMk id="11" creationId="{FCB9641F-825C-1CA3-015A-EE37ECB7C1DD}"/>
          </ac:picMkLst>
        </pc:picChg>
        <pc:picChg chg="add mod">
          <ac:chgData name="Martin Klepek" userId="feb729e6-0e74-477c-a0ae-c9b68d8ac753" providerId="ADAL" clId="{8FA035BF-BD6F-CD46-8914-DF38391F01A6}" dt="2025-03-03T07:30:28.955" v="114" actId="1076"/>
          <ac:picMkLst>
            <pc:docMk/>
            <pc:sldMk cId="3559424567" sldId="279"/>
            <ac:picMk id="15" creationId="{A6F31897-28E8-4AB8-0FF2-FC936904BD82}"/>
          </ac:picMkLst>
        </pc:picChg>
        <pc:picChg chg="mod">
          <ac:chgData name="Martin Klepek" userId="feb729e6-0e74-477c-a0ae-c9b68d8ac753" providerId="ADAL" clId="{8FA035BF-BD6F-CD46-8914-DF38391F01A6}" dt="2025-03-03T07:29:48.372" v="105" actId="1076"/>
          <ac:picMkLst>
            <pc:docMk/>
            <pc:sldMk cId="3559424567" sldId="279"/>
            <ac:picMk id="1026" creationId="{4463985F-FBAC-C62E-737A-9086CFCE3591}"/>
          </ac:picMkLst>
        </pc:picChg>
        <pc:picChg chg="add del">
          <ac:chgData name="Martin Klepek" userId="feb729e6-0e74-477c-a0ae-c9b68d8ac753" providerId="ADAL" clId="{8FA035BF-BD6F-CD46-8914-DF38391F01A6}" dt="2025-03-03T07:29:02.148" v="93" actId="478"/>
          <ac:picMkLst>
            <pc:docMk/>
            <pc:sldMk cId="3559424567" sldId="279"/>
            <ac:picMk id="2050" creationId="{03B7CD56-F684-4F78-8702-12913B215FDC}"/>
          </ac:picMkLst>
        </pc:picChg>
        <pc:picChg chg="add mod">
          <ac:chgData name="Martin Klepek" userId="feb729e6-0e74-477c-a0ae-c9b68d8ac753" providerId="ADAL" clId="{8FA035BF-BD6F-CD46-8914-DF38391F01A6}" dt="2025-03-03T07:29:54.942" v="107" actId="1076"/>
          <ac:picMkLst>
            <pc:docMk/>
            <pc:sldMk cId="3559424567" sldId="279"/>
            <ac:picMk id="2052" creationId="{3CE24A6D-F3A3-0504-0187-80F183A0A8AF}"/>
          </ac:picMkLst>
        </pc:picChg>
        <pc:cxnChg chg="del">
          <ac:chgData name="Martin Klepek" userId="feb729e6-0e74-477c-a0ae-c9b68d8ac753" providerId="ADAL" clId="{8FA035BF-BD6F-CD46-8914-DF38391F01A6}" dt="2025-03-03T07:28:32.466" v="91" actId="478"/>
          <ac:cxnSpMkLst>
            <pc:docMk/>
            <pc:sldMk cId="3559424567" sldId="279"/>
            <ac:cxnSpMk id="12" creationId="{FE44DBF8-93DC-611E-9143-5108E13AF655}"/>
          </ac:cxnSpMkLst>
        </pc:cxnChg>
      </pc:sldChg>
      <pc:sldChg chg="modSp add mod">
        <pc:chgData name="Martin Klepek" userId="feb729e6-0e74-477c-a0ae-c9b68d8ac753" providerId="ADAL" clId="{8FA035BF-BD6F-CD46-8914-DF38391F01A6}" dt="2025-03-03T07:41:59.390" v="298" actId="20577"/>
        <pc:sldMkLst>
          <pc:docMk/>
          <pc:sldMk cId="2327095350" sldId="280"/>
        </pc:sldMkLst>
        <pc:spChg chg="mod">
          <ac:chgData name="Martin Klepek" userId="feb729e6-0e74-477c-a0ae-c9b68d8ac753" providerId="ADAL" clId="{8FA035BF-BD6F-CD46-8914-DF38391F01A6}" dt="2025-03-03T07:41:59.390" v="298" actId="20577"/>
          <ac:spMkLst>
            <pc:docMk/>
            <pc:sldMk cId="2327095350" sldId="280"/>
            <ac:spMk id="11" creationId="{5B5B0E66-B2FB-B018-5929-69949DC0C7C3}"/>
          </ac:spMkLst>
        </pc:spChg>
      </pc:sldChg>
      <pc:sldChg chg="addSp delSp modSp add mod ord">
        <pc:chgData name="Martin Klepek" userId="feb729e6-0e74-477c-a0ae-c9b68d8ac753" providerId="ADAL" clId="{8FA035BF-BD6F-CD46-8914-DF38391F01A6}" dt="2025-03-03T07:45:19.627" v="370" actId="1076"/>
        <pc:sldMkLst>
          <pc:docMk/>
          <pc:sldMk cId="3512175751" sldId="281"/>
        </pc:sldMkLst>
        <pc:spChg chg="add del mod">
          <ac:chgData name="Martin Klepek" userId="feb729e6-0e74-477c-a0ae-c9b68d8ac753" providerId="ADAL" clId="{8FA035BF-BD6F-CD46-8914-DF38391F01A6}" dt="2025-03-03T07:44:53.408" v="344" actId="478"/>
          <ac:spMkLst>
            <pc:docMk/>
            <pc:sldMk cId="3512175751" sldId="281"/>
            <ac:spMk id="2" creationId="{88391A6B-A184-4DE6-E114-039426AB379A}"/>
          </ac:spMkLst>
        </pc:spChg>
        <pc:spChg chg="mod">
          <ac:chgData name="Martin Klepek" userId="feb729e6-0e74-477c-a0ae-c9b68d8ac753" providerId="ADAL" clId="{8FA035BF-BD6F-CD46-8914-DF38391F01A6}" dt="2025-03-03T07:45:16.856" v="369" actId="27636"/>
          <ac:spMkLst>
            <pc:docMk/>
            <pc:sldMk cId="3512175751" sldId="281"/>
            <ac:spMk id="9" creationId="{7809231F-91E5-6B12-1AA3-D90963F580D8}"/>
          </ac:spMkLst>
        </pc:spChg>
        <pc:spChg chg="add del mod">
          <ac:chgData name="Martin Klepek" userId="feb729e6-0e74-477c-a0ae-c9b68d8ac753" providerId="ADAL" clId="{8FA035BF-BD6F-CD46-8914-DF38391F01A6}" dt="2025-03-03T07:44:56.398" v="345" actId="478"/>
          <ac:spMkLst>
            <pc:docMk/>
            <pc:sldMk cId="3512175751" sldId="281"/>
            <ac:spMk id="11" creationId="{46FFBB27-2902-8255-8916-8B4CFB0085D5}"/>
          </ac:spMkLst>
        </pc:spChg>
        <pc:picChg chg="add mod">
          <ac:chgData name="Martin Klepek" userId="feb729e6-0e74-477c-a0ae-c9b68d8ac753" providerId="ADAL" clId="{8FA035BF-BD6F-CD46-8914-DF38391F01A6}" dt="2025-03-03T07:45:19.627" v="370" actId="1076"/>
          <ac:picMkLst>
            <pc:docMk/>
            <pc:sldMk cId="3512175751" sldId="281"/>
            <ac:picMk id="4" creationId="{AB761429-C659-546B-5FEB-4A34E158FB76}"/>
          </ac:picMkLst>
        </pc:picChg>
        <pc:picChg chg="add del">
          <ac:chgData name="Martin Klepek" userId="feb729e6-0e74-477c-a0ae-c9b68d8ac753" providerId="ADAL" clId="{8FA035BF-BD6F-CD46-8914-DF38391F01A6}" dt="2025-03-03T07:43:48.995" v="303" actId="478"/>
          <ac:picMkLst>
            <pc:docMk/>
            <pc:sldMk cId="3512175751" sldId="281"/>
            <ac:picMk id="10" creationId="{72017028-B15C-7568-6361-E43DCB02AF94}"/>
          </ac:picMkLst>
        </pc:picChg>
        <pc:picChg chg="del">
          <ac:chgData name="Martin Klepek" userId="feb729e6-0e74-477c-a0ae-c9b68d8ac753" providerId="ADAL" clId="{8FA035BF-BD6F-CD46-8914-DF38391F01A6}" dt="2025-03-03T07:45:03.923" v="346" actId="478"/>
          <ac:picMkLst>
            <pc:docMk/>
            <pc:sldMk cId="3512175751" sldId="281"/>
            <ac:picMk id="13" creationId="{C7817E4C-C1AF-F68C-251E-FE4239A3EDB0}"/>
          </ac:picMkLst>
        </pc:picChg>
      </pc:sldChg>
    </pc:docChg>
  </pc:docChgLst>
  <pc:docChgLst>
    <pc:chgData name="Martin Klepek" userId="feb729e6-0e74-477c-a0ae-c9b68d8ac753" providerId="ADAL" clId="{81D25BE7-2B78-7E4E-8D73-C9BC3F9A0DC9}"/>
    <pc:docChg chg="undo custSel modSld">
      <pc:chgData name="Martin Klepek" userId="feb729e6-0e74-477c-a0ae-c9b68d8ac753" providerId="ADAL" clId="{81D25BE7-2B78-7E4E-8D73-C9BC3F9A0DC9}" dt="2025-02-28T04:04:36.357" v="8" actId="1076"/>
      <pc:docMkLst>
        <pc:docMk/>
      </pc:docMkLst>
      <pc:sldChg chg="delSp modSp mod">
        <pc:chgData name="Martin Klepek" userId="feb729e6-0e74-477c-a0ae-c9b68d8ac753" providerId="ADAL" clId="{81D25BE7-2B78-7E4E-8D73-C9BC3F9A0DC9}" dt="2025-02-28T04:04:36.357" v="8" actId="1076"/>
        <pc:sldMkLst>
          <pc:docMk/>
          <pc:sldMk cId="547617074" sldId="266"/>
        </pc:sldMkLst>
        <pc:spChg chg="mod topLvl">
          <ac:chgData name="Martin Klepek" userId="feb729e6-0e74-477c-a0ae-c9b68d8ac753" providerId="ADAL" clId="{81D25BE7-2B78-7E4E-8D73-C9BC3F9A0DC9}" dt="2025-02-28T04:04:22.187" v="4" actId="1076"/>
          <ac:spMkLst>
            <pc:docMk/>
            <pc:sldMk cId="547617074" sldId="266"/>
            <ac:spMk id="13" creationId="{85237D80-94D7-45A4-A3FA-12A54210D606}"/>
          </ac:spMkLst>
        </pc:spChg>
        <pc:spChg chg="mod topLvl">
          <ac:chgData name="Martin Klepek" userId="feb729e6-0e74-477c-a0ae-c9b68d8ac753" providerId="ADAL" clId="{81D25BE7-2B78-7E4E-8D73-C9BC3F9A0DC9}" dt="2025-02-28T04:04:22.187" v="4" actId="1076"/>
          <ac:spMkLst>
            <pc:docMk/>
            <pc:sldMk cId="547617074" sldId="266"/>
            <ac:spMk id="14" creationId="{7524115B-EB76-44B4-A8B2-02837B9EB826}"/>
          </ac:spMkLst>
        </pc:spChg>
        <pc:picChg chg="mod topLvl">
          <ac:chgData name="Martin Klepek" userId="feb729e6-0e74-477c-a0ae-c9b68d8ac753" providerId="ADAL" clId="{81D25BE7-2B78-7E4E-8D73-C9BC3F9A0DC9}" dt="2025-02-28T04:04:36.357" v="8" actId="1076"/>
          <ac:picMkLst>
            <pc:docMk/>
            <pc:sldMk cId="547617074" sldId="266"/>
            <ac:picMk id="3" creationId="{9B2297F0-AFBE-478F-99F6-7560D3C6CC78}"/>
          </ac:picMkLst>
        </pc:picChg>
        <pc:picChg chg="mod topLvl">
          <ac:chgData name="Martin Klepek" userId="feb729e6-0e74-477c-a0ae-c9b68d8ac753" providerId="ADAL" clId="{81D25BE7-2B78-7E4E-8D73-C9BC3F9A0DC9}" dt="2025-02-28T04:04:22.187" v="4" actId="1076"/>
          <ac:picMkLst>
            <pc:docMk/>
            <pc:sldMk cId="547617074" sldId="266"/>
            <ac:picMk id="16" creationId="{A0950B4E-DAB5-43A2-898E-94A6A0769215}"/>
          </ac:picMkLst>
        </pc:picChg>
      </pc:sldChg>
      <pc:sldChg chg="modSp mod">
        <pc:chgData name="Martin Klepek" userId="feb729e6-0e74-477c-a0ae-c9b68d8ac753" providerId="ADAL" clId="{81D25BE7-2B78-7E4E-8D73-C9BC3F9A0DC9}" dt="2025-02-24T08:50:07.320" v="0" actId="20577"/>
        <pc:sldMkLst>
          <pc:docMk/>
          <pc:sldMk cId="4008511254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1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1900E-23AD-1C0F-EE1A-86D9FAB2F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07103AA-97D7-DF1F-67C6-2CD685073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50E1B5-C3E1-03A3-DA5C-C63B8E83A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D614E-0054-12B4-2BF2-BB16126DB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2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510A7-324A-65FF-00AA-7E828D53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726BE3-5026-34CD-226A-C8F3DD282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454DB2F-14B5-062B-8FFA-05021D191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40594A-AA3C-F40E-02D1-A1C68E612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65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3B4C8-60D1-9895-FA46-4917803AE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8EA69E-DB17-CECA-E5E3-438F72F72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EA241B5-36DF-A045-A296-8C7DD0860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C1170E-32CD-CD67-DA20-FE6E76CEE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86E01-2FCB-394F-A0AB-0781811B095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8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ebaim.org/resources/contrastcheck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727694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Principy grafického </a:t>
            </a:r>
          </a:p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designu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2. seminář</a:t>
            </a:r>
          </a:p>
        </p:txBody>
      </p: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3905A-A255-3AFF-16F1-F9351162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B2E64D4-9484-4A04-FDED-528BA2348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6C8B239-5226-7D17-4F9C-006C51C56E8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Procvičování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B5B0E66-B2FB-B018-5929-69949DC0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Samostatná práce na 5 minut + sdílení.</a:t>
            </a: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Hledejte individuálně na internetu grafické výstupy, které nedodržují tyto principy:</a:t>
            </a:r>
          </a:p>
          <a:p>
            <a:pPr lvl="1">
              <a:buBlip>
                <a:blip r:embed="rId3"/>
              </a:buBlip>
            </a:pPr>
            <a:r>
              <a:rPr lang="cs-CZ" sz="2000" b="1" dirty="0" err="1">
                <a:latin typeface="+mj-lt"/>
              </a:rPr>
              <a:t>Proximita</a:t>
            </a:r>
            <a:endParaRPr lang="cs-CZ" sz="2000" b="1" dirty="0">
              <a:latin typeface="+mj-lt"/>
            </a:endParaRPr>
          </a:p>
          <a:p>
            <a:pPr lvl="1"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Zarovnání</a:t>
            </a:r>
          </a:p>
          <a:p>
            <a:pPr lvl="1"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Opakování</a:t>
            </a:r>
          </a:p>
          <a:p>
            <a:pPr lvl="1">
              <a:buBlip>
                <a:blip r:embed="rId3"/>
              </a:buBlip>
            </a:pPr>
            <a:r>
              <a:rPr lang="cs-CZ" sz="2000" b="1" dirty="0">
                <a:latin typeface="+mj-lt"/>
              </a:rPr>
              <a:t>Kontrast</a:t>
            </a:r>
          </a:p>
          <a:p>
            <a:pPr marL="0" indent="0">
              <a:buNone/>
            </a:pPr>
            <a:endParaRPr lang="cs-CZ" sz="2400" b="1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77EA010-788E-FBB3-76B7-73C24AABDB8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064E89B-FED1-6C7F-5B14-9BFD348B102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6B6A2678-7478-6AAA-4C04-1CE967101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C899701-9325-8F52-4616-BD123BD2758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09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975B-995B-CA01-DE86-2FECB2F0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BF789A4-03AD-E850-BB27-68B72C3414A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vizualizace organizační struktury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F47C5FE-918F-27A3-472B-7F0C0A648D2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EB76096-D380-AD26-20C4-5F1FEE2D494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C5DE921-D2F4-BAB9-7BFE-E7DB327D2C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3E1F04B-0702-E926-79DE-712D2860CB5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" name="Picture 2" descr="Organizační struktura (Organizational Structure) - ManagementMania.com">
            <a:extLst>
              <a:ext uri="{FF2B5EF4-FFF2-40B4-BE49-F238E27FC236}">
                <a16:creationId xmlns:a16="http://schemas.microsoft.com/office/drawing/2014/main" id="{E84090C5-2EAA-009B-7C0A-B010466A2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4"/>
          <a:stretch/>
        </p:blipFill>
        <p:spPr bwMode="auto">
          <a:xfrm>
            <a:off x="276674" y="1450605"/>
            <a:ext cx="7284436" cy="259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1891A70-9B98-923E-9A35-C0537B067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33" y="316020"/>
            <a:ext cx="590429" cy="5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3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FD194-1738-9FD4-2F00-8462BDEC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DD323629-E0FA-BC64-5F29-C17317F4047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vuizualizace</a:t>
            </a:r>
            <a:r>
              <a:rPr lang="cs-CZ" sz="3200" b="1" cap="all" dirty="0">
                <a:solidFill>
                  <a:srgbClr val="307871"/>
                </a:solidFill>
              </a:rPr>
              <a:t> organizační struktury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DA1E96C-753B-F081-57BB-79802034288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165EE81-3BA9-1764-2BE6-8A51C75B0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3503A76-082D-DC25-A4EE-63E4E1E639F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63985F-FBAC-C62E-737A-9086CFCE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033" y="316020"/>
            <a:ext cx="590429" cy="5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4A7829AD-1DA6-B8BC-539E-8C97E66A0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1" y="1131590"/>
            <a:ext cx="656082" cy="3206137"/>
          </a:xfrm>
          <a:prstGeom prst="rect">
            <a:avLst/>
          </a:prstGeom>
        </p:spPr>
      </p:pic>
      <p:pic>
        <p:nvPicPr>
          <p:cNvPr id="4" name="Obrázek 3" descr="Obsah obrázku text, snímek obrazovky, multimédia, software&#10;&#10;Obsah vygenerovaný umělou inteligencí může být nesprávný.">
            <a:extLst>
              <a:ext uri="{FF2B5EF4-FFF2-40B4-BE49-F238E27FC236}">
                <a16:creationId xmlns:a16="http://schemas.microsoft.com/office/drawing/2014/main" id="{9A4CF198-ADA5-1E29-73D6-6E92B6FF6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41" y="1661285"/>
            <a:ext cx="2870642" cy="182093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07710EB-7809-0A9B-09C4-B1A76AFF5610}"/>
              </a:ext>
            </a:extLst>
          </p:cNvPr>
          <p:cNvSpPr/>
          <p:nvPr/>
        </p:nvSpPr>
        <p:spPr>
          <a:xfrm>
            <a:off x="596752" y="2874397"/>
            <a:ext cx="656082" cy="485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5F0675-6F0C-A6BB-6D9E-DC6860F81C8B}"/>
              </a:ext>
            </a:extLst>
          </p:cNvPr>
          <p:cNvSpPr/>
          <p:nvPr/>
        </p:nvSpPr>
        <p:spPr>
          <a:xfrm>
            <a:off x="2509665" y="1973121"/>
            <a:ext cx="467397" cy="443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FCB9641F-825C-1CA3-015A-EE37ECB7C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36" y="1131590"/>
            <a:ext cx="656082" cy="320613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ECBD6F0-E2FB-0DB9-21DC-0782F893C021}"/>
              </a:ext>
            </a:extLst>
          </p:cNvPr>
          <p:cNvSpPr/>
          <p:nvPr/>
        </p:nvSpPr>
        <p:spPr>
          <a:xfrm>
            <a:off x="4572000" y="2512612"/>
            <a:ext cx="656082" cy="485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Shift key - Simple English Wikipedia, the free encyclopedia">
            <a:extLst>
              <a:ext uri="{FF2B5EF4-FFF2-40B4-BE49-F238E27FC236}">
                <a16:creationId xmlns:a16="http://schemas.microsoft.com/office/drawing/2014/main" id="{3CE24A6D-F3A3-0504-0187-80F183A0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31" y="2512612"/>
            <a:ext cx="1364685" cy="4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text, snímek obrazovky, Elektronické zařízení, multimédia&#10;&#10;Obsah vygenerovaný umělou inteligencí může být nesprávný.">
            <a:extLst>
              <a:ext uri="{FF2B5EF4-FFF2-40B4-BE49-F238E27FC236}">
                <a16:creationId xmlns:a16="http://schemas.microsoft.com/office/drawing/2014/main" id="{A6F31897-28E8-4AB8-0FF2-FC936904BD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29" y="1684683"/>
            <a:ext cx="1585044" cy="1797532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6FDC54EE-2B31-64BD-183E-B6D7022179E8}"/>
              </a:ext>
            </a:extLst>
          </p:cNvPr>
          <p:cNvSpPr/>
          <p:nvPr/>
        </p:nvSpPr>
        <p:spPr>
          <a:xfrm>
            <a:off x="7323778" y="3073178"/>
            <a:ext cx="556962" cy="286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42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8D3FA-D18F-5A49-8472-58C4C8B1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809231F-91E5-6B12-1AA3-D90963F580D8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03836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vizualizace organizační struktury - alternativa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30A7717-8DF4-625C-A953-2243D13688D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2F20353-1BC1-A040-16E9-750C3860791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2358DD0-0404-E096-D521-A2B3ADAF1F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05E1419-7516-19D8-FDA9-8E64B99F786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 descr="Obsah obrázku text, snímek obrazovky, software, Počítačová ikona&#10;&#10;Obsah vygenerovaný umělou inteligencí může být nesprávný.">
            <a:extLst>
              <a:ext uri="{FF2B5EF4-FFF2-40B4-BE49-F238E27FC236}">
                <a16:creationId xmlns:a16="http://schemas.microsoft.com/office/drawing/2014/main" id="{AB761429-C659-546B-5FEB-4A34E158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48" y="1129399"/>
            <a:ext cx="4137970" cy="35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7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2297F0-AFBE-478F-99F6-7560D3C6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5237D80-94D7-45A4-A3FA-12A54210D606}"/>
              </a:ext>
            </a:extLst>
          </p:cNvPr>
          <p:cNvSpPr/>
          <p:nvPr/>
        </p:nvSpPr>
        <p:spPr>
          <a:xfrm>
            <a:off x="-396552" y="4515966"/>
            <a:ext cx="2749938" cy="288032"/>
          </a:xfrm>
          <a:prstGeom prst="roundRect">
            <a:avLst>
              <a:gd name="adj" fmla="val 50000"/>
            </a:avLst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24115B-EB76-44B4-A8B2-02837B9EB826}"/>
              </a:ext>
            </a:extLst>
          </p:cNvPr>
          <p:cNvSpPr txBox="1"/>
          <p:nvPr/>
        </p:nvSpPr>
        <p:spPr>
          <a:xfrm>
            <a:off x="611559" y="4496221"/>
            <a:ext cx="1681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www.slu.cz/opf/cz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0950B4E-DAB5-43A2-898E-94A6A0769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02" y="325900"/>
            <a:ext cx="1953684" cy="95683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222A-B694-B977-2108-34AE93C1F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BF9CEAF-FDCF-3F5F-41FD-86979ABF2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551F0A1-C49A-7322-A8EC-7C79F3E0A5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opáčko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3227822-5005-717C-1A6C-65DDB9CE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altLang="cs-CZ" sz="24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Barvy</a:t>
            </a:r>
          </a:p>
          <a:p>
            <a:pPr>
              <a:buBlip>
                <a:blip r:embed="rId3"/>
              </a:buBlip>
            </a:pPr>
            <a:r>
              <a:rPr lang="cs-CZ" altLang="cs-CZ" sz="24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Pixely</a:t>
            </a:r>
          </a:p>
          <a:p>
            <a:pPr>
              <a:buBlip>
                <a:blip r:embed="rId3"/>
              </a:buBlip>
            </a:pPr>
            <a:r>
              <a:rPr lang="cs-CZ" altLang="cs-CZ" sz="24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Grafické formáty</a:t>
            </a:r>
          </a:p>
          <a:p>
            <a:pPr>
              <a:buBlip>
                <a:blip r:embed="rId3"/>
              </a:buBlip>
            </a:pPr>
            <a:r>
              <a:rPr lang="cs-CZ" altLang="cs-CZ" sz="2400" b="1" dirty="0">
                <a:solidFill>
                  <a:srgbClr val="307871"/>
                </a:solidFill>
                <a:latin typeface="+mj-lt"/>
                <a:cs typeface="Times New Roman" panose="02020603050405020304" pitchFamily="18" charset="0"/>
              </a:rPr>
              <a:t>Grafické editory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A9F2592-AB34-9D62-247A-968CF1DCEB6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1208215-A12C-C937-DDBE-44212B58B34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DCC8BC7-6C17-18A1-C85C-5DB0190B52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ACDE3B5-2402-2E7C-B56F-DF70E68C375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32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773E-EF4B-6A41-6B19-8A2D9982B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2C7580FE-D620-8BAC-5F63-EFE91465A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E5B8C28-64D4-1858-9495-3B47F679E6F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Affinity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photo</a:t>
            </a:r>
            <a:r>
              <a:rPr lang="cs-CZ" sz="3200" b="1" cap="all" dirty="0">
                <a:solidFill>
                  <a:srgbClr val="307871"/>
                </a:solidFill>
              </a:rPr>
              <a:t> (dokončení z minula)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B8F8629-C93D-21D6-9436-2777F0FB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První seznámení s grafickým editorem.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Nový soubor (pixely)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Import </a:t>
            </a:r>
            <a:r>
              <a:rPr lang="cs-CZ" sz="2400" b="1" dirty="0" err="1">
                <a:latin typeface="+mj-lt"/>
              </a:rPr>
              <a:t>jpg</a:t>
            </a:r>
            <a:r>
              <a:rPr lang="cs-CZ" sz="2400" b="1" dirty="0">
                <a:latin typeface="+mj-lt"/>
              </a:rPr>
              <a:t> a </a:t>
            </a:r>
            <a:r>
              <a:rPr lang="cs-CZ" sz="2400" b="1" dirty="0" err="1">
                <a:latin typeface="+mj-lt"/>
              </a:rPr>
              <a:t>png</a:t>
            </a:r>
            <a:r>
              <a:rPr lang="cs-CZ" sz="2400" b="1" dirty="0">
                <a:latin typeface="+mj-lt"/>
              </a:rPr>
              <a:t> (formáty)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Tvorba vlastních objektů a jejich obarvení (barvy)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Ukázka vrstev</a:t>
            </a:r>
          </a:p>
          <a:p>
            <a:pPr>
              <a:buBlip>
                <a:blip r:embed="rId4"/>
              </a:buBlip>
            </a:pPr>
            <a:r>
              <a:rPr lang="cs-CZ" sz="2400" b="1" dirty="0">
                <a:latin typeface="+mj-lt"/>
              </a:rPr>
              <a:t>Export souboru</a:t>
            </a:r>
          </a:p>
          <a:p>
            <a:pPr>
              <a:buBlip>
                <a:blip r:embed="rId4"/>
              </a:buBlip>
            </a:pPr>
            <a:endParaRPr lang="cs-CZ" sz="2400" b="1" dirty="0">
              <a:latin typeface="+mj-lt"/>
            </a:endParaRPr>
          </a:p>
          <a:p>
            <a:pPr>
              <a:buBlip>
                <a:blip r:embed="rId4"/>
              </a:buBlip>
            </a:pPr>
            <a:endParaRPr lang="cs-CZ" altLang="cs-CZ" sz="24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774F5D7-5B53-DD45-E309-1461FE59C06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52B0B02-E7F5-736F-F58D-FB8B8EDB9EB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03D6F85-30F7-DC6C-1113-3E147CA18A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6FFAC84-D4B3-395B-D8CA-27075F29D8A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75C876-5EA1-7725-DD07-4122C1DA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98" y="475046"/>
            <a:ext cx="1170464" cy="11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5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2C20-D7D5-3335-1C0F-82A3A4B0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8D602BE-8302-C30F-70FF-CAA53FC26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5E4341-6A84-7AC5-1C81-F880488A7B4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Procvičování principů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85D2D7F-0A2B-E2B5-558C-7DB3E800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1"/>
            <a:ext cx="8280920" cy="332237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dirty="0">
                <a:latin typeface="+mj-lt"/>
              </a:rPr>
              <a:t>Spusťte program </a:t>
            </a:r>
            <a:r>
              <a:rPr lang="cs-CZ" sz="2000" dirty="0" err="1">
                <a:latin typeface="+mj-lt"/>
              </a:rPr>
              <a:t>Affinity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Photo</a:t>
            </a:r>
            <a:endParaRPr lang="cs-CZ" sz="20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000" dirty="0" err="1">
                <a:latin typeface="+mj-lt"/>
              </a:rPr>
              <a:t>Cmnd_mezerník</a:t>
            </a:r>
            <a:r>
              <a:rPr lang="cs-CZ" sz="2000" dirty="0">
                <a:latin typeface="+mj-lt"/>
              </a:rPr>
              <a:t> a vepište název programu</a:t>
            </a:r>
          </a:p>
          <a:p>
            <a:pPr>
              <a:buBlip>
                <a:blip r:embed="rId3"/>
              </a:buBlip>
            </a:pPr>
            <a:r>
              <a:rPr lang="cs-CZ" sz="2000" dirty="0">
                <a:latin typeface="+mj-lt"/>
              </a:rPr>
              <a:t>Soubory k procvičování práce v </a:t>
            </a:r>
            <a:r>
              <a:rPr lang="cs-CZ" sz="2000" dirty="0" err="1">
                <a:latin typeface="+mj-lt"/>
              </a:rPr>
              <a:t>Affinity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photo</a:t>
            </a:r>
            <a:r>
              <a:rPr lang="cs-CZ" sz="2000" dirty="0">
                <a:latin typeface="+mj-lt"/>
              </a:rPr>
              <a:t> najdete v IS SU ve složce </a:t>
            </a:r>
            <a:r>
              <a:rPr lang="cs-CZ" sz="2000" b="1" dirty="0">
                <a:latin typeface="+mj-lt"/>
              </a:rPr>
              <a:t>Učební materiály – seminář2.</a:t>
            </a:r>
          </a:p>
          <a:p>
            <a:pPr>
              <a:buBlip>
                <a:blip r:embed="rId3"/>
              </a:buBlip>
            </a:pPr>
            <a:r>
              <a:rPr lang="cs-CZ" sz="2000" dirty="0">
                <a:latin typeface="+mj-lt"/>
              </a:rPr>
              <a:t>Zadání:</a:t>
            </a:r>
          </a:p>
          <a:p>
            <a:pPr lvl="1">
              <a:buBlip>
                <a:blip r:embed="rId3"/>
              </a:buBlip>
            </a:pPr>
            <a:r>
              <a:rPr lang="cs-CZ" sz="1800" dirty="0">
                <a:latin typeface="+mj-lt"/>
              </a:rPr>
              <a:t>Ve složce jsou soubory a každý z nich porušuje minimálně jeden z principů grafického designu.</a:t>
            </a:r>
          </a:p>
          <a:p>
            <a:pPr lvl="1">
              <a:buBlip>
                <a:blip r:embed="rId3"/>
              </a:buBlip>
            </a:pPr>
            <a:r>
              <a:rPr lang="cs-CZ" sz="1800" dirty="0">
                <a:latin typeface="+mj-lt"/>
              </a:rPr>
              <a:t>Soubory si stáhněte a otevřete. Pokuste se návrhy opravit.</a:t>
            </a:r>
          </a:p>
          <a:p>
            <a:pPr lvl="1">
              <a:buBlip>
                <a:blip r:embed="rId3"/>
              </a:buBlip>
            </a:pPr>
            <a:r>
              <a:rPr lang="cs-CZ" sz="1800" dirty="0">
                <a:latin typeface="+mj-lt"/>
              </a:rPr>
              <a:t>Vždy vybereme jednoho studenta, který identifikuje problém a následně představí a popíše navrhované změny.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35F10F1-D951-2539-8215-FC844E55CBD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E4EFEFA-3B40-A8AE-1C24-EC4A43ED6FED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5135650-A7DB-DA14-FD17-D65C1D267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633F56A-ABC4-A559-A0C8-AC90D2C4EB3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A1E01DDD-814F-C343-37D6-6EF71710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542045"/>
            <a:ext cx="792655" cy="7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1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67B51-BFC0-E52A-3B14-55AB61B6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6E14AD5-BC70-6EFD-F45C-958FC6321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6C1629B-2046-41DE-A5D6-05DEFFE83CF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Procvičování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F6DA946-A101-70B1-E36B-872E326C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036128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400" b="1" dirty="0" err="1">
                <a:latin typeface="+mj-lt"/>
              </a:rPr>
              <a:t>Proximita</a:t>
            </a:r>
            <a:endParaRPr lang="cs-CZ" sz="2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Zarovnání</a:t>
            </a: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Opakování</a:t>
            </a:r>
          </a:p>
          <a:p>
            <a:pPr>
              <a:buBlip>
                <a:blip r:embed="rId3"/>
              </a:buBlip>
            </a:pPr>
            <a:r>
              <a:rPr lang="cs-CZ" sz="2400" b="1" dirty="0">
                <a:latin typeface="+mj-lt"/>
              </a:rPr>
              <a:t>Kontrast</a:t>
            </a:r>
          </a:p>
          <a:p>
            <a:pPr marL="0" indent="0">
              <a:buNone/>
            </a:pPr>
            <a:endParaRPr lang="cs-CZ" sz="2400" b="1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C158081-477F-EEC9-EECB-8EA4656BA32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3456BF1-B485-4692-A36F-553589A4CF9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40F59A4-0819-2078-81DF-E98CBD33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C08F833-14E4-104F-5ECE-48801BFBD00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29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3D7C5-AD17-B799-E68B-F338A88A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7F22AA3-3A0F-5338-93DF-D8B8ED039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FA49577-CE84-641B-5569-2415DCA6E1F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Proximita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8BD34AE-E968-5163-141A-270919C26E6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4D89B3D-90BA-57AB-0F25-4505581A389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282A261-3B40-5EF0-9A64-1B0A27E9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1B7BD82-28AA-9352-42B0-00DF7ECC756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 descr="Obsah obrázku text, snímek obrazovky, vizitka, Písmo&#10;&#10;Popis byl vytvořen automaticky">
            <a:extLst>
              <a:ext uri="{FF2B5EF4-FFF2-40B4-BE49-F238E27FC236}">
                <a16:creationId xmlns:a16="http://schemas.microsoft.com/office/drawing/2014/main" id="{317CA4DF-4382-E4DA-7246-C32846535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7" y="1583748"/>
            <a:ext cx="3670289" cy="206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A09AC038-06E7-1A05-EB9D-8F0ACDC2D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24" y="1583748"/>
            <a:ext cx="3670289" cy="2064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Šipka vpravo 1">
            <a:extLst>
              <a:ext uri="{FF2B5EF4-FFF2-40B4-BE49-F238E27FC236}">
                <a16:creationId xmlns:a16="http://schemas.microsoft.com/office/drawing/2014/main" id="{B64940FA-0609-1DC2-87BD-48EF86BB511E}"/>
              </a:ext>
            </a:extLst>
          </p:cNvPr>
          <p:cNvSpPr/>
          <p:nvPr/>
        </p:nvSpPr>
        <p:spPr>
          <a:xfrm>
            <a:off x="4210626" y="2410760"/>
            <a:ext cx="721414" cy="321979"/>
          </a:xfrm>
          <a:prstGeom prst="rightArrow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63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2F3E-1251-85E6-54B5-D87D22B5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E9C7586-4349-EF47-F8D9-E75CFA569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7CEFE8B-2DD3-78D4-214C-DCA64EFBF381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zarovnání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C796AC9-DB01-42A1-0278-30672ADC234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74AEBE4-8CE5-5FAC-5211-ED54447AC2D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C069829-BC23-3208-B8A7-A935A6D93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5F9E45A-9713-BBED-5225-D9073A3F268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Obrázek 7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F1AED556-7EE0-5F4B-C85E-DB0BE5FC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9" y="1328575"/>
            <a:ext cx="5686839" cy="3198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B7951A0-67C2-C41D-62C4-8A7EF78AA12D}"/>
              </a:ext>
            </a:extLst>
          </p:cNvPr>
          <p:cNvCxnSpPr>
            <a:cxnSpLocks/>
          </p:cNvCxnSpPr>
          <p:nvPr/>
        </p:nvCxnSpPr>
        <p:spPr>
          <a:xfrm>
            <a:off x="6779011" y="1175158"/>
            <a:ext cx="0" cy="3654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F130D224-E97B-9490-1587-FAEEBD10E725}"/>
              </a:ext>
            </a:extLst>
          </p:cNvPr>
          <p:cNvSpPr/>
          <p:nvPr/>
        </p:nvSpPr>
        <p:spPr>
          <a:xfrm>
            <a:off x="4461530" y="2816635"/>
            <a:ext cx="2414726" cy="137603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A588462-3EB6-A4E4-DCDB-2FFBC9B247A5}"/>
              </a:ext>
            </a:extLst>
          </p:cNvPr>
          <p:cNvSpPr/>
          <p:nvPr/>
        </p:nvSpPr>
        <p:spPr>
          <a:xfrm>
            <a:off x="2015222" y="1578521"/>
            <a:ext cx="4874355" cy="93566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F0946-27BC-20B1-E8AC-B1BB71291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7547AC6-5AEB-62A6-2AF7-F33822D84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8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BD0B1F0-1E2D-A062-AD09-F2BEC70BFC3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opakování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A5A7B5A-A740-345E-F8D7-E8A1538B0B4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B16115F-65F6-A7C2-C471-87754ACB344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F396AED-D81B-85CE-C0F5-FE9E993559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A02AC99-BAB8-94D1-E5F0-8DECDC83452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 descr="Obsah obrázku text, snímek obrazovky, grafický design, design&#10;&#10;Popis byl vytvořen automaticky">
            <a:extLst>
              <a:ext uri="{FF2B5EF4-FFF2-40B4-BE49-F238E27FC236}">
                <a16:creationId xmlns:a16="http://schemas.microsoft.com/office/drawing/2014/main" id="{C8924210-F2DE-71DB-A441-9DC71A654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42" y="1327076"/>
            <a:ext cx="2216786" cy="3133306"/>
          </a:xfrm>
          <a:prstGeom prst="rect">
            <a:avLst/>
          </a:prstGeom>
        </p:spPr>
      </p:pic>
      <p:pic>
        <p:nvPicPr>
          <p:cNvPr id="8" name="Obrázek 7" descr="Obsah obrázku text, snímek obrazovky, grafický design, design&#10;&#10;Popis byl vytvořen automaticky">
            <a:extLst>
              <a:ext uri="{FF2B5EF4-FFF2-40B4-BE49-F238E27FC236}">
                <a16:creationId xmlns:a16="http://schemas.microsoft.com/office/drawing/2014/main" id="{D364E250-BEF3-99CD-4233-4311F16FB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74" y="1323715"/>
            <a:ext cx="2216786" cy="3133306"/>
          </a:xfrm>
          <a:prstGeom prst="rect">
            <a:avLst/>
          </a:prstGeom>
        </p:spPr>
      </p:pic>
      <p:sp>
        <p:nvSpPr>
          <p:cNvPr id="10" name="Šipka vpravo 9">
            <a:extLst>
              <a:ext uri="{FF2B5EF4-FFF2-40B4-BE49-F238E27FC236}">
                <a16:creationId xmlns:a16="http://schemas.microsoft.com/office/drawing/2014/main" id="{57F0B044-B251-1CA4-3022-29F0D6C09E55}"/>
              </a:ext>
            </a:extLst>
          </p:cNvPr>
          <p:cNvSpPr/>
          <p:nvPr/>
        </p:nvSpPr>
        <p:spPr>
          <a:xfrm>
            <a:off x="4211294" y="2729378"/>
            <a:ext cx="721414" cy="321979"/>
          </a:xfrm>
          <a:prstGeom prst="rightArrow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00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4232B-D433-5B1B-1EF4-AF9E604A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FA43D70-4AB5-E782-4BBB-CA2BE07241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1F180B37-A548-90AB-E2EE-DA2F4B80D09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Kontrast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0F3A76E-87DD-E09C-8D02-8861A884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280920" cy="3281012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/>
              <a:t>Kontrola okem nebo algoritmem: </a:t>
            </a:r>
            <a:r>
              <a:rPr lang="cs-CZ" sz="2000" b="1" dirty="0">
                <a:hlinkClick r:id="rId4"/>
              </a:rPr>
              <a:t>https://webaim.org/resources/contrastchecker/</a:t>
            </a:r>
            <a:endParaRPr lang="cs-CZ" sz="2000" b="1" dirty="0"/>
          </a:p>
          <a:p>
            <a:pPr>
              <a:buBlip>
                <a:blip r:embed="rId3"/>
              </a:buBlip>
            </a:pPr>
            <a:endParaRPr lang="cs-CZ" altLang="cs-CZ" sz="3200" b="1" dirty="0">
              <a:solidFill>
                <a:srgbClr val="30787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2D3BCD7-529E-6F43-9FA8-E04DDA76642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4E0D228-C89C-580D-A741-93411EBC9A9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B4098DF-143C-9759-5AC3-725FB0327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0226E49-C4BA-E308-CAF5-C483F365A93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3" name="Obrázek 12" descr="Obsah obrázku venku, mrak, obloha, sníh&#10;&#10;Popis byl vytvořen automaticky">
            <a:extLst>
              <a:ext uri="{FF2B5EF4-FFF2-40B4-BE49-F238E27FC236}">
                <a16:creationId xmlns:a16="http://schemas.microsoft.com/office/drawing/2014/main" id="{B0A19261-744A-89E9-0D46-4A91EB398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4" y="2214679"/>
            <a:ext cx="3320249" cy="1867640"/>
          </a:xfrm>
          <a:prstGeom prst="rect">
            <a:avLst/>
          </a:prstGeom>
        </p:spPr>
      </p:pic>
      <p:pic>
        <p:nvPicPr>
          <p:cNvPr id="16" name="Obrázek 15" descr="Obsah obrázku venku, mrak, obloha, lyžování&#10;&#10;Popis byl vytvořen automaticky">
            <a:extLst>
              <a:ext uri="{FF2B5EF4-FFF2-40B4-BE49-F238E27FC236}">
                <a16:creationId xmlns:a16="http://schemas.microsoft.com/office/drawing/2014/main" id="{E27D9D3E-C498-AC92-EDF4-D00AED90A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97" y="2211434"/>
            <a:ext cx="3359199" cy="1889549"/>
          </a:xfrm>
          <a:prstGeom prst="rect">
            <a:avLst/>
          </a:prstGeom>
        </p:spPr>
      </p:pic>
      <p:sp>
        <p:nvSpPr>
          <p:cNvPr id="17" name="Šipka vpravo 16">
            <a:extLst>
              <a:ext uri="{FF2B5EF4-FFF2-40B4-BE49-F238E27FC236}">
                <a16:creationId xmlns:a16="http://schemas.microsoft.com/office/drawing/2014/main" id="{73CA3F1B-C8F0-522C-C03A-8450FBF1EF5E}"/>
              </a:ext>
            </a:extLst>
          </p:cNvPr>
          <p:cNvSpPr/>
          <p:nvPr/>
        </p:nvSpPr>
        <p:spPr>
          <a:xfrm>
            <a:off x="4191818" y="2976328"/>
            <a:ext cx="721414" cy="321979"/>
          </a:xfrm>
          <a:prstGeom prst="rightArrow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193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Props1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3937F9-AC47-4E01-87E2-698E64500E49}">
  <ds:schemaRefs>
    <ds:schemaRef ds:uri="http://purl.org/dc/elements/1.1/"/>
    <ds:schemaRef ds:uri="869f6d21-e2a1-4499-937e-7cd117887e17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648d1b4a-c446-40a4-8600-633a74140010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248</Words>
  <Application>Microsoft Macintosh PowerPoint</Application>
  <PresentationFormat>Předvádění na obrazovce (16:9)</PresentationFormat>
  <Paragraphs>63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67</cp:revision>
  <dcterms:created xsi:type="dcterms:W3CDTF">2016-07-06T15:42:34Z</dcterms:created>
  <dcterms:modified xsi:type="dcterms:W3CDTF">2025-03-03T07:46:33Z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