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0" r:id="rId6"/>
    <p:sldId id="272" r:id="rId7"/>
    <p:sldId id="282" r:id="rId8"/>
    <p:sldId id="288" r:id="rId9"/>
    <p:sldId id="283" r:id="rId10"/>
    <p:sldId id="285" r:id="rId11"/>
    <p:sldId id="284" r:id="rId12"/>
    <p:sldId id="286" r:id="rId13"/>
    <p:sldId id="287" r:id="rId14"/>
    <p:sldId id="290" r:id="rId15"/>
    <p:sldId id="291" r:id="rId16"/>
    <p:sldId id="292" r:id="rId17"/>
    <p:sldId id="289" r:id="rId18"/>
    <p:sldId id="266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3DED9-0597-D545-8D3A-4F88F11074F9}" v="5" dt="2025-03-10T07:38:30.611"/>
    <p1510:client id="{80765DA9-42B5-CD40-9AB1-1E71B76B75F6}" v="93" dt="2025-03-09T17:19:51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6"/>
    <p:restoredTop sz="94729"/>
  </p:normalViewPr>
  <p:slideViewPr>
    <p:cSldViewPr snapToGrid="0">
      <p:cViewPr varScale="1">
        <p:scale>
          <a:sx n="131" d="100"/>
          <a:sy n="131" d="100"/>
        </p:scale>
        <p:origin x="192" y="40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0783DED9-0597-D545-8D3A-4F88F11074F9}"/>
    <pc:docChg chg="custSel addSld modSld">
      <pc:chgData name="Martin Klepek" userId="feb729e6-0e74-477c-a0ae-c9b68d8ac753" providerId="ADAL" clId="{0783DED9-0597-D545-8D3A-4F88F11074F9}" dt="2025-03-10T07:38:40.194" v="242" actId="1076"/>
      <pc:docMkLst>
        <pc:docMk/>
      </pc:docMkLst>
      <pc:sldChg chg="addSp delSp modSp add mod">
        <pc:chgData name="Martin Klepek" userId="feb729e6-0e74-477c-a0ae-c9b68d8ac753" providerId="ADAL" clId="{0783DED9-0597-D545-8D3A-4F88F11074F9}" dt="2025-03-10T07:36:03.105" v="166" actId="13822"/>
        <pc:sldMkLst>
          <pc:docMk/>
          <pc:sldMk cId="1777532373" sldId="291"/>
        </pc:sldMkLst>
        <pc:spChg chg="del">
          <ac:chgData name="Martin Klepek" userId="feb729e6-0e74-477c-a0ae-c9b68d8ac753" providerId="ADAL" clId="{0783DED9-0597-D545-8D3A-4F88F11074F9}" dt="2025-03-10T07:33:43.227" v="59" actId="478"/>
          <ac:spMkLst>
            <pc:docMk/>
            <pc:sldMk cId="1777532373" sldId="291"/>
            <ac:spMk id="8" creationId="{8C7B3DC7-9B56-36B2-7813-CD467E8BF564}"/>
          </ac:spMkLst>
        </pc:spChg>
        <pc:spChg chg="mod">
          <ac:chgData name="Martin Klepek" userId="feb729e6-0e74-477c-a0ae-c9b68d8ac753" providerId="ADAL" clId="{0783DED9-0597-D545-8D3A-4F88F11074F9}" dt="2025-03-10T07:33:27.095" v="18" actId="20577"/>
          <ac:spMkLst>
            <pc:docMk/>
            <pc:sldMk cId="1777532373" sldId="291"/>
            <ac:spMk id="9" creationId="{59AB4C78-4E87-BCFF-E987-DEC4533CA44A}"/>
          </ac:spMkLst>
        </pc:spChg>
        <pc:spChg chg="mod">
          <ac:chgData name="Martin Klepek" userId="feb729e6-0e74-477c-a0ae-c9b68d8ac753" providerId="ADAL" clId="{0783DED9-0597-D545-8D3A-4F88F11074F9}" dt="2025-03-10T07:34:42.569" v="147" actId="20577"/>
          <ac:spMkLst>
            <pc:docMk/>
            <pc:sldMk cId="1777532373" sldId="291"/>
            <ac:spMk id="11" creationId="{77683E0D-5BC7-822F-5124-91C0DBCD0A7A}"/>
          </ac:spMkLst>
        </pc:spChg>
        <pc:spChg chg="add mod">
          <ac:chgData name="Martin Klepek" userId="feb729e6-0e74-477c-a0ae-c9b68d8ac753" providerId="ADAL" clId="{0783DED9-0597-D545-8D3A-4F88F11074F9}" dt="2025-03-10T07:36:03.105" v="166" actId="13822"/>
          <ac:spMkLst>
            <pc:docMk/>
            <pc:sldMk cId="1777532373" sldId="291"/>
            <ac:spMk id="16" creationId="{20F40D6C-C7D3-FE07-F4FA-B344ABD8A416}"/>
          </ac:spMkLst>
        </pc:spChg>
        <pc:picChg chg="add mod">
          <ac:chgData name="Martin Klepek" userId="feb729e6-0e74-477c-a0ae-c9b68d8ac753" providerId="ADAL" clId="{0783DED9-0597-D545-8D3A-4F88F11074F9}" dt="2025-03-10T07:35:51.146" v="164" actId="1076"/>
          <ac:picMkLst>
            <pc:docMk/>
            <pc:sldMk cId="1777532373" sldId="291"/>
            <ac:picMk id="3" creationId="{EE39AA1F-E213-096A-8409-254F3BDA4CE9}"/>
          </ac:picMkLst>
        </pc:picChg>
        <pc:picChg chg="del">
          <ac:chgData name="Martin Klepek" userId="feb729e6-0e74-477c-a0ae-c9b68d8ac753" providerId="ADAL" clId="{0783DED9-0597-D545-8D3A-4F88F11074F9}" dt="2025-03-10T07:33:40.325" v="57" actId="478"/>
          <ac:picMkLst>
            <pc:docMk/>
            <pc:sldMk cId="1777532373" sldId="291"/>
            <ac:picMk id="4" creationId="{09E3732E-DE61-8B63-1D19-82035E48E7E6}"/>
          </ac:picMkLst>
        </pc:picChg>
        <pc:picChg chg="del">
          <ac:chgData name="Martin Klepek" userId="feb729e6-0e74-477c-a0ae-c9b68d8ac753" providerId="ADAL" clId="{0783DED9-0597-D545-8D3A-4F88F11074F9}" dt="2025-03-10T07:33:41.281" v="58" actId="478"/>
          <ac:picMkLst>
            <pc:docMk/>
            <pc:sldMk cId="1777532373" sldId="291"/>
            <ac:picMk id="13" creationId="{35A041C3-29BF-01F2-1B0D-59F9DB09D62C}"/>
          </ac:picMkLst>
        </pc:picChg>
        <pc:picChg chg="add mod">
          <ac:chgData name="Martin Klepek" userId="feb729e6-0e74-477c-a0ae-c9b68d8ac753" providerId="ADAL" clId="{0783DED9-0597-D545-8D3A-4F88F11074F9}" dt="2025-03-10T07:35:51.146" v="164" actId="1076"/>
          <ac:picMkLst>
            <pc:docMk/>
            <pc:sldMk cId="1777532373" sldId="291"/>
            <ac:picMk id="15" creationId="{BB1FC080-42EB-88D8-D89A-5DE5AB295E56}"/>
          </ac:picMkLst>
        </pc:picChg>
      </pc:sldChg>
      <pc:sldChg chg="addSp delSp modSp add mod">
        <pc:chgData name="Martin Klepek" userId="feb729e6-0e74-477c-a0ae-c9b68d8ac753" providerId="ADAL" clId="{0783DED9-0597-D545-8D3A-4F88F11074F9}" dt="2025-03-10T07:38:40.194" v="242" actId="1076"/>
        <pc:sldMkLst>
          <pc:docMk/>
          <pc:sldMk cId="1245253423" sldId="292"/>
        </pc:sldMkLst>
        <pc:spChg chg="mod">
          <ac:chgData name="Martin Klepek" userId="feb729e6-0e74-477c-a0ae-c9b68d8ac753" providerId="ADAL" clId="{0783DED9-0597-D545-8D3A-4F88F11074F9}" dt="2025-03-10T07:37:06.542" v="218" actId="20577"/>
          <ac:spMkLst>
            <pc:docMk/>
            <pc:sldMk cId="1245253423" sldId="292"/>
            <ac:spMk id="9" creationId="{D235D60C-DE68-1E5A-398D-8C970EE6F54D}"/>
          </ac:spMkLst>
        </pc:spChg>
        <pc:spChg chg="mod">
          <ac:chgData name="Martin Klepek" userId="feb729e6-0e74-477c-a0ae-c9b68d8ac753" providerId="ADAL" clId="{0783DED9-0597-D545-8D3A-4F88F11074F9}" dt="2025-03-10T07:36:55.720" v="211" actId="20577"/>
          <ac:spMkLst>
            <pc:docMk/>
            <pc:sldMk cId="1245253423" sldId="292"/>
            <ac:spMk id="11" creationId="{E66A3E7C-DD15-0BF5-A441-F2F9E89EF88B}"/>
          </ac:spMkLst>
        </pc:spChg>
        <pc:picChg chg="del">
          <ac:chgData name="Martin Klepek" userId="feb729e6-0e74-477c-a0ae-c9b68d8ac753" providerId="ADAL" clId="{0783DED9-0597-D545-8D3A-4F88F11074F9}" dt="2025-03-10T07:37:29.626" v="220" actId="478"/>
          <ac:picMkLst>
            <pc:docMk/>
            <pc:sldMk cId="1245253423" sldId="292"/>
            <ac:picMk id="3" creationId="{DC1FFA7F-E3A8-D394-A4B0-516C3B2F6AD3}"/>
          </ac:picMkLst>
        </pc:picChg>
        <pc:picChg chg="add del mod">
          <ac:chgData name="Martin Klepek" userId="feb729e6-0e74-477c-a0ae-c9b68d8ac753" providerId="ADAL" clId="{0783DED9-0597-D545-8D3A-4F88F11074F9}" dt="2025-03-10T07:38:33.862" v="240" actId="478"/>
          <ac:picMkLst>
            <pc:docMk/>
            <pc:sldMk cId="1245253423" sldId="292"/>
            <ac:picMk id="4" creationId="{DDA7E3B5-0A8E-11A6-C80F-A76F32CE472A}"/>
          </ac:picMkLst>
        </pc:picChg>
        <pc:picChg chg="add mod">
          <ac:chgData name="Martin Klepek" userId="feb729e6-0e74-477c-a0ae-c9b68d8ac753" providerId="ADAL" clId="{0783DED9-0597-D545-8D3A-4F88F11074F9}" dt="2025-03-10T07:38:06.806" v="235" actId="1076"/>
          <ac:picMkLst>
            <pc:docMk/>
            <pc:sldMk cId="1245253423" sldId="292"/>
            <ac:picMk id="10" creationId="{C5FF2E13-0F41-9AAE-3B2F-5B22D3F14125}"/>
          </ac:picMkLst>
        </pc:picChg>
        <pc:picChg chg="mod">
          <ac:chgData name="Martin Klepek" userId="feb729e6-0e74-477c-a0ae-c9b68d8ac753" providerId="ADAL" clId="{0783DED9-0597-D545-8D3A-4F88F11074F9}" dt="2025-03-10T07:38:01.581" v="231" actId="962"/>
          <ac:picMkLst>
            <pc:docMk/>
            <pc:sldMk cId="1245253423" sldId="292"/>
            <ac:picMk id="14" creationId="{2EA26F14-63AB-CE29-ABFA-A091663BC628}"/>
          </ac:picMkLst>
        </pc:picChg>
        <pc:picChg chg="del">
          <ac:chgData name="Martin Klepek" userId="feb729e6-0e74-477c-a0ae-c9b68d8ac753" providerId="ADAL" clId="{0783DED9-0597-D545-8D3A-4F88F11074F9}" dt="2025-03-10T07:38:02.419" v="232" actId="478"/>
          <ac:picMkLst>
            <pc:docMk/>
            <pc:sldMk cId="1245253423" sldId="292"/>
            <ac:picMk id="15" creationId="{55C41F7C-19EA-75A7-BBC8-CF7BE7562530}"/>
          </ac:picMkLst>
        </pc:picChg>
        <pc:picChg chg="add mod">
          <ac:chgData name="Martin Klepek" userId="feb729e6-0e74-477c-a0ae-c9b68d8ac753" providerId="ADAL" clId="{0783DED9-0597-D545-8D3A-4F88F11074F9}" dt="2025-03-10T07:38:40.194" v="242" actId="1076"/>
          <ac:picMkLst>
            <pc:docMk/>
            <pc:sldMk cId="1245253423" sldId="292"/>
            <ac:picMk id="17" creationId="{8E2001FD-EE63-B6AA-210A-9584B9E34DD9}"/>
          </ac:picMkLst>
        </pc:picChg>
      </pc:sldChg>
    </pc:docChg>
  </pc:docChgLst>
  <pc:docChgLst>
    <pc:chgData name="Martin Klepek" userId="feb729e6-0e74-477c-a0ae-c9b68d8ac753" providerId="ADAL" clId="{80765DA9-42B5-CD40-9AB1-1E71B76B75F6}"/>
    <pc:docChg chg="undo custSel addSld delSld modSld sldOrd">
      <pc:chgData name="Martin Klepek" userId="feb729e6-0e74-477c-a0ae-c9b68d8ac753" providerId="ADAL" clId="{80765DA9-42B5-CD40-9AB1-1E71B76B75F6}" dt="2025-03-10T11:35:34.886" v="1325" actId="20577"/>
      <pc:docMkLst>
        <pc:docMk/>
      </pc:docMkLst>
      <pc:sldChg chg="modSp mod">
        <pc:chgData name="Martin Klepek" userId="feb729e6-0e74-477c-a0ae-c9b68d8ac753" providerId="ADAL" clId="{80765DA9-42B5-CD40-9AB1-1E71B76B75F6}" dt="2025-03-09T15:30:55.185" v="123" actId="20577"/>
        <pc:sldMkLst>
          <pc:docMk/>
          <pc:sldMk cId="1338063626" sldId="262"/>
        </pc:sldMkLst>
        <pc:spChg chg="mod">
          <ac:chgData name="Martin Klepek" userId="feb729e6-0e74-477c-a0ae-c9b68d8ac753" providerId="ADAL" clId="{80765DA9-42B5-CD40-9AB1-1E71B76B75F6}" dt="2025-03-09T15:30:55.185" v="123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80765DA9-42B5-CD40-9AB1-1E71B76B75F6}" dt="2025-03-09T15:27:45.519" v="1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addSp delSp modSp mod">
        <pc:chgData name="Martin Klepek" userId="feb729e6-0e74-477c-a0ae-c9b68d8ac753" providerId="ADAL" clId="{80765DA9-42B5-CD40-9AB1-1E71B76B75F6}" dt="2025-03-09T15:57:17.942" v="900" actId="21"/>
        <pc:sldMkLst>
          <pc:docMk/>
          <pc:sldMk cId="547617074" sldId="266"/>
        </pc:sldMkLst>
        <pc:picChg chg="add del mod">
          <ac:chgData name="Martin Klepek" userId="feb729e6-0e74-477c-a0ae-c9b68d8ac753" providerId="ADAL" clId="{80765DA9-42B5-CD40-9AB1-1E71B76B75F6}" dt="2025-03-09T15:57:17.942" v="900" actId="21"/>
          <ac:picMkLst>
            <pc:docMk/>
            <pc:sldMk cId="547617074" sldId="266"/>
            <ac:picMk id="4" creationId="{2AB6694E-055A-6DB4-6A8D-C9D4D84F6695}"/>
          </ac:picMkLst>
        </pc:picChg>
      </pc:sldChg>
      <pc:sldChg chg="del">
        <pc:chgData name="Martin Klepek" userId="feb729e6-0e74-477c-a0ae-c9b68d8ac753" providerId="ADAL" clId="{80765DA9-42B5-CD40-9AB1-1E71B76B75F6}" dt="2025-03-09T15:44:09.874" v="745" actId="2696"/>
        <pc:sldMkLst>
          <pc:docMk/>
          <pc:sldMk cId="1677193294" sldId="267"/>
        </pc:sldMkLst>
      </pc:sldChg>
      <pc:sldChg chg="del">
        <pc:chgData name="Martin Klepek" userId="feb729e6-0e74-477c-a0ae-c9b68d8ac753" providerId="ADAL" clId="{80765DA9-42B5-CD40-9AB1-1E71B76B75F6}" dt="2025-03-09T15:44:05.996" v="740" actId="2696"/>
        <pc:sldMkLst>
          <pc:docMk/>
          <pc:sldMk cId="648919818" sldId="268"/>
        </pc:sldMkLst>
      </pc:sldChg>
      <pc:sldChg chg="addSp modSp mod">
        <pc:chgData name="Martin Klepek" userId="feb729e6-0e74-477c-a0ae-c9b68d8ac753" providerId="ADAL" clId="{80765DA9-42B5-CD40-9AB1-1E71B76B75F6}" dt="2025-03-09T15:31:21.941" v="157" actId="20577"/>
        <pc:sldMkLst>
          <pc:docMk/>
          <pc:sldMk cId="4065325885" sldId="270"/>
        </pc:sldMkLst>
        <pc:spChg chg="mod">
          <ac:chgData name="Martin Klepek" userId="feb729e6-0e74-477c-a0ae-c9b68d8ac753" providerId="ADAL" clId="{80765DA9-42B5-CD40-9AB1-1E71B76B75F6}" dt="2025-03-09T15:31:21.941" v="157" actId="20577"/>
          <ac:spMkLst>
            <pc:docMk/>
            <pc:sldMk cId="4065325885" sldId="270"/>
            <ac:spMk id="11" creationId="{83227822-5005-717C-1A6C-65DDB9CE8EC9}"/>
          </ac:spMkLst>
        </pc:spChg>
        <pc:picChg chg="add mod">
          <ac:chgData name="Martin Klepek" userId="feb729e6-0e74-477c-a0ae-c9b68d8ac753" providerId="ADAL" clId="{80765DA9-42B5-CD40-9AB1-1E71B76B75F6}" dt="2025-03-09T15:28:10.917" v="9"/>
          <ac:picMkLst>
            <pc:docMk/>
            <pc:sldMk cId="4065325885" sldId="270"/>
            <ac:picMk id="2" creationId="{6881EDA0-E889-A4F3-C568-31351A28A7AE}"/>
          </ac:picMkLst>
        </pc:picChg>
      </pc:sldChg>
      <pc:sldChg chg="addSp delSp modSp mod">
        <pc:chgData name="Martin Klepek" userId="feb729e6-0e74-477c-a0ae-c9b68d8ac753" providerId="ADAL" clId="{80765DA9-42B5-CD40-9AB1-1E71B76B75F6}" dt="2025-03-09T17:19:51.034" v="1284"/>
        <pc:sldMkLst>
          <pc:docMk/>
          <pc:sldMk cId="2157155116" sldId="272"/>
        </pc:sldMkLst>
        <pc:spChg chg="add del mod">
          <ac:chgData name="Martin Klepek" userId="feb729e6-0e74-477c-a0ae-c9b68d8ac753" providerId="ADAL" clId="{80765DA9-42B5-CD40-9AB1-1E71B76B75F6}" dt="2025-03-09T15:32:40.595" v="207" actId="478"/>
          <ac:spMkLst>
            <pc:docMk/>
            <pc:sldMk cId="2157155116" sldId="272"/>
            <ac:spMk id="8" creationId="{11A1E3C7-1676-557F-39A2-0E034E8A1F6E}"/>
          </ac:spMkLst>
        </pc:spChg>
        <pc:spChg chg="del mod">
          <ac:chgData name="Martin Klepek" userId="feb729e6-0e74-477c-a0ae-c9b68d8ac753" providerId="ADAL" clId="{80765DA9-42B5-CD40-9AB1-1E71B76B75F6}" dt="2025-03-09T15:32:38.304" v="205" actId="478"/>
          <ac:spMkLst>
            <pc:docMk/>
            <pc:sldMk cId="2157155116" sldId="272"/>
            <ac:spMk id="9" creationId="{7E5B8C28-64D4-1858-9495-3B47F679E6F7}"/>
          </ac:spMkLst>
        </pc:spChg>
        <pc:spChg chg="del mod">
          <ac:chgData name="Martin Klepek" userId="feb729e6-0e74-477c-a0ae-c9b68d8ac753" providerId="ADAL" clId="{80765DA9-42B5-CD40-9AB1-1E71B76B75F6}" dt="2025-03-09T15:32:34.587" v="202" actId="478"/>
          <ac:spMkLst>
            <pc:docMk/>
            <pc:sldMk cId="2157155116" sldId="272"/>
            <ac:spMk id="11" creationId="{DB8F8629-C93D-21D6-9436-2777F0FB21B7}"/>
          </ac:spMkLst>
        </pc:spChg>
        <pc:picChg chg="add del mod">
          <ac:chgData name="Martin Klepek" userId="feb729e6-0e74-477c-a0ae-c9b68d8ac753" providerId="ADAL" clId="{80765DA9-42B5-CD40-9AB1-1E71B76B75F6}" dt="2025-03-09T15:33:55.241" v="219" actId="478"/>
          <ac:picMkLst>
            <pc:docMk/>
            <pc:sldMk cId="2157155116" sldId="272"/>
            <ac:picMk id="3" creationId="{CC5DE844-4B9C-F190-1138-9D1A9C9FF66D}"/>
          </ac:picMkLst>
        </pc:picChg>
        <pc:picChg chg="add del mod modCrop">
          <ac:chgData name="Martin Klepek" userId="feb729e6-0e74-477c-a0ae-c9b68d8ac753" providerId="ADAL" clId="{80765DA9-42B5-CD40-9AB1-1E71B76B75F6}" dt="2025-03-09T15:33:54.531" v="218" actId="478"/>
          <ac:picMkLst>
            <pc:docMk/>
            <pc:sldMk cId="2157155116" sldId="272"/>
            <ac:picMk id="10" creationId="{CFA70BED-9CB2-2D49-2989-0248D0D16912}"/>
          </ac:picMkLst>
        </pc:picChg>
        <pc:picChg chg="add mod">
          <ac:chgData name="Martin Klepek" userId="feb729e6-0e74-477c-a0ae-c9b68d8ac753" providerId="ADAL" clId="{80765DA9-42B5-CD40-9AB1-1E71B76B75F6}" dt="2025-03-09T17:19:51.034" v="1284"/>
          <ac:picMkLst>
            <pc:docMk/>
            <pc:sldMk cId="2157155116" sldId="272"/>
            <ac:picMk id="13" creationId="{34CE2CBF-3A16-EE05-9854-2A58E0266B7F}"/>
          </ac:picMkLst>
        </pc:picChg>
        <pc:picChg chg="del mod">
          <ac:chgData name="Martin Klepek" userId="feb729e6-0e74-477c-a0ae-c9b68d8ac753" providerId="ADAL" clId="{80765DA9-42B5-CD40-9AB1-1E71B76B75F6}" dt="2025-03-09T15:32:36.762" v="204" actId="478"/>
          <ac:picMkLst>
            <pc:docMk/>
            <pc:sldMk cId="2157155116" sldId="272"/>
            <ac:picMk id="14" creationId="{2C7580FE-D620-8BAC-5F63-EFE91465A8BE}"/>
          </ac:picMkLst>
        </pc:picChg>
        <pc:picChg chg="add mod">
          <ac:chgData name="Martin Klepek" userId="feb729e6-0e74-477c-a0ae-c9b68d8ac753" providerId="ADAL" clId="{80765DA9-42B5-CD40-9AB1-1E71B76B75F6}" dt="2025-03-09T15:35:16.917" v="224"/>
          <ac:picMkLst>
            <pc:docMk/>
            <pc:sldMk cId="2157155116" sldId="272"/>
            <ac:picMk id="15" creationId="{7A0B5E9F-93A5-FC4E-0E5F-57C36BD080BE}"/>
          </ac:picMkLst>
        </pc:picChg>
        <pc:picChg chg="del">
          <ac:chgData name="Martin Klepek" userId="feb729e6-0e74-477c-a0ae-c9b68d8ac753" providerId="ADAL" clId="{80765DA9-42B5-CD40-9AB1-1E71B76B75F6}" dt="2025-03-09T15:32:39.475" v="206" actId="478"/>
          <ac:picMkLst>
            <pc:docMk/>
            <pc:sldMk cId="2157155116" sldId="272"/>
            <ac:picMk id="1026" creationId="{B375C876-5EA1-7725-DD07-4122C1DAA7EA}"/>
          </ac:picMkLst>
        </pc:picChg>
        <pc:cxnChg chg="del">
          <ac:chgData name="Martin Klepek" userId="feb729e6-0e74-477c-a0ae-c9b68d8ac753" providerId="ADAL" clId="{80765DA9-42B5-CD40-9AB1-1E71B76B75F6}" dt="2025-03-09T15:32:42.011" v="208" actId="478"/>
          <ac:cxnSpMkLst>
            <pc:docMk/>
            <pc:sldMk cId="2157155116" sldId="272"/>
            <ac:cxnSpMk id="12" creationId="{0774F5D7-5B53-DD45-E309-1461FE59C060}"/>
          </ac:cxnSpMkLst>
        </pc:cxnChg>
      </pc:sldChg>
      <pc:sldChg chg="del">
        <pc:chgData name="Martin Klepek" userId="feb729e6-0e74-477c-a0ae-c9b68d8ac753" providerId="ADAL" clId="{80765DA9-42B5-CD40-9AB1-1E71B76B75F6}" dt="2025-03-09T15:44:07.181" v="741" actId="2696"/>
        <pc:sldMkLst>
          <pc:docMk/>
          <pc:sldMk cId="1299296359" sldId="273"/>
        </pc:sldMkLst>
      </pc:sldChg>
      <pc:sldChg chg="del">
        <pc:chgData name="Martin Klepek" userId="feb729e6-0e74-477c-a0ae-c9b68d8ac753" providerId="ADAL" clId="{80765DA9-42B5-CD40-9AB1-1E71B76B75F6}" dt="2025-03-09T15:44:08.094" v="742" actId="2696"/>
        <pc:sldMkLst>
          <pc:docMk/>
          <pc:sldMk cId="3016637875" sldId="275"/>
        </pc:sldMkLst>
      </pc:sldChg>
      <pc:sldChg chg="del">
        <pc:chgData name="Martin Klepek" userId="feb729e6-0e74-477c-a0ae-c9b68d8ac753" providerId="ADAL" clId="{80765DA9-42B5-CD40-9AB1-1E71B76B75F6}" dt="2025-03-09T15:44:09.037" v="744" actId="2696"/>
        <pc:sldMkLst>
          <pc:docMk/>
          <pc:sldMk cId="1269005513" sldId="276"/>
        </pc:sldMkLst>
      </pc:sldChg>
      <pc:sldChg chg="del">
        <pc:chgData name="Martin Klepek" userId="feb729e6-0e74-477c-a0ae-c9b68d8ac753" providerId="ADAL" clId="{80765DA9-42B5-CD40-9AB1-1E71B76B75F6}" dt="2025-03-09T15:44:08.453" v="743" actId="2696"/>
        <pc:sldMkLst>
          <pc:docMk/>
          <pc:sldMk cId="1613828275" sldId="277"/>
        </pc:sldMkLst>
      </pc:sldChg>
      <pc:sldChg chg="del">
        <pc:chgData name="Martin Klepek" userId="feb729e6-0e74-477c-a0ae-c9b68d8ac753" providerId="ADAL" clId="{80765DA9-42B5-CD40-9AB1-1E71B76B75F6}" dt="2025-03-09T15:44:12.917" v="747" actId="2696"/>
        <pc:sldMkLst>
          <pc:docMk/>
          <pc:sldMk cId="4105632236" sldId="278"/>
        </pc:sldMkLst>
      </pc:sldChg>
      <pc:sldChg chg="delSp add del mod">
        <pc:chgData name="Martin Klepek" userId="feb729e6-0e74-477c-a0ae-c9b68d8ac753" providerId="ADAL" clId="{80765DA9-42B5-CD40-9AB1-1E71B76B75F6}" dt="2025-03-09T15:44:41.689" v="765" actId="2696"/>
        <pc:sldMkLst>
          <pc:docMk/>
          <pc:sldMk cId="3559424567" sldId="279"/>
        </pc:sldMkLst>
        <pc:spChg chg="del">
          <ac:chgData name="Martin Klepek" userId="feb729e6-0e74-477c-a0ae-c9b68d8ac753" providerId="ADAL" clId="{80765DA9-42B5-CD40-9AB1-1E71B76B75F6}" dt="2025-03-09T15:44:38.035" v="763" actId="21"/>
          <ac:spMkLst>
            <pc:docMk/>
            <pc:sldMk cId="3559424567" sldId="279"/>
            <ac:spMk id="8" creationId="{307710EB-7809-0A9B-09C4-B1A76AFF5610}"/>
          </ac:spMkLst>
        </pc:spChg>
      </pc:sldChg>
      <pc:sldChg chg="del">
        <pc:chgData name="Martin Klepek" userId="feb729e6-0e74-477c-a0ae-c9b68d8ac753" providerId="ADAL" clId="{80765DA9-42B5-CD40-9AB1-1E71B76B75F6}" dt="2025-03-09T15:44:12.226" v="746" actId="2696"/>
        <pc:sldMkLst>
          <pc:docMk/>
          <pc:sldMk cId="2327095350" sldId="280"/>
        </pc:sldMkLst>
      </pc:sldChg>
      <pc:sldChg chg="add del">
        <pc:chgData name="Martin Klepek" userId="feb729e6-0e74-477c-a0ae-c9b68d8ac753" providerId="ADAL" clId="{80765DA9-42B5-CD40-9AB1-1E71B76B75F6}" dt="2025-03-09T15:44:42.808" v="766" actId="2696"/>
        <pc:sldMkLst>
          <pc:docMk/>
          <pc:sldMk cId="3512175751" sldId="281"/>
        </pc:sldMkLst>
      </pc:sldChg>
      <pc:sldChg chg="addSp delSp modSp add mod">
        <pc:chgData name="Martin Klepek" userId="feb729e6-0e74-477c-a0ae-c9b68d8ac753" providerId="ADAL" clId="{80765DA9-42B5-CD40-9AB1-1E71B76B75F6}" dt="2025-03-10T11:23:49.869" v="1324" actId="20577"/>
        <pc:sldMkLst>
          <pc:docMk/>
          <pc:sldMk cId="2181435735" sldId="282"/>
        </pc:sldMkLst>
        <pc:spChg chg="mod">
          <ac:chgData name="Martin Klepek" userId="feb729e6-0e74-477c-a0ae-c9b68d8ac753" providerId="ADAL" clId="{80765DA9-42B5-CD40-9AB1-1E71B76B75F6}" dt="2025-03-10T11:23:49.869" v="1324" actId="20577"/>
          <ac:spMkLst>
            <pc:docMk/>
            <pc:sldMk cId="2181435735" sldId="282"/>
            <ac:spMk id="11" creationId="{01087A7C-B1DC-F290-F8FB-980C88999C17}"/>
          </ac:spMkLst>
        </pc:spChg>
        <pc:picChg chg="del">
          <ac:chgData name="Martin Klepek" userId="feb729e6-0e74-477c-a0ae-c9b68d8ac753" providerId="ADAL" clId="{80765DA9-42B5-CD40-9AB1-1E71B76B75F6}" dt="2025-03-09T15:33:41.932" v="217" actId="478"/>
          <ac:picMkLst>
            <pc:docMk/>
            <pc:sldMk cId="2181435735" sldId="282"/>
            <ac:picMk id="3" creationId="{AA9A5EA2-DECF-4687-5E24-8187BF601B70}"/>
          </ac:picMkLst>
        </pc:picChg>
        <pc:picChg chg="add mod">
          <ac:chgData name="Martin Klepek" userId="feb729e6-0e74-477c-a0ae-c9b68d8ac753" providerId="ADAL" clId="{80765DA9-42B5-CD40-9AB1-1E71B76B75F6}" dt="2025-03-09T15:40:13.830" v="577" actId="1076"/>
          <ac:picMkLst>
            <pc:docMk/>
            <pc:sldMk cId="2181435735" sldId="282"/>
            <ac:picMk id="4" creationId="{94170E59-907C-168F-D0FC-755AA0C38C02}"/>
          </ac:picMkLst>
        </pc:picChg>
      </pc:sldChg>
      <pc:sldChg chg="addSp delSp modSp add mod">
        <pc:chgData name="Martin Klepek" userId="feb729e6-0e74-477c-a0ae-c9b68d8ac753" providerId="ADAL" clId="{80765DA9-42B5-CD40-9AB1-1E71B76B75F6}" dt="2025-03-09T15:43:59.051" v="738" actId="20577"/>
        <pc:sldMkLst>
          <pc:docMk/>
          <pc:sldMk cId="2253982750" sldId="283"/>
        </pc:sldMkLst>
        <pc:spChg chg="mod">
          <ac:chgData name="Martin Klepek" userId="feb729e6-0e74-477c-a0ae-c9b68d8ac753" providerId="ADAL" clId="{80765DA9-42B5-CD40-9AB1-1E71B76B75F6}" dt="2025-03-09T15:40:26.628" v="586" actId="20577"/>
          <ac:spMkLst>
            <pc:docMk/>
            <pc:sldMk cId="2253982750" sldId="283"/>
            <ac:spMk id="9" creationId="{3E3B2C4F-569E-F5C8-8B94-206E8D34E4B8}"/>
          </ac:spMkLst>
        </pc:spChg>
        <pc:spChg chg="mod">
          <ac:chgData name="Martin Klepek" userId="feb729e6-0e74-477c-a0ae-c9b68d8ac753" providerId="ADAL" clId="{80765DA9-42B5-CD40-9AB1-1E71B76B75F6}" dt="2025-03-09T15:43:59.051" v="738" actId="20577"/>
          <ac:spMkLst>
            <pc:docMk/>
            <pc:sldMk cId="2253982750" sldId="283"/>
            <ac:spMk id="11" creationId="{EFD48DCE-9F18-171A-9469-E0F611FA33CF}"/>
          </ac:spMkLst>
        </pc:spChg>
        <pc:picChg chg="add mod modCrop">
          <ac:chgData name="Martin Klepek" userId="feb729e6-0e74-477c-a0ae-c9b68d8ac753" providerId="ADAL" clId="{80765DA9-42B5-CD40-9AB1-1E71B76B75F6}" dt="2025-03-09T15:43:51.709" v="713" actId="1076"/>
          <ac:picMkLst>
            <pc:docMk/>
            <pc:sldMk cId="2253982750" sldId="283"/>
            <ac:picMk id="3" creationId="{6C6038B1-88C5-5427-731A-45DBBDDB39C7}"/>
          </ac:picMkLst>
        </pc:picChg>
        <pc:picChg chg="del">
          <ac:chgData name="Martin Klepek" userId="feb729e6-0e74-477c-a0ae-c9b68d8ac753" providerId="ADAL" clId="{80765DA9-42B5-CD40-9AB1-1E71B76B75F6}" dt="2025-03-09T15:42:37.724" v="651" actId="478"/>
          <ac:picMkLst>
            <pc:docMk/>
            <pc:sldMk cId="2253982750" sldId="283"/>
            <ac:picMk id="4" creationId="{9C2DDCCA-EB75-7B6E-D456-5A3F1E1AEC6D}"/>
          </ac:picMkLst>
        </pc:picChg>
        <pc:picChg chg="mod">
          <ac:chgData name="Martin Klepek" userId="feb729e6-0e74-477c-a0ae-c9b68d8ac753" providerId="ADAL" clId="{80765DA9-42B5-CD40-9AB1-1E71B76B75F6}" dt="2025-03-09T15:42:33.819" v="650" actId="14100"/>
          <ac:picMkLst>
            <pc:docMk/>
            <pc:sldMk cId="2253982750" sldId="283"/>
            <ac:picMk id="1026" creationId="{C948C4C8-61FD-AAD8-98D3-044CB5D0F752}"/>
          </ac:picMkLst>
        </pc:picChg>
      </pc:sldChg>
      <pc:sldChg chg="addSp delSp modSp add mod ord">
        <pc:chgData name="Martin Klepek" userId="feb729e6-0e74-477c-a0ae-c9b68d8ac753" providerId="ADAL" clId="{80765DA9-42B5-CD40-9AB1-1E71B76B75F6}" dt="2025-03-09T15:46:34.698" v="806" actId="14100"/>
        <pc:sldMkLst>
          <pc:docMk/>
          <pc:sldMk cId="1921695883" sldId="284"/>
        </pc:sldMkLst>
        <pc:spChg chg="add del mod">
          <ac:chgData name="Martin Klepek" userId="feb729e6-0e74-477c-a0ae-c9b68d8ac753" providerId="ADAL" clId="{80765DA9-42B5-CD40-9AB1-1E71B76B75F6}" dt="2025-03-09T15:44:31.552" v="759" actId="478"/>
          <ac:spMkLst>
            <pc:docMk/>
            <pc:sldMk cId="1921695883" sldId="284"/>
            <ac:spMk id="4" creationId="{3060DC7A-B774-4744-919E-FF05A3298D2B}"/>
          </ac:spMkLst>
        </pc:spChg>
        <pc:spChg chg="add del">
          <ac:chgData name="Martin Klepek" userId="feb729e6-0e74-477c-a0ae-c9b68d8ac753" providerId="ADAL" clId="{80765DA9-42B5-CD40-9AB1-1E71B76B75F6}" dt="2025-03-09T15:44:46.237" v="768" actId="478"/>
          <ac:spMkLst>
            <pc:docMk/>
            <pc:sldMk cId="1921695883" sldId="284"/>
            <ac:spMk id="11" creationId="{07469001-DE07-7AE6-CC31-20482BFB9BB2}"/>
          </ac:spMkLst>
        </pc:spChg>
        <pc:spChg chg="add mod">
          <ac:chgData name="Martin Klepek" userId="feb729e6-0e74-477c-a0ae-c9b68d8ac753" providerId="ADAL" clId="{80765DA9-42B5-CD40-9AB1-1E71B76B75F6}" dt="2025-03-09T15:46:34.698" v="806" actId="14100"/>
          <ac:spMkLst>
            <pc:docMk/>
            <pc:sldMk cId="1921695883" sldId="284"/>
            <ac:spMk id="13" creationId="{A4BFE92B-6FF3-30C8-732E-86BC2DDBFCDC}"/>
          </ac:spMkLst>
        </pc:spChg>
        <pc:spChg chg="add del mod">
          <ac:chgData name="Martin Klepek" userId="feb729e6-0e74-477c-a0ae-c9b68d8ac753" providerId="ADAL" clId="{80765DA9-42B5-CD40-9AB1-1E71B76B75F6}" dt="2025-03-09T15:44:47.810" v="769"/>
          <ac:spMkLst>
            <pc:docMk/>
            <pc:sldMk cId="1921695883" sldId="284"/>
            <ac:spMk id="16" creationId="{B6262D07-BBAB-D6DA-AA29-9F36192CD1BC}"/>
          </ac:spMkLst>
        </pc:spChg>
        <pc:spChg chg="add del mod">
          <ac:chgData name="Martin Klepek" userId="feb729e6-0e74-477c-a0ae-c9b68d8ac753" providerId="ADAL" clId="{80765DA9-42B5-CD40-9AB1-1E71B76B75F6}" dt="2025-03-09T15:46:13.682" v="799"/>
          <ac:spMkLst>
            <pc:docMk/>
            <pc:sldMk cId="1921695883" sldId="284"/>
            <ac:spMk id="22" creationId="{152D3BB4-AE3C-9269-DE73-98000BB8CCE0}"/>
          </ac:spMkLst>
        </pc:spChg>
        <pc:picChg chg="add del">
          <ac:chgData name="Martin Klepek" userId="feb729e6-0e74-477c-a0ae-c9b68d8ac753" providerId="ADAL" clId="{80765DA9-42B5-CD40-9AB1-1E71B76B75F6}" dt="2025-03-09T15:44:44.673" v="767" actId="478"/>
          <ac:picMkLst>
            <pc:docMk/>
            <pc:sldMk cId="1921695883" sldId="284"/>
            <ac:picMk id="3" creationId="{0CBF601F-5028-0B75-0B9E-38255562CBC3}"/>
          </ac:picMkLst>
        </pc:picChg>
        <pc:picChg chg="add mod">
          <ac:chgData name="Martin Klepek" userId="feb729e6-0e74-477c-a0ae-c9b68d8ac753" providerId="ADAL" clId="{80765DA9-42B5-CD40-9AB1-1E71B76B75F6}" dt="2025-03-09T15:44:30.966" v="758"/>
          <ac:picMkLst>
            <pc:docMk/>
            <pc:sldMk cId="1921695883" sldId="284"/>
            <ac:picMk id="10" creationId="{2FA92577-46EA-CB82-4891-50412E2EADA2}"/>
          </ac:picMkLst>
        </pc:picChg>
        <pc:picChg chg="mod">
          <ac:chgData name="Martin Klepek" userId="feb729e6-0e74-477c-a0ae-c9b68d8ac753" providerId="ADAL" clId="{80765DA9-42B5-CD40-9AB1-1E71B76B75F6}" dt="2025-03-09T15:44:51.705" v="774" actId="1076"/>
          <ac:picMkLst>
            <pc:docMk/>
            <pc:sldMk cId="1921695883" sldId="284"/>
            <ac:picMk id="14" creationId="{E61D5049-C394-6728-DA0B-44EC19B112C8}"/>
          </ac:picMkLst>
        </pc:picChg>
        <pc:picChg chg="add del mod">
          <ac:chgData name="Martin Klepek" userId="feb729e6-0e74-477c-a0ae-c9b68d8ac753" providerId="ADAL" clId="{80765DA9-42B5-CD40-9AB1-1E71B76B75F6}" dt="2025-03-09T15:46:11.131" v="798" actId="478"/>
          <ac:picMkLst>
            <pc:docMk/>
            <pc:sldMk cId="1921695883" sldId="284"/>
            <ac:picMk id="18" creationId="{B7DDB92E-A578-D108-D37F-B0318D4EE080}"/>
          </ac:picMkLst>
        </pc:picChg>
        <pc:picChg chg="add del mod">
          <ac:chgData name="Martin Klepek" userId="feb729e6-0e74-477c-a0ae-c9b68d8ac753" providerId="ADAL" clId="{80765DA9-42B5-CD40-9AB1-1E71B76B75F6}" dt="2025-03-09T15:46:09.840" v="797" actId="478"/>
          <ac:picMkLst>
            <pc:docMk/>
            <pc:sldMk cId="1921695883" sldId="284"/>
            <ac:picMk id="20" creationId="{EBE747DE-9B60-655A-B908-9C7E85080552}"/>
          </ac:picMkLst>
        </pc:picChg>
        <pc:picChg chg="add mod">
          <ac:chgData name="Martin Klepek" userId="feb729e6-0e74-477c-a0ae-c9b68d8ac753" providerId="ADAL" clId="{80765DA9-42B5-CD40-9AB1-1E71B76B75F6}" dt="2025-03-09T15:46:15.049" v="801" actId="962"/>
          <ac:picMkLst>
            <pc:docMk/>
            <pc:sldMk cId="1921695883" sldId="284"/>
            <ac:picMk id="24" creationId="{FE97440D-EB36-35DF-8893-483D56CE5314}"/>
          </ac:picMkLst>
        </pc:picChg>
      </pc:sldChg>
      <pc:sldChg chg="addSp modSp add mod">
        <pc:chgData name="Martin Klepek" userId="feb729e6-0e74-477c-a0ae-c9b68d8ac753" providerId="ADAL" clId="{80765DA9-42B5-CD40-9AB1-1E71B76B75F6}" dt="2025-03-09T15:46:04.096" v="795" actId="14100"/>
        <pc:sldMkLst>
          <pc:docMk/>
          <pc:sldMk cId="2100541639" sldId="285"/>
        </pc:sldMkLst>
        <pc:spChg chg="add mod">
          <ac:chgData name="Martin Klepek" userId="feb729e6-0e74-477c-a0ae-c9b68d8ac753" providerId="ADAL" clId="{80765DA9-42B5-CD40-9AB1-1E71B76B75F6}" dt="2025-03-09T15:46:04.096" v="795" actId="14100"/>
          <ac:spMkLst>
            <pc:docMk/>
            <pc:sldMk cId="2100541639" sldId="285"/>
            <ac:spMk id="2" creationId="{FAB0DFAF-817A-9E18-9B22-AB2707E396A6}"/>
          </ac:spMkLst>
        </pc:spChg>
        <pc:picChg chg="mod">
          <ac:chgData name="Martin Klepek" userId="feb729e6-0e74-477c-a0ae-c9b68d8ac753" providerId="ADAL" clId="{80765DA9-42B5-CD40-9AB1-1E71B76B75F6}" dt="2025-03-09T15:45:50.814" v="792" actId="1076"/>
          <ac:picMkLst>
            <pc:docMk/>
            <pc:sldMk cId="2100541639" sldId="285"/>
            <ac:picMk id="18" creationId="{1CFC8FCE-654F-FE07-2C9C-3482F511A159}"/>
          </ac:picMkLst>
        </pc:picChg>
      </pc:sldChg>
      <pc:sldChg chg="addSp delSp modSp add mod">
        <pc:chgData name="Martin Klepek" userId="feb729e6-0e74-477c-a0ae-c9b68d8ac753" providerId="ADAL" clId="{80765DA9-42B5-CD40-9AB1-1E71B76B75F6}" dt="2025-03-09T15:49:33.014" v="814" actId="21"/>
        <pc:sldMkLst>
          <pc:docMk/>
          <pc:sldMk cId="2631660663" sldId="286"/>
        </pc:sldMkLst>
        <pc:spChg chg="add del mod">
          <ac:chgData name="Martin Klepek" userId="feb729e6-0e74-477c-a0ae-c9b68d8ac753" providerId="ADAL" clId="{80765DA9-42B5-CD40-9AB1-1E71B76B75F6}" dt="2025-03-09T15:48:45.409" v="809"/>
          <ac:spMkLst>
            <pc:docMk/>
            <pc:sldMk cId="2631660663" sldId="286"/>
            <ac:spMk id="3" creationId="{DB42632A-2C1F-7EB4-9C58-28F188486235}"/>
          </ac:spMkLst>
        </pc:spChg>
        <pc:picChg chg="add mod">
          <ac:chgData name="Martin Klepek" userId="feb729e6-0e74-477c-a0ae-c9b68d8ac753" providerId="ADAL" clId="{80765DA9-42B5-CD40-9AB1-1E71B76B75F6}" dt="2025-03-09T15:48:52.017" v="812" actId="1076"/>
          <ac:picMkLst>
            <pc:docMk/>
            <pc:sldMk cId="2631660663" sldId="286"/>
            <ac:picMk id="8" creationId="{009F86BA-7022-8110-6948-CE52E4E00C01}"/>
          </ac:picMkLst>
        </pc:picChg>
        <pc:picChg chg="add del mod">
          <ac:chgData name="Martin Klepek" userId="feb729e6-0e74-477c-a0ae-c9b68d8ac753" providerId="ADAL" clId="{80765DA9-42B5-CD40-9AB1-1E71B76B75F6}" dt="2025-03-09T15:49:33.014" v="814" actId="21"/>
          <ac:picMkLst>
            <pc:docMk/>
            <pc:sldMk cId="2631660663" sldId="286"/>
            <ac:picMk id="11" creationId="{B3B5666D-0067-2D79-3762-A81B96FD1EC9}"/>
          </ac:picMkLst>
        </pc:picChg>
        <pc:picChg chg="del">
          <ac:chgData name="Martin Klepek" userId="feb729e6-0e74-477c-a0ae-c9b68d8ac753" providerId="ADAL" clId="{80765DA9-42B5-CD40-9AB1-1E71B76B75F6}" dt="2025-03-09T15:48:40.223" v="808" actId="478"/>
          <ac:picMkLst>
            <pc:docMk/>
            <pc:sldMk cId="2631660663" sldId="286"/>
            <ac:picMk id="24" creationId="{FFBC8320-EDCB-3A95-A357-D38D12A26610}"/>
          </ac:picMkLst>
        </pc:picChg>
      </pc:sldChg>
      <pc:sldChg chg="addSp delSp modSp add mod">
        <pc:chgData name="Martin Klepek" userId="feb729e6-0e74-477c-a0ae-c9b68d8ac753" providerId="ADAL" clId="{80765DA9-42B5-CD40-9AB1-1E71B76B75F6}" dt="2025-03-09T15:50:00.629" v="824" actId="1076"/>
        <pc:sldMkLst>
          <pc:docMk/>
          <pc:sldMk cId="3226583588" sldId="287"/>
        </pc:sldMkLst>
        <pc:spChg chg="add del mod">
          <ac:chgData name="Martin Klepek" userId="feb729e6-0e74-477c-a0ae-c9b68d8ac753" providerId="ADAL" clId="{80765DA9-42B5-CD40-9AB1-1E71B76B75F6}" dt="2025-03-09T15:49:56.954" v="823" actId="478"/>
          <ac:spMkLst>
            <pc:docMk/>
            <pc:sldMk cId="3226583588" sldId="287"/>
            <ac:spMk id="4" creationId="{4DE1F902-9BDE-149D-421B-63858232CA35}"/>
          </ac:spMkLst>
        </pc:spChg>
        <pc:picChg chg="add mod">
          <ac:chgData name="Martin Klepek" userId="feb729e6-0e74-477c-a0ae-c9b68d8ac753" providerId="ADAL" clId="{80765DA9-42B5-CD40-9AB1-1E71B76B75F6}" dt="2025-03-09T15:50:00.629" v="824" actId="1076"/>
          <ac:picMkLst>
            <pc:docMk/>
            <pc:sldMk cId="3226583588" sldId="287"/>
            <ac:picMk id="2" creationId="{95A6A98F-652B-EDF9-C7AA-086BD422B861}"/>
          </ac:picMkLst>
        </pc:picChg>
        <pc:picChg chg="del">
          <ac:chgData name="Martin Klepek" userId="feb729e6-0e74-477c-a0ae-c9b68d8ac753" providerId="ADAL" clId="{80765DA9-42B5-CD40-9AB1-1E71B76B75F6}" dt="2025-03-09T15:49:53.181" v="822" actId="478"/>
          <ac:picMkLst>
            <pc:docMk/>
            <pc:sldMk cId="3226583588" sldId="287"/>
            <ac:picMk id="8" creationId="{4DCBA4AC-0218-F1A0-8DB9-7B77377846C3}"/>
          </ac:picMkLst>
        </pc:picChg>
      </pc:sldChg>
      <pc:sldChg chg="addSp delSp modSp add mod ord">
        <pc:chgData name="Martin Klepek" userId="feb729e6-0e74-477c-a0ae-c9b68d8ac753" providerId="ADAL" clId="{80765DA9-42B5-CD40-9AB1-1E71B76B75F6}" dt="2025-03-09T15:55:27.640" v="838" actId="1076"/>
        <pc:sldMkLst>
          <pc:docMk/>
          <pc:sldMk cId="3049287858" sldId="288"/>
        </pc:sldMkLst>
        <pc:picChg chg="add del mod">
          <ac:chgData name="Martin Klepek" userId="feb729e6-0e74-477c-a0ae-c9b68d8ac753" providerId="ADAL" clId="{80765DA9-42B5-CD40-9AB1-1E71B76B75F6}" dt="2025-03-09T15:54:50.152" v="831" actId="478"/>
          <ac:picMkLst>
            <pc:docMk/>
            <pc:sldMk cId="3049287858" sldId="288"/>
            <ac:picMk id="3" creationId="{67440C4F-B078-35A3-9725-9D4C01E62540}"/>
          </ac:picMkLst>
        </pc:picChg>
        <pc:picChg chg="add mod modCrop">
          <ac:chgData name="Martin Klepek" userId="feb729e6-0e74-477c-a0ae-c9b68d8ac753" providerId="ADAL" clId="{80765DA9-42B5-CD40-9AB1-1E71B76B75F6}" dt="2025-03-09T15:55:27.640" v="838" actId="1076"/>
          <ac:picMkLst>
            <pc:docMk/>
            <pc:sldMk cId="3049287858" sldId="288"/>
            <ac:picMk id="8" creationId="{52C04026-84EC-F0DC-822C-46A86AE023D6}"/>
          </ac:picMkLst>
        </pc:picChg>
        <pc:picChg chg="del">
          <ac:chgData name="Martin Klepek" userId="feb729e6-0e74-477c-a0ae-c9b68d8ac753" providerId="ADAL" clId="{80765DA9-42B5-CD40-9AB1-1E71B76B75F6}" dt="2025-03-09T15:54:36.494" v="828" actId="478"/>
          <ac:picMkLst>
            <pc:docMk/>
            <pc:sldMk cId="3049287858" sldId="288"/>
            <ac:picMk id="13" creationId="{7FC85DA4-7E6F-62FA-E78A-C99AD8EBA62E}"/>
          </ac:picMkLst>
        </pc:picChg>
        <pc:picChg chg="del">
          <ac:chgData name="Martin Klepek" userId="feb729e6-0e74-477c-a0ae-c9b68d8ac753" providerId="ADAL" clId="{80765DA9-42B5-CD40-9AB1-1E71B76B75F6}" dt="2025-03-09T15:54:35.575" v="827" actId="478"/>
          <ac:picMkLst>
            <pc:docMk/>
            <pc:sldMk cId="3049287858" sldId="288"/>
            <ac:picMk id="15" creationId="{69629C1F-DFC9-C08D-BC9F-66495A1AA898}"/>
          </ac:picMkLst>
        </pc:picChg>
      </pc:sldChg>
      <pc:sldChg chg="addSp delSp modSp add mod ord">
        <pc:chgData name="Martin Klepek" userId="feb729e6-0e74-477c-a0ae-c9b68d8ac753" providerId="ADAL" clId="{80765DA9-42B5-CD40-9AB1-1E71B76B75F6}" dt="2025-03-10T09:27:19.696" v="1322" actId="20577"/>
        <pc:sldMkLst>
          <pc:docMk/>
          <pc:sldMk cId="3632272029" sldId="289"/>
        </pc:sldMkLst>
        <pc:spChg chg="mod">
          <ac:chgData name="Martin Klepek" userId="feb729e6-0e74-477c-a0ae-c9b68d8ac753" providerId="ADAL" clId="{80765DA9-42B5-CD40-9AB1-1E71B76B75F6}" dt="2025-03-09T15:55:54.929" v="860" actId="20577"/>
          <ac:spMkLst>
            <pc:docMk/>
            <pc:sldMk cId="3632272029" sldId="289"/>
            <ac:spMk id="9" creationId="{67A32DFC-8E75-AEFB-39EC-C525BA4B5E1D}"/>
          </ac:spMkLst>
        </pc:spChg>
        <pc:spChg chg="mod">
          <ac:chgData name="Martin Klepek" userId="feb729e6-0e74-477c-a0ae-c9b68d8ac753" providerId="ADAL" clId="{80765DA9-42B5-CD40-9AB1-1E71B76B75F6}" dt="2025-03-10T09:27:19.696" v="1322" actId="20577"/>
          <ac:spMkLst>
            <pc:docMk/>
            <pc:sldMk cId="3632272029" sldId="289"/>
            <ac:spMk id="11" creationId="{2AD31DA2-3248-9135-7D01-44984602812D}"/>
          </ac:spMkLst>
        </pc:spChg>
        <pc:picChg chg="del">
          <ac:chgData name="Martin Klepek" userId="feb729e6-0e74-477c-a0ae-c9b68d8ac753" providerId="ADAL" clId="{80765DA9-42B5-CD40-9AB1-1E71B76B75F6}" dt="2025-03-09T15:58:34.572" v="950" actId="478"/>
          <ac:picMkLst>
            <pc:docMk/>
            <pc:sldMk cId="3632272029" sldId="289"/>
            <ac:picMk id="2" creationId="{031E5822-7689-DCB4-C231-C09E9DA9AAB8}"/>
          </ac:picMkLst>
        </pc:picChg>
        <pc:picChg chg="add mod">
          <ac:chgData name="Martin Klepek" userId="feb729e6-0e74-477c-a0ae-c9b68d8ac753" providerId="ADAL" clId="{80765DA9-42B5-CD40-9AB1-1E71B76B75F6}" dt="2025-03-09T16:01:22.654" v="1112" actId="1076"/>
          <ac:picMkLst>
            <pc:docMk/>
            <pc:sldMk cId="3632272029" sldId="289"/>
            <ac:picMk id="4" creationId="{FD1BD3FE-E20A-7CDA-11D2-F4ADA9E5D795}"/>
          </ac:picMkLst>
        </pc:picChg>
        <pc:picChg chg="add mod">
          <ac:chgData name="Martin Klepek" userId="feb729e6-0e74-477c-a0ae-c9b68d8ac753" providerId="ADAL" clId="{80765DA9-42B5-CD40-9AB1-1E71B76B75F6}" dt="2025-03-09T16:01:14.424" v="1108" actId="1076"/>
          <ac:picMkLst>
            <pc:docMk/>
            <pc:sldMk cId="3632272029" sldId="289"/>
            <ac:picMk id="8" creationId="{5126842D-0F4A-CF24-A896-8F10D67C96FB}"/>
          </ac:picMkLst>
        </pc:picChg>
        <pc:picChg chg="add del mod">
          <ac:chgData name="Martin Klepek" userId="feb729e6-0e74-477c-a0ae-c9b68d8ac753" providerId="ADAL" clId="{80765DA9-42B5-CD40-9AB1-1E71B76B75F6}" dt="2025-03-09T16:16:56.110" v="1237" actId="1076"/>
          <ac:picMkLst>
            <pc:docMk/>
            <pc:sldMk cId="3632272029" sldId="289"/>
            <ac:picMk id="13" creationId="{54675785-C4CF-5383-8202-449C29FAFA36}"/>
          </ac:picMkLst>
        </pc:picChg>
      </pc:sldChg>
      <pc:sldChg chg="addSp delSp modSp add mod ord">
        <pc:chgData name="Martin Klepek" userId="feb729e6-0e74-477c-a0ae-c9b68d8ac753" providerId="ADAL" clId="{80765DA9-42B5-CD40-9AB1-1E71B76B75F6}" dt="2025-03-09T16:09:15.117" v="1236" actId="20577"/>
        <pc:sldMkLst>
          <pc:docMk/>
          <pc:sldMk cId="2928318124" sldId="290"/>
        </pc:sldMkLst>
        <pc:spChg chg="add mod">
          <ac:chgData name="Martin Klepek" userId="feb729e6-0e74-477c-a0ae-c9b68d8ac753" providerId="ADAL" clId="{80765DA9-42B5-CD40-9AB1-1E71B76B75F6}" dt="2025-03-09T16:08:36.073" v="1177" actId="1076"/>
          <ac:spMkLst>
            <pc:docMk/>
            <pc:sldMk cId="2928318124" sldId="290"/>
            <ac:spMk id="8" creationId="{9E448A24-9DB0-0522-8818-0B11591826CF}"/>
          </ac:spMkLst>
        </pc:spChg>
        <pc:spChg chg="mod">
          <ac:chgData name="Martin Klepek" userId="feb729e6-0e74-477c-a0ae-c9b68d8ac753" providerId="ADAL" clId="{80765DA9-42B5-CD40-9AB1-1E71B76B75F6}" dt="2025-03-09T16:05:39.672" v="1123" actId="20577"/>
          <ac:spMkLst>
            <pc:docMk/>
            <pc:sldMk cId="2928318124" sldId="290"/>
            <ac:spMk id="9" creationId="{506B1C1A-4CBB-D285-5D2E-356871A7C263}"/>
          </ac:spMkLst>
        </pc:spChg>
        <pc:spChg chg="mod">
          <ac:chgData name="Martin Klepek" userId="feb729e6-0e74-477c-a0ae-c9b68d8ac753" providerId="ADAL" clId="{80765DA9-42B5-CD40-9AB1-1E71B76B75F6}" dt="2025-03-09T16:09:15.117" v="1236" actId="20577"/>
          <ac:spMkLst>
            <pc:docMk/>
            <pc:sldMk cId="2928318124" sldId="290"/>
            <ac:spMk id="11" creationId="{6C35D9C3-5570-3436-0555-4FA8EADA8A6E}"/>
          </ac:spMkLst>
        </pc:spChg>
        <pc:picChg chg="del">
          <ac:chgData name="Martin Klepek" userId="feb729e6-0e74-477c-a0ae-c9b68d8ac753" providerId="ADAL" clId="{80765DA9-42B5-CD40-9AB1-1E71B76B75F6}" dt="2025-03-09T16:05:59.499" v="1161" actId="478"/>
          <ac:picMkLst>
            <pc:docMk/>
            <pc:sldMk cId="2928318124" sldId="290"/>
            <ac:picMk id="3" creationId="{25156957-0079-21A0-5583-0DC1F6205A13}"/>
          </ac:picMkLst>
        </pc:picChg>
        <pc:picChg chg="add mod">
          <ac:chgData name="Martin Klepek" userId="feb729e6-0e74-477c-a0ae-c9b68d8ac753" providerId="ADAL" clId="{80765DA9-42B5-CD40-9AB1-1E71B76B75F6}" dt="2025-03-09T16:08:47.812" v="1182" actId="1076"/>
          <ac:picMkLst>
            <pc:docMk/>
            <pc:sldMk cId="2928318124" sldId="290"/>
            <ac:picMk id="4" creationId="{4F06EBE3-D5AF-3EA2-CA8A-65A536C17AF1}"/>
          </ac:picMkLst>
        </pc:picChg>
        <pc:picChg chg="add mod">
          <ac:chgData name="Martin Klepek" userId="feb729e6-0e74-477c-a0ae-c9b68d8ac753" providerId="ADAL" clId="{80765DA9-42B5-CD40-9AB1-1E71B76B75F6}" dt="2025-03-09T16:08:39.446" v="1179" actId="1076"/>
          <ac:picMkLst>
            <pc:docMk/>
            <pc:sldMk cId="2928318124" sldId="290"/>
            <ac:picMk id="13" creationId="{E8F42D51-07B2-F476-320C-868993524FBF}"/>
          </ac:picMkLst>
        </pc:picChg>
      </pc:sldChg>
      <pc:sldChg chg="modSp mod">
        <pc:chgData name="Martin Klepek" userId="feb729e6-0e74-477c-a0ae-c9b68d8ac753" providerId="ADAL" clId="{80765DA9-42B5-CD40-9AB1-1E71B76B75F6}" dt="2025-03-10T11:35:34.886" v="1325" actId="20577"/>
        <pc:sldMkLst>
          <pc:docMk/>
          <pc:sldMk cId="1777532373" sldId="291"/>
        </pc:sldMkLst>
        <pc:spChg chg="mod">
          <ac:chgData name="Martin Klepek" userId="feb729e6-0e74-477c-a0ae-c9b68d8ac753" providerId="ADAL" clId="{80765DA9-42B5-CD40-9AB1-1E71B76B75F6}" dt="2025-03-10T11:35:34.886" v="1325" actId="20577"/>
          <ac:spMkLst>
            <pc:docMk/>
            <pc:sldMk cId="1777532373" sldId="291"/>
            <ac:spMk id="11" creationId="{77683E0D-5BC7-822F-5124-91C0DBCD0A7A}"/>
          </ac:spMkLst>
        </pc:spChg>
      </pc:sldChg>
    </pc:docChg>
  </pc:docChgLst>
  <pc:docChgLst>
    <pc:chgData name="Martin Klepek" userId="feb729e6-0e74-477c-a0ae-c9b68d8ac753" providerId="ADAL" clId="{5C83936D-316C-4A4A-B291-E4B71B6013A7}"/>
    <pc:docChg chg="undo custSel addSld delSld modSld sldOrd">
      <pc:chgData name="Martin Klepek" userId="feb729e6-0e74-477c-a0ae-c9b68d8ac753" providerId="ADAL" clId="{5C83936D-316C-4A4A-B291-E4B71B6013A7}" dt="2025-03-02T18:53:17.691" v="943" actId="20577"/>
      <pc:docMkLst>
        <pc:docMk/>
      </pc:docMkLst>
      <pc:sldChg chg="delSp modSp mod">
        <pc:chgData name="Martin Klepek" userId="feb729e6-0e74-477c-a0ae-c9b68d8ac753" providerId="ADAL" clId="{5C83936D-316C-4A4A-B291-E4B71B6013A7}" dt="2025-02-28T04:10:05.560" v="48" actId="20577"/>
        <pc:sldMkLst>
          <pc:docMk/>
          <pc:sldMk cId="1338063626" sldId="262"/>
        </pc:sldMkLst>
        <pc:spChg chg="mod">
          <ac:chgData name="Martin Klepek" userId="feb729e6-0e74-477c-a0ae-c9b68d8ac753" providerId="ADAL" clId="{5C83936D-316C-4A4A-B291-E4B71B6013A7}" dt="2025-02-28T04:10:05.560" v="48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5C83936D-316C-4A4A-B291-E4B71B6013A7}" dt="2025-02-28T04:09:42.956" v="15" actId="20577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Martin Klepek" userId="feb729e6-0e74-477c-a0ae-c9b68d8ac753" providerId="ADAL" clId="{5C83936D-316C-4A4A-B291-E4B71B6013A7}" dt="2025-02-28T04:09:46.006" v="17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delSp modSp mod">
        <pc:chgData name="Martin Klepek" userId="feb729e6-0e74-477c-a0ae-c9b68d8ac753" providerId="ADAL" clId="{5C83936D-316C-4A4A-B291-E4B71B6013A7}" dt="2025-03-02T16:01:01.775" v="926" actId="1076"/>
        <pc:sldMkLst>
          <pc:docMk/>
          <pc:sldMk cId="1677193294" sldId="267"/>
        </pc:sldMkLst>
      </pc:sldChg>
      <pc:sldChg chg="addSp modSp mod">
        <pc:chgData name="Martin Klepek" userId="feb729e6-0e74-477c-a0ae-c9b68d8ac753" providerId="ADAL" clId="{5C83936D-316C-4A4A-B291-E4B71B6013A7}" dt="2025-03-02T15:58:06.823" v="907" actId="20577"/>
        <pc:sldMkLst>
          <pc:docMk/>
          <pc:sldMk cId="648919818" sldId="268"/>
        </pc:sldMkLst>
      </pc:sldChg>
      <pc:sldChg chg="del">
        <pc:chgData name="Martin Klepek" userId="feb729e6-0e74-477c-a0ae-c9b68d8ac753" providerId="ADAL" clId="{5C83936D-316C-4A4A-B291-E4B71B6013A7}" dt="2025-02-28T04:12:10.175" v="90" actId="2696"/>
        <pc:sldMkLst>
          <pc:docMk/>
          <pc:sldMk cId="78747625" sldId="269"/>
        </pc:sldMkLst>
      </pc:sldChg>
      <pc:sldChg chg="modSp mod ord">
        <pc:chgData name="Martin Klepek" userId="feb729e6-0e74-477c-a0ae-c9b68d8ac753" providerId="ADAL" clId="{5C83936D-316C-4A4A-B291-E4B71B6013A7}" dt="2025-03-02T10:15:15.451" v="605" actId="20577"/>
        <pc:sldMkLst>
          <pc:docMk/>
          <pc:sldMk cId="4065325885" sldId="270"/>
        </pc:sldMkLst>
        <pc:spChg chg="mod">
          <ac:chgData name="Martin Klepek" userId="feb729e6-0e74-477c-a0ae-c9b68d8ac753" providerId="ADAL" clId="{5C83936D-316C-4A4A-B291-E4B71B6013A7}" dt="2025-03-02T10:15:15.451" v="605" actId="20577"/>
          <ac:spMkLst>
            <pc:docMk/>
            <pc:sldMk cId="4065325885" sldId="270"/>
            <ac:spMk id="9" creationId="{4551F0A1-C49A-7322-A8EC-7C79F3E0A537}"/>
          </ac:spMkLst>
        </pc:spChg>
      </pc:sldChg>
      <pc:sldChg chg="del">
        <pc:chgData name="Martin Klepek" userId="feb729e6-0e74-477c-a0ae-c9b68d8ac753" providerId="ADAL" clId="{5C83936D-316C-4A4A-B291-E4B71B6013A7}" dt="2025-02-28T04:44:03.240" v="134" actId="2696"/>
        <pc:sldMkLst>
          <pc:docMk/>
          <pc:sldMk cId="4008511254" sldId="271"/>
        </pc:sldMkLst>
      </pc:sldChg>
      <pc:sldChg chg="modSp mod ord">
        <pc:chgData name="Martin Klepek" userId="feb729e6-0e74-477c-a0ae-c9b68d8ac753" providerId="ADAL" clId="{5C83936D-316C-4A4A-B291-E4B71B6013A7}" dt="2025-03-02T18:53:17.691" v="943" actId="20577"/>
        <pc:sldMkLst>
          <pc:docMk/>
          <pc:sldMk cId="2157155116" sldId="272"/>
        </pc:sldMkLst>
      </pc:sldChg>
      <pc:sldChg chg="add">
        <pc:chgData name="Martin Klepek" userId="feb729e6-0e74-477c-a0ae-c9b68d8ac753" providerId="ADAL" clId="{5C83936D-316C-4A4A-B291-E4B71B6013A7}" dt="2025-03-02T09:53:37.437" v="136" actId="2890"/>
        <pc:sldMkLst>
          <pc:docMk/>
          <pc:sldMk cId="1299296359" sldId="273"/>
        </pc:sldMkLst>
      </pc:sldChg>
      <pc:sldChg chg="addSp delSp modSp add del mod">
        <pc:chgData name="Martin Klepek" userId="feb729e6-0e74-477c-a0ae-c9b68d8ac753" providerId="ADAL" clId="{5C83936D-316C-4A4A-B291-E4B71B6013A7}" dt="2025-03-02T16:01:30.833" v="929" actId="2696"/>
        <pc:sldMkLst>
          <pc:docMk/>
          <pc:sldMk cId="527206255" sldId="274"/>
        </pc:sldMkLst>
      </pc:sldChg>
      <pc:sldChg chg="addSp delSp modSp add mod ord">
        <pc:chgData name="Martin Klepek" userId="feb729e6-0e74-477c-a0ae-c9b68d8ac753" providerId="ADAL" clId="{5C83936D-316C-4A4A-B291-E4B71B6013A7}" dt="2025-03-02T15:55:10.783" v="852" actId="20577"/>
        <pc:sldMkLst>
          <pc:docMk/>
          <pc:sldMk cId="3016637875" sldId="275"/>
        </pc:sldMkLst>
      </pc:sldChg>
      <pc:sldChg chg="modSp add mod ord">
        <pc:chgData name="Martin Klepek" userId="feb729e6-0e74-477c-a0ae-c9b68d8ac753" providerId="ADAL" clId="{5C83936D-316C-4A4A-B291-E4B71B6013A7}" dt="2025-03-02T16:01:09.142" v="928" actId="1076"/>
        <pc:sldMkLst>
          <pc:docMk/>
          <pc:sldMk cId="1269005513" sldId="276"/>
        </pc:sldMkLst>
      </pc:sldChg>
      <pc:sldChg chg="addSp delSp modSp add mod">
        <pc:chgData name="Martin Klepek" userId="feb729e6-0e74-477c-a0ae-c9b68d8ac753" providerId="ADAL" clId="{5C83936D-316C-4A4A-B291-E4B71B6013A7}" dt="2025-03-02T15:56:58.928" v="876" actId="1076"/>
        <pc:sldMkLst>
          <pc:docMk/>
          <pc:sldMk cId="1613828275" sldId="277"/>
        </pc:sldMkLst>
      </pc:sldChg>
    </pc:docChg>
  </pc:docChgLst>
  <pc:docChgLst>
    <pc:chgData name="Martin Klepek" userId="feb729e6-0e74-477c-a0ae-c9b68d8ac753" providerId="ADAL" clId="{8FA035BF-BD6F-CD46-8914-DF38391F01A6}"/>
    <pc:docChg chg="custSel addSld modSld sldOrd">
      <pc:chgData name="Martin Klepek" userId="feb729e6-0e74-477c-a0ae-c9b68d8ac753" providerId="ADAL" clId="{8FA035BF-BD6F-CD46-8914-DF38391F01A6}" dt="2025-03-03T07:46:24.987" v="381" actId="20577"/>
      <pc:docMkLst>
        <pc:docMk/>
      </pc:docMkLst>
      <pc:sldChg chg="modSp mod">
        <pc:chgData name="Martin Klepek" userId="feb729e6-0e74-477c-a0ae-c9b68d8ac753" providerId="ADAL" clId="{8FA035BF-BD6F-CD46-8914-DF38391F01A6}" dt="2025-03-03T07:23:52.921" v="9" actId="20577"/>
        <pc:sldMkLst>
          <pc:docMk/>
          <pc:sldMk cId="648919818" sldId="268"/>
        </pc:sldMkLst>
      </pc:sldChg>
      <pc:sldChg chg="modSp mod">
        <pc:chgData name="Martin Klepek" userId="feb729e6-0e74-477c-a0ae-c9b68d8ac753" providerId="ADAL" clId="{8FA035BF-BD6F-CD46-8914-DF38391F01A6}" dt="2025-03-03T07:46:24.987" v="381" actId="20577"/>
        <pc:sldMkLst>
          <pc:docMk/>
          <pc:sldMk cId="2157155116" sldId="272"/>
        </pc:sldMkLst>
      </pc:sldChg>
      <pc:sldChg chg="addSp delSp modSp add mod ord">
        <pc:chgData name="Martin Klepek" userId="feb729e6-0e74-477c-a0ae-c9b68d8ac753" providerId="ADAL" clId="{8FA035BF-BD6F-CD46-8914-DF38391F01A6}" dt="2025-03-03T07:31:27.099" v="125"/>
        <pc:sldMkLst>
          <pc:docMk/>
          <pc:sldMk cId="4105632236" sldId="278"/>
        </pc:sldMkLst>
      </pc:sldChg>
      <pc:sldChg chg="addSp delSp modSp add mod">
        <pc:chgData name="Martin Klepek" userId="feb729e6-0e74-477c-a0ae-c9b68d8ac753" providerId="ADAL" clId="{8FA035BF-BD6F-CD46-8914-DF38391F01A6}" dt="2025-03-03T07:31:41.082" v="126" actId="1076"/>
        <pc:sldMkLst>
          <pc:docMk/>
          <pc:sldMk cId="3559424567" sldId="279"/>
        </pc:sldMkLst>
      </pc:sldChg>
      <pc:sldChg chg="modSp add mod">
        <pc:chgData name="Martin Klepek" userId="feb729e6-0e74-477c-a0ae-c9b68d8ac753" providerId="ADAL" clId="{8FA035BF-BD6F-CD46-8914-DF38391F01A6}" dt="2025-03-03T07:41:59.390" v="298" actId="20577"/>
        <pc:sldMkLst>
          <pc:docMk/>
          <pc:sldMk cId="2327095350" sldId="280"/>
        </pc:sldMkLst>
      </pc:sldChg>
      <pc:sldChg chg="addSp delSp modSp add mod ord">
        <pc:chgData name="Martin Klepek" userId="feb729e6-0e74-477c-a0ae-c9b68d8ac753" providerId="ADAL" clId="{8FA035BF-BD6F-CD46-8914-DF38391F01A6}" dt="2025-03-03T07:45:19.627" v="370" actId="1076"/>
        <pc:sldMkLst>
          <pc:docMk/>
          <pc:sldMk cId="3512175751" sldId="281"/>
        </pc:sldMkLst>
      </pc:sldChg>
    </pc:docChg>
  </pc:docChgLst>
  <pc:docChgLst>
    <pc:chgData name="Martin Klepek" userId="feb729e6-0e74-477c-a0ae-c9b68d8ac753" providerId="ADAL" clId="{81D25BE7-2B78-7E4E-8D73-C9BC3F9A0DC9}"/>
    <pc:docChg chg="undo custSel modSld">
      <pc:chgData name="Martin Klepek" userId="feb729e6-0e74-477c-a0ae-c9b68d8ac753" providerId="ADAL" clId="{81D25BE7-2B78-7E4E-8D73-C9BC3F9A0DC9}" dt="2025-02-28T04:04:36.357" v="8" actId="1076"/>
      <pc:docMkLst>
        <pc:docMk/>
      </pc:docMkLst>
      <pc:sldChg chg="delSp modSp mod">
        <pc:chgData name="Martin Klepek" userId="feb729e6-0e74-477c-a0ae-c9b68d8ac753" providerId="ADAL" clId="{81D25BE7-2B78-7E4E-8D73-C9BC3F9A0DC9}" dt="2025-02-28T04:04:36.357" v="8" actId="1076"/>
        <pc:sldMkLst>
          <pc:docMk/>
          <pc:sldMk cId="547617074" sldId="266"/>
        </pc:sldMkLst>
        <pc:spChg chg="mod topLvl">
          <ac:chgData name="Martin Klepek" userId="feb729e6-0e74-477c-a0ae-c9b68d8ac753" providerId="ADAL" clId="{81D25BE7-2B78-7E4E-8D73-C9BC3F9A0DC9}" dt="2025-02-28T04:04:22.187" v="4" actId="1076"/>
          <ac:spMkLst>
            <pc:docMk/>
            <pc:sldMk cId="547617074" sldId="266"/>
            <ac:spMk id="13" creationId="{85237D80-94D7-45A4-A3FA-12A54210D606}"/>
          </ac:spMkLst>
        </pc:spChg>
        <pc:spChg chg="mod topLvl">
          <ac:chgData name="Martin Klepek" userId="feb729e6-0e74-477c-a0ae-c9b68d8ac753" providerId="ADAL" clId="{81D25BE7-2B78-7E4E-8D73-C9BC3F9A0DC9}" dt="2025-02-28T04:04:22.187" v="4" actId="1076"/>
          <ac:spMkLst>
            <pc:docMk/>
            <pc:sldMk cId="547617074" sldId="266"/>
            <ac:spMk id="14" creationId="{7524115B-EB76-44B4-A8B2-02837B9EB826}"/>
          </ac:spMkLst>
        </pc:spChg>
        <pc:picChg chg="mod topLvl">
          <ac:chgData name="Martin Klepek" userId="feb729e6-0e74-477c-a0ae-c9b68d8ac753" providerId="ADAL" clId="{81D25BE7-2B78-7E4E-8D73-C9BC3F9A0DC9}" dt="2025-02-28T04:04:36.357" v="8" actId="1076"/>
          <ac:picMkLst>
            <pc:docMk/>
            <pc:sldMk cId="547617074" sldId="266"/>
            <ac:picMk id="3" creationId="{9B2297F0-AFBE-478F-99F6-7560D3C6CC78}"/>
          </ac:picMkLst>
        </pc:picChg>
        <pc:picChg chg="mod topLvl">
          <ac:chgData name="Martin Klepek" userId="feb729e6-0e74-477c-a0ae-c9b68d8ac753" providerId="ADAL" clId="{81D25BE7-2B78-7E4E-8D73-C9BC3F9A0DC9}" dt="2025-02-28T04:04:22.187" v="4" actId="1076"/>
          <ac:picMkLst>
            <pc:docMk/>
            <pc:sldMk cId="547617074" sldId="266"/>
            <ac:picMk id="16" creationId="{A0950B4E-DAB5-43A2-898E-94A6A0769215}"/>
          </ac:picMkLst>
        </pc:picChg>
      </pc:sldChg>
      <pc:sldChg chg="modSp mod">
        <pc:chgData name="Martin Klepek" userId="feb729e6-0e74-477c-a0ae-c9b68d8ac753" providerId="ADAL" clId="{81D25BE7-2B78-7E4E-8D73-C9BC3F9A0DC9}" dt="2025-02-24T08:50:07.320" v="0" actId="20577"/>
        <pc:sldMkLst>
          <pc:docMk/>
          <pc:sldMk cId="4008511254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11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E3E80-7F5C-EAA6-1EEF-CAC56096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7EBCF-31D0-8E0F-842B-B6493FB40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3471E9-1AC1-BD9B-73C4-89D645C24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C46FC2-8307-FEE1-296B-1D4921FB2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30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222A-0BE7-DF45-8DF7-787592FE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6595A3-6148-3DE9-A08F-17698246D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75F277-73B0-C0D4-5E4A-2F411B592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06810A-1EFC-05B9-CCBE-CB914A4D2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48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0566-4967-C859-9738-AB78C7B09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E43AB6-3A0E-8A48-CFB4-31F412A57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EBCB842-B667-6795-5503-325DF6793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06BE38-CA8E-856A-0769-6A96F1687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50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794D9-320E-B96D-A078-38FE74EA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BC9259-995F-62B2-06BA-07C34D73E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60B1E8-6F01-52E8-10C4-442134B9D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84D56-295A-7AFA-66A2-5BE3D6943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35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4AD11-7A1D-071D-4FE0-A361E5D6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48F251-8245-E414-E781-C1EBDFBC2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4D248B-2BD1-02E6-5378-9E4148463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54E109-94E6-CF47-93C8-23B45D36D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28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8E7FC-6D8C-0BD2-6F64-29914224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A983EC-9ACB-19AB-0F89-71A5826A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5D487E4-088E-47E2-49F3-F443B182B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7B3DC0-3013-2780-5D50-618E62725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81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F68CA-D158-F15B-874C-707988B5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AC7EA7-4180-306D-03C3-3CD3F58BA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5617729-79F6-491F-6659-1DD34C344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311891-0E95-1CC6-3CE4-8F2C115A0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48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684F-EB7A-C3B3-3D88-A7D2A06C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B31862-E416-7175-AF16-7BDEE465E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87CCD2-C56E-C279-6EA9-E0DFA8090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F4AF04-7E4A-4182-B423-5FD15DC91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11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8D02-8513-4E51-874D-AEAA6232B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B4783F-7029-E8CE-CC80-756D719CC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9BC315-392E-5C8C-5571-2D4E7A571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E0033E-3BF3-F7C0-DEAF-2A1ECD61B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96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3B57-CA74-6049-4EF1-F17B96BA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F4F60A9-16EC-BF75-4A00-478958D0A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04680F-C803-3C6E-ABEC-1F2399876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7E8FD7-52E7-5959-4485-E8FAF02B6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46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hyperlink" Target="https://www.myfonts.com/pages/whatthefo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727694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Affinity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photo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3. seminář</a:t>
            </a:r>
          </a:p>
        </p:txBody>
      </p: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B93AC-0889-4131-241C-DF325C2B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01D5D04-B9CF-6C25-97E3-B4C466AFB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35331E3-254A-5A79-C57B-96A814BA8F3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gradient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4DF2168-FAA8-55AA-2F7F-ED03398F3F8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FF2D6B-5D55-53FB-46AE-BC611A49C66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284A2FB-DDD9-E30E-D03D-A52D77145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D6F5DE2-4468-FB73-569F-A1BE548CE9A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564970-7017-9B06-08B0-A594CF73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C9D4A738-7716-05EC-E169-839E4A81056B}"/>
              </a:ext>
            </a:extLst>
          </p:cNvPr>
          <p:cNvSpPr/>
          <p:nvPr/>
        </p:nvSpPr>
        <p:spPr>
          <a:xfrm>
            <a:off x="4434358" y="2503601"/>
            <a:ext cx="735242" cy="246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A6A98F-652B-EDF9-C7AA-086BD422B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2" y="1216549"/>
            <a:ext cx="5150493" cy="33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8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EAC60-ED19-1CDF-D0E3-F88E82ED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2A097C4-5138-1C43-969C-CE88BAE06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06B1C1A-4CBB-D285-5D2E-356871A7C26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stíny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C35D9C3-5570-3436-0555-4FA8EADA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323491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Stínování objektů – v pravém panelu pole </a:t>
            </a:r>
            <a:r>
              <a:rPr lang="cs-CZ" sz="2400" b="1" i="1" dirty="0" err="1">
                <a:latin typeface="+mj-lt"/>
              </a:rPr>
              <a:t>fx</a:t>
            </a:r>
            <a:r>
              <a:rPr lang="cs-CZ" sz="2400" b="1" i="1" dirty="0">
                <a:latin typeface="+mj-lt"/>
              </a:rPr>
              <a:t> – </a:t>
            </a:r>
            <a:r>
              <a:rPr lang="cs-CZ" sz="2400" b="1" dirty="0" err="1">
                <a:latin typeface="+mj-lt"/>
              </a:rPr>
              <a:t>outer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 err="1">
                <a:latin typeface="+mj-lt"/>
              </a:rPr>
              <a:t>shadow</a:t>
            </a:r>
            <a:endParaRPr lang="cs-CZ" sz="2000" b="1" i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36BD705-C598-3FE0-AF3B-6D7B4EC701A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D3A206B-7587-57A4-1AD6-BD5B8521331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5A0EFF4-D9F9-0CCA-D934-72D95AEBB4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048012B-86F3-8355-BE1B-5688CEC67C2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12CF57-CE47-6B93-831E-2AD8539E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snímek obrazovky, Multimediální software, Grafický software, design&#10;&#10;Popis byl vytvořen automaticky">
            <a:extLst>
              <a:ext uri="{FF2B5EF4-FFF2-40B4-BE49-F238E27FC236}">
                <a16:creationId xmlns:a16="http://schemas.microsoft.com/office/drawing/2014/main" id="{4F06EBE3-D5AF-3EA2-CA8A-65A536C17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4" y="1949641"/>
            <a:ext cx="4364360" cy="244436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E448A24-9DB0-0522-8818-0B11591826CF}"/>
              </a:ext>
            </a:extLst>
          </p:cNvPr>
          <p:cNvSpPr/>
          <p:nvPr/>
        </p:nvSpPr>
        <p:spPr>
          <a:xfrm>
            <a:off x="3888667" y="3171823"/>
            <a:ext cx="309803" cy="312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Obsah obrázku snímek obrazovky, text, software, Multimediální software&#10;&#10;Popis byl vytvořen automaticky">
            <a:extLst>
              <a:ext uri="{FF2B5EF4-FFF2-40B4-BE49-F238E27FC236}">
                <a16:creationId xmlns:a16="http://schemas.microsoft.com/office/drawing/2014/main" id="{E8F42D51-07B2-F476-320C-868993524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66" y="2048207"/>
            <a:ext cx="3183104" cy="20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1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7B8D-F572-78E5-B543-08B80E0B0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42E1C57-7DFD-3B6C-0704-302848413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9AB4C78-4E87-BCFF-E987-DEC4533CA44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Odečítání objektů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683E0D-5BC7-822F-5124-91C0DBCD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323491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Vyřezávání jednoho objektu druhým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Označit dva překryté objekty – </a:t>
            </a:r>
            <a:r>
              <a:rPr lang="cs-CZ" sz="2400" b="1" dirty="0" err="1">
                <a:latin typeface="+mj-lt"/>
              </a:rPr>
              <a:t>Layer</a:t>
            </a:r>
            <a:r>
              <a:rPr lang="cs-CZ" sz="2400" b="1" dirty="0">
                <a:latin typeface="+mj-lt"/>
              </a:rPr>
              <a:t> – Geometry - </a:t>
            </a:r>
            <a:r>
              <a:rPr lang="cs-CZ" sz="2400" b="1" dirty="0" err="1">
                <a:latin typeface="+mj-lt"/>
              </a:rPr>
              <a:t>Subtract</a:t>
            </a: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sz="2000" b="1" i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757CF6D-6F18-ACED-B8DC-E8E531055C2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CBF3D0E-13FE-F72D-5B3A-8F0CDC0FDEC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279223A-A008-063E-A00B-12B1C170C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37BD328-2D5C-FF9E-3598-51FE6161819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46A769-240A-C0B6-7EA6-EF46C980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kruh, Barevnost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E39AA1F-E213-096A-8409-254F3BDA4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06" y="2802508"/>
            <a:ext cx="1855660" cy="1030662"/>
          </a:xfrm>
          <a:prstGeom prst="rect">
            <a:avLst/>
          </a:prstGeom>
        </p:spPr>
      </p:pic>
      <p:pic>
        <p:nvPicPr>
          <p:cNvPr id="15" name="Obrázek 14" descr="Obsah obrázku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B1FC080-42EB-88D8-D89A-5DE5AB295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25" y="2872951"/>
            <a:ext cx="1230431" cy="889775"/>
          </a:xfrm>
          <a:prstGeom prst="rect">
            <a:avLst/>
          </a:prstGeom>
        </p:spPr>
      </p:pic>
      <p:sp>
        <p:nvSpPr>
          <p:cNvPr id="16" name="Šipka vpravo 15">
            <a:extLst>
              <a:ext uri="{FF2B5EF4-FFF2-40B4-BE49-F238E27FC236}">
                <a16:creationId xmlns:a16="http://schemas.microsoft.com/office/drawing/2014/main" id="{20F40D6C-C7D3-FE07-F4FA-B344ABD8A416}"/>
              </a:ext>
            </a:extLst>
          </p:cNvPr>
          <p:cNvSpPr/>
          <p:nvPr/>
        </p:nvSpPr>
        <p:spPr>
          <a:xfrm>
            <a:off x="4094922" y="3188473"/>
            <a:ext cx="1113182" cy="25444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3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BFEB3-090D-268F-9A69-2286FC07B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EA26F14-63AB-CE29-ABFA-A091663BC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235D60C-DE68-1E5A-398D-8C970EE6F54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překryv objektů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66A3E7C-DD15-0BF5-A441-F2F9E89E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323491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Zachování plochy překryvu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Označit dva překryté objekty – </a:t>
            </a:r>
            <a:r>
              <a:rPr lang="cs-CZ" sz="2400" b="1" dirty="0" err="1">
                <a:latin typeface="+mj-lt"/>
              </a:rPr>
              <a:t>Layers</a:t>
            </a:r>
            <a:r>
              <a:rPr lang="cs-CZ" sz="2400" b="1" dirty="0">
                <a:latin typeface="+mj-lt"/>
              </a:rPr>
              <a:t> – Geometry - </a:t>
            </a:r>
            <a:r>
              <a:rPr lang="cs-CZ" sz="2400" b="1" dirty="0" err="1">
                <a:latin typeface="+mj-lt"/>
              </a:rPr>
              <a:t>Intersect</a:t>
            </a: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sz="2000" b="1" i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E0D6736-B73A-92A5-BDA4-A7C37F9FF6F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2F2C693-374D-ECD2-7BAF-F271B02FFC9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F159B00-EBB3-E150-7296-3FD8697F4F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F1776D7-8B1C-3DA4-D433-08D36C0E6F0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54A11-182F-903B-BBAB-D0350A94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Šipka vpravo 15">
            <a:extLst>
              <a:ext uri="{FF2B5EF4-FFF2-40B4-BE49-F238E27FC236}">
                <a16:creationId xmlns:a16="http://schemas.microsoft.com/office/drawing/2014/main" id="{00E6CEAB-3AD5-CA8F-CA66-43C29AE08413}"/>
              </a:ext>
            </a:extLst>
          </p:cNvPr>
          <p:cNvSpPr/>
          <p:nvPr/>
        </p:nvSpPr>
        <p:spPr>
          <a:xfrm>
            <a:off x="4094922" y="3188473"/>
            <a:ext cx="1113182" cy="25444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Grafika, design&#10;&#10;Obsah vygenerovaný umělou inteligencí může být nesprávný.">
            <a:extLst>
              <a:ext uri="{FF2B5EF4-FFF2-40B4-BE49-F238E27FC236}">
                <a16:creationId xmlns:a16="http://schemas.microsoft.com/office/drawing/2014/main" id="{C5FF2E13-0F41-9AAE-3B2F-5B22D3F14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65" y="3092861"/>
            <a:ext cx="913248" cy="445665"/>
          </a:xfrm>
          <a:prstGeom prst="rect">
            <a:avLst/>
          </a:prstGeom>
        </p:spPr>
      </p:pic>
      <p:pic>
        <p:nvPicPr>
          <p:cNvPr id="17" name="Obrázek 16" descr="Obsah obrázku Grafika, klipart, kreativita&#10;&#10;Obsah vygenerovaný umělou inteligencí může být nesprávný.">
            <a:extLst>
              <a:ext uri="{FF2B5EF4-FFF2-40B4-BE49-F238E27FC236}">
                <a16:creationId xmlns:a16="http://schemas.microsoft.com/office/drawing/2014/main" id="{8E2001FD-EE63-B6AA-210A-9584B9E34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03" y="2595013"/>
            <a:ext cx="795858" cy="14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5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CE097-D309-917A-89B7-BDB9FFDC6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1703636-0008-BFCF-3008-BA6B42609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7A32DFC-8E75-AEFB-39EC-C525BA4B5E1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Praktické cvičení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AD31DA2-3248-9135-7D01-44984602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4625458" cy="3323489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Vytvořte jeden PPC Banner dle vzoru (soubory jsou v IS SU)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Nezapomeňte na informace o souboru pro rozměry plátna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Pro zjištění fontů můžete použít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  <a:hlinkClick r:id="rId4"/>
              </a:rPr>
              <a:t>https://www.myfonts.com/pages/whatthefont</a:t>
            </a: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Odstranění pozadí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remove.bg</a:t>
            </a: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7DC8E15-96A9-715F-77BB-4B1A9B8BE1F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A4AD437-AAEE-5BB4-2D6A-06E5FFC940F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8165D83-A50F-05D3-0C1A-761F8FBEA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F4DD0DC-8696-57B6-A204-262E50CB299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 descr="Obsah obrázku text, logo, Písmo, Mobilní telefon&#10;&#10;Popis byl vytvořen automaticky">
            <a:extLst>
              <a:ext uri="{FF2B5EF4-FFF2-40B4-BE49-F238E27FC236}">
                <a16:creationId xmlns:a16="http://schemas.microsoft.com/office/drawing/2014/main" id="{FD1BD3FE-E20A-7CDA-11D2-F4ADA9E5D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4" y="323114"/>
            <a:ext cx="1865840" cy="1166150"/>
          </a:xfrm>
          <a:prstGeom prst="rect">
            <a:avLst/>
          </a:prstGeom>
        </p:spPr>
      </p:pic>
      <p:pic>
        <p:nvPicPr>
          <p:cNvPr id="8" name="Obrázek 7" descr="Obsah obrázku text, Domácí spotřebič, design&#10;&#10;Popis byl vytvořen automaticky">
            <a:extLst>
              <a:ext uri="{FF2B5EF4-FFF2-40B4-BE49-F238E27FC236}">
                <a16:creationId xmlns:a16="http://schemas.microsoft.com/office/drawing/2014/main" id="{5126842D-0F4A-CF24-A896-8F10D67C9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12" y="214210"/>
            <a:ext cx="1356738" cy="1533944"/>
          </a:xfrm>
          <a:prstGeom prst="rect">
            <a:avLst/>
          </a:prstGeom>
        </p:spPr>
      </p:pic>
      <p:pic>
        <p:nvPicPr>
          <p:cNvPr id="13" name="Obrázek 12" descr="Obsah obrázku text, Písmo, bílé, snímek obrazovky&#10;&#10;Popis byl vytvořen automaticky">
            <a:extLst>
              <a:ext uri="{FF2B5EF4-FFF2-40B4-BE49-F238E27FC236}">
                <a16:creationId xmlns:a16="http://schemas.microsoft.com/office/drawing/2014/main" id="{54675785-C4CF-5383-8202-449C29FAF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79" y="2160552"/>
            <a:ext cx="2791161" cy="8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7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2297F0-AFBE-478F-99F6-7560D3C6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5237D80-94D7-45A4-A3FA-12A54210D606}"/>
              </a:ext>
            </a:extLst>
          </p:cNvPr>
          <p:cNvSpPr/>
          <p:nvPr/>
        </p:nvSpPr>
        <p:spPr>
          <a:xfrm>
            <a:off x="-396552" y="4515966"/>
            <a:ext cx="2749938" cy="288032"/>
          </a:xfrm>
          <a:prstGeom prst="roundRect">
            <a:avLst>
              <a:gd name="adj" fmla="val 50000"/>
            </a:avLst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24115B-EB76-44B4-A8B2-02837B9EB826}"/>
              </a:ext>
            </a:extLst>
          </p:cNvPr>
          <p:cNvSpPr txBox="1"/>
          <p:nvPr/>
        </p:nvSpPr>
        <p:spPr>
          <a:xfrm>
            <a:off x="611559" y="4496221"/>
            <a:ext cx="1681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www.slu.cz/opf/cz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0950B4E-DAB5-43A2-898E-94A6A0769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02" y="325900"/>
            <a:ext cx="1953684" cy="95683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222A-B694-B977-2108-34AE93C1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BF9CEAF-FDCF-3F5F-41FD-86979ABF2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551F0A1-C49A-7322-A8EC-7C79F3E0A5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opáčko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3227822-5005-717C-1A6C-65DDB9CE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Vkládání tvarů a </a:t>
            </a:r>
            <a:r>
              <a:rPr lang="cs-CZ" altLang="cs-CZ" sz="2400" b="1" dirty="0" err="1">
                <a:latin typeface="+mj-lt"/>
                <a:cs typeface="Times New Roman" panose="02020603050405020304" pitchFamily="18" charset="0"/>
              </a:rPr>
              <a:t>png</a:t>
            </a:r>
            <a:endParaRPr lang="cs-CZ" altLang="cs-CZ" sz="2400" b="1" dirty="0"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Změna barvy a barevné profily</a:t>
            </a:r>
          </a:p>
          <a:p>
            <a:pPr>
              <a:buBlip>
                <a:blip r:embed="rId3"/>
              </a:buBlip>
            </a:pPr>
            <a:r>
              <a:rPr lang="cs-CZ" altLang="cs-CZ" sz="2400" b="1" dirty="0" err="1">
                <a:latin typeface="+mj-lt"/>
                <a:cs typeface="Times New Roman" panose="02020603050405020304" pitchFamily="18" charset="0"/>
              </a:rPr>
              <a:t>Layers</a:t>
            </a:r>
            <a:endParaRPr lang="cs-CZ" altLang="cs-CZ" sz="2400" b="1" dirty="0"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Průhlednost</a:t>
            </a:r>
          </a:p>
          <a:p>
            <a:pPr>
              <a:buBlip>
                <a:blip r:embed="rId3"/>
              </a:buBlip>
            </a:pP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Přichytávání k mřížce</a:t>
            </a:r>
          </a:p>
          <a:p>
            <a:pPr>
              <a:buBlip>
                <a:blip r:embed="rId3"/>
              </a:buBlip>
            </a:pPr>
            <a:r>
              <a:rPr lang="cs-CZ" altLang="cs-CZ" sz="2400" b="1" dirty="0" err="1">
                <a:latin typeface="+mj-lt"/>
                <a:cs typeface="Times New Roman" panose="02020603050405020304" pitchFamily="18" charset="0"/>
              </a:rPr>
              <a:t>Pen</a:t>
            </a: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+mj-lt"/>
                <a:cs typeface="Times New Roman" panose="02020603050405020304" pitchFamily="18" charset="0"/>
              </a:rPr>
              <a:t>tool</a:t>
            </a: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buBlip>
                <a:blip r:embed="rId3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A9F2592-AB34-9D62-247A-968CF1DCEB6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1208215-A12C-C937-DDBE-44212B58B34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DCC8BC7-6C17-18A1-C85C-5DB0190B5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ACDE3B5-2402-2E7C-B56F-DF70E68C375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881EDA0-E889-A4F3-C568-31351A28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98" y="475046"/>
            <a:ext cx="1170464" cy="11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2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773E-EF4B-6A41-6B19-8A2D9982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252B0B02-E7F5-736F-F58D-FB8B8EDB9EB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03D6F85-30F7-DC6C-1113-3E147CA18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6FFAC84-D4B3-395B-D8CA-27075F29D8A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3" name="Picture 2" descr="28 Best Things to Do in Tokyo for Every Type of Traveler | Condé Nast  Traveler">
            <a:extLst>
              <a:ext uri="{FF2B5EF4-FFF2-40B4-BE49-F238E27FC236}">
                <a16:creationId xmlns:a16="http://schemas.microsoft.com/office/drawing/2014/main" id="{34CE2CBF-3A16-EE05-9854-2A58E026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4572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8 Best Things to Do in Tokyo for Every Type of Traveler | Condé Nast  Traveler">
            <a:extLst>
              <a:ext uri="{FF2B5EF4-FFF2-40B4-BE49-F238E27FC236}">
                <a16:creationId xmlns:a16="http://schemas.microsoft.com/office/drawing/2014/main" id="{7A0B5E9F-93A5-FC4E-0E5F-57C36BD0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-1"/>
            <a:ext cx="4572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BE61-C44B-64D9-9C5E-61C776FE6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19D583D-EA33-7642-6A97-7B9F8E861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05C47A5-3685-1C62-8A7A-FBD3E941FFD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blur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1087A7C-B1DC-F290-F8FB-980C8899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323491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Rozostření fotografie nebo objektu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Dva způsoby - první: </a:t>
            </a:r>
          </a:p>
          <a:p>
            <a:pPr lvl="1">
              <a:buBlip>
                <a:blip r:embed="rId4"/>
              </a:buBlip>
            </a:pPr>
            <a:r>
              <a:rPr lang="cs-CZ" sz="2000" b="1" dirty="0">
                <a:latin typeface="+mj-lt"/>
              </a:rPr>
              <a:t>Označíme objekt – </a:t>
            </a:r>
            <a:r>
              <a:rPr lang="cs-CZ" sz="2000" b="1" dirty="0" err="1">
                <a:latin typeface="+mj-lt"/>
              </a:rPr>
              <a:t>Filters</a:t>
            </a:r>
            <a:r>
              <a:rPr lang="cs-CZ" sz="2000" b="1" dirty="0">
                <a:latin typeface="+mj-lt"/>
              </a:rPr>
              <a:t> – </a:t>
            </a:r>
            <a:r>
              <a:rPr lang="cs-CZ" sz="2000" b="1" dirty="0" err="1">
                <a:latin typeface="+mj-lt"/>
              </a:rPr>
              <a:t>Blur</a:t>
            </a:r>
            <a:r>
              <a:rPr lang="cs-CZ" sz="2000" b="1" dirty="0">
                <a:latin typeface="+mj-lt"/>
              </a:rPr>
              <a:t> – </a:t>
            </a:r>
            <a:r>
              <a:rPr lang="cs-CZ" sz="2000" b="1" dirty="0" err="1">
                <a:latin typeface="+mj-lt"/>
              </a:rPr>
              <a:t>Gaussian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Blur</a:t>
            </a:r>
            <a:endParaRPr lang="cs-CZ" sz="2000" b="1" dirty="0">
              <a:latin typeface="+mj-lt"/>
            </a:endParaRPr>
          </a:p>
          <a:p>
            <a:pPr lvl="1">
              <a:buBlip>
                <a:blip r:embed="rId4"/>
              </a:buBlip>
            </a:pPr>
            <a:r>
              <a:rPr lang="cs-CZ" sz="2000" b="1" dirty="0">
                <a:latin typeface="+mj-lt"/>
              </a:rPr>
              <a:t>Provede trvalou změnu kterou vrátíme pouze </a:t>
            </a:r>
            <a:r>
              <a:rPr lang="cs-CZ" sz="2000" b="1" dirty="0" err="1">
                <a:latin typeface="+mj-lt"/>
              </a:rPr>
              <a:t>cmnd+z</a:t>
            </a:r>
            <a:endParaRPr lang="cs-CZ" sz="2000" b="1" dirty="0">
              <a:latin typeface="+mj-lt"/>
            </a:endParaRP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Druhý</a:t>
            </a:r>
          </a:p>
          <a:p>
            <a:pPr lvl="1">
              <a:buBlip>
                <a:blip r:embed="rId4"/>
              </a:buBlip>
            </a:pPr>
            <a:r>
              <a:rPr lang="cs-CZ" sz="2000" b="1" dirty="0">
                <a:latin typeface="+mj-lt"/>
              </a:rPr>
              <a:t>Přidáním filtru v podobě nové podvrstvy</a:t>
            </a:r>
          </a:p>
          <a:p>
            <a:pPr lvl="1">
              <a:buBlip>
                <a:blip r:embed="rId4"/>
              </a:buBlip>
            </a:pPr>
            <a:r>
              <a:rPr lang="cs-CZ" sz="2000" b="1" dirty="0">
                <a:latin typeface="+mj-lt"/>
              </a:rPr>
              <a:t>Označíme objekt – </a:t>
            </a:r>
            <a:r>
              <a:rPr lang="cs-CZ" sz="2000" b="1" dirty="0" err="1">
                <a:latin typeface="+mj-lt"/>
              </a:rPr>
              <a:t>Layer</a:t>
            </a:r>
            <a:r>
              <a:rPr lang="cs-CZ" sz="2000" b="1" dirty="0">
                <a:latin typeface="+mj-lt"/>
              </a:rPr>
              <a:t> – New Live </a:t>
            </a:r>
            <a:r>
              <a:rPr lang="cs-CZ" sz="2000" b="1" dirty="0" err="1">
                <a:latin typeface="+mj-lt"/>
              </a:rPr>
              <a:t>Filter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Layer</a:t>
            </a:r>
            <a:r>
              <a:rPr lang="cs-CZ" sz="2000" b="1" dirty="0">
                <a:latin typeface="+mj-lt"/>
              </a:rPr>
              <a:t> – </a:t>
            </a:r>
            <a:r>
              <a:rPr lang="cs-CZ" sz="2000" b="1" dirty="0" err="1">
                <a:latin typeface="+mj-lt"/>
              </a:rPr>
              <a:t>Blur</a:t>
            </a:r>
            <a:r>
              <a:rPr lang="cs-CZ" sz="2000" b="1" dirty="0">
                <a:latin typeface="+mj-lt"/>
              </a:rPr>
              <a:t> – </a:t>
            </a:r>
            <a:r>
              <a:rPr lang="cs-CZ" sz="2000" b="1" dirty="0" err="1">
                <a:latin typeface="+mj-lt"/>
              </a:rPr>
              <a:t>Gaussian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Blur</a:t>
            </a:r>
            <a:endParaRPr lang="cs-CZ" sz="2000" b="1" dirty="0">
              <a:latin typeface="+mj-lt"/>
            </a:endParaRPr>
          </a:p>
          <a:p>
            <a:pPr lvl="1">
              <a:buBlip>
                <a:blip r:embed="rId4"/>
              </a:buBlip>
            </a:pPr>
            <a:r>
              <a:rPr lang="cs-CZ" sz="2000" b="1" dirty="0">
                <a:latin typeface="+mj-lt"/>
              </a:rPr>
              <a:t>Nutné zakliknout volbu </a:t>
            </a:r>
            <a:r>
              <a:rPr lang="cs-CZ" sz="2000" b="1" dirty="0" err="1">
                <a:latin typeface="+mj-lt"/>
              </a:rPr>
              <a:t>Preserve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Alpha</a:t>
            </a:r>
            <a:r>
              <a:rPr lang="cs-CZ" sz="2000" b="1" dirty="0">
                <a:latin typeface="+mj-lt"/>
              </a:rPr>
              <a:t> pokud nechceme bíle okraje</a:t>
            </a:r>
          </a:p>
          <a:p>
            <a:pPr>
              <a:buBlip>
                <a:blip r:embed="rId4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3BA18D8-EA20-A0FC-AECA-98715DEB4DA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8F2B0EF-5110-CC38-443E-6FF250FB3DB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35E29B9-EDB3-E171-74BF-04F081E7D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5A1D6D1-B6E6-FAF5-2FBE-FB1361E7A2A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799122-1867-8469-13AD-C92D4118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98" y="475046"/>
            <a:ext cx="1170464" cy="11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snímek obrazovky, Multimediální software&#10;&#10;Popis byl vytvořen automaticky">
            <a:extLst>
              <a:ext uri="{FF2B5EF4-FFF2-40B4-BE49-F238E27FC236}">
                <a16:creationId xmlns:a16="http://schemas.microsoft.com/office/drawing/2014/main" id="{94170E59-907C-168F-D0FC-755AA0C38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2" y="3079013"/>
            <a:ext cx="2405898" cy="6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7C67E-D785-756B-B7BA-DA256D9C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803F13C1-6237-528B-7B85-B335D972359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A2C3AE5-8C2D-0335-CDC8-0B3C571C0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D165F8C-1F40-99FF-6715-2A9DED065EC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Obrázek 7" descr="Obsah obrázku Barevnost, nachový, snímek obrazovky, rozostření&#10;&#10;Popis byl vytvořen automaticky">
            <a:extLst>
              <a:ext uri="{FF2B5EF4-FFF2-40B4-BE49-F238E27FC236}">
                <a16:creationId xmlns:a16="http://schemas.microsoft.com/office/drawing/2014/main" id="{52C04026-84EC-F0DC-822C-46A86AE02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"/>
          <a:stretch/>
        </p:blipFill>
        <p:spPr>
          <a:xfrm>
            <a:off x="69273" y="121018"/>
            <a:ext cx="9019309" cy="49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DE274-EC27-BDAE-D705-1E449964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70E9762-CCD8-4B3C-2265-F95964417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E3B2C4F-569E-F5C8-8B94-206E8D34E4B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gradient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FD48DCE-9F18-171A-9469-E0F611FA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323491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Obarvení objektu nebo vrstvy dvěma barvami, které se promísí.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Možné je taky do gradientu přidat průhlednost.</a:t>
            </a:r>
            <a:endParaRPr lang="cs-CZ" sz="20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D8885F1-774B-82FF-0C62-8A54EAE573A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ED3E8B9-D9B5-1D4C-05A0-F34D381BE9F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2D44A4F-6136-C873-E811-82A15266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F615A4-4569-CB20-4ABD-3BDF5ACA2E8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48C4C8-61FD-AAD8-98D3-044CB5D0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snímek obrazovky, Obdélník, řada/pruh, design&#10;&#10;Popis byl vytvořen automaticky">
            <a:extLst>
              <a:ext uri="{FF2B5EF4-FFF2-40B4-BE49-F238E27FC236}">
                <a16:creationId xmlns:a16="http://schemas.microsoft.com/office/drawing/2014/main" id="{6C6038B1-88C5-5427-731A-45DBBDDB3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17207" r="8579" b="15695"/>
          <a:stretch/>
        </p:blipFill>
        <p:spPr>
          <a:xfrm>
            <a:off x="2537137" y="2649091"/>
            <a:ext cx="4069724" cy="18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97CEC-1E3B-8685-0F5C-D58241238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A7351DC-9E1B-4838-ABA5-D44113C84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9F3AC40-2DC5-FC0C-1D49-98AC3C81689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gradient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22BB25F-F8AB-541B-1E4C-FE5A8030F48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78211B0-DF5A-B64B-7972-43BE706BA23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95F72FC-C674-F206-2938-8164598EE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8982403-14CE-7956-95DF-AC0E37AE091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918D1B-DF8D-8A31-1FFB-57889B47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ástupný obsah 17" descr="Obsah obrázku text, snímek obrazovky, Operační systém, design&#10;&#10;Popis byl vytvořen automaticky">
            <a:extLst>
              <a:ext uri="{FF2B5EF4-FFF2-40B4-BE49-F238E27FC236}">
                <a16:creationId xmlns:a16="http://schemas.microsoft.com/office/drawing/2014/main" id="{1CFC8FCE-654F-FE07-2C9C-3482F511A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3" y="1594570"/>
            <a:ext cx="1968500" cy="2260600"/>
          </a:xfr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2B53436-C2C4-0D24-012B-6960248A2EE3}"/>
              </a:ext>
            </a:extLst>
          </p:cNvPr>
          <p:cNvSpPr/>
          <p:nvPr/>
        </p:nvSpPr>
        <p:spPr>
          <a:xfrm>
            <a:off x="590742" y="2121546"/>
            <a:ext cx="656082" cy="485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 descr="Obsah obrázku snímek obrazovky, text, Multimediální software, software&#10;&#10;Popis byl vytvořen automaticky">
            <a:extLst>
              <a:ext uri="{FF2B5EF4-FFF2-40B4-BE49-F238E27FC236}">
                <a16:creationId xmlns:a16="http://schemas.microsoft.com/office/drawing/2014/main" id="{5CA680FB-E275-5D77-1FD4-85A32939F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68" y="1341645"/>
            <a:ext cx="4016382" cy="306513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AB0DFAF-817A-9E18-9B22-AB2707E396A6}"/>
              </a:ext>
            </a:extLst>
          </p:cNvPr>
          <p:cNvSpPr/>
          <p:nvPr/>
        </p:nvSpPr>
        <p:spPr>
          <a:xfrm>
            <a:off x="4452257" y="1636517"/>
            <a:ext cx="1835654" cy="61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4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8B4C1-4E5B-6A2A-C161-21E06A26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61D5049-C394-6728-DA0B-44EC19B11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7F2B2E4-82E2-7B76-AEC6-328C95CC594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gradient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9DE2D4-A5FC-5961-6555-23BACF88E05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4589ADF-9B45-E0A8-7B0F-13A8985E201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69EC97F-9D4E-51C0-DE26-3DAE695739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E43F53B-70CD-2DCB-8CDA-27486BC4A41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E5EFC6-D96C-960E-AE03-FEBD446A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Zástupný obsah 23" descr="Obsah obrázku snímek obrazovky, Multimediální software, software, Grafický software&#10;&#10;Popis byl vytvořen automaticky">
            <a:extLst>
              <a:ext uri="{FF2B5EF4-FFF2-40B4-BE49-F238E27FC236}">
                <a16:creationId xmlns:a16="http://schemas.microsoft.com/office/drawing/2014/main" id="{FE97440D-EB36-35DF-8893-483D56CE5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46" y="1200150"/>
            <a:ext cx="4579307" cy="3394075"/>
          </a:xfr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4BFE92B-6FF3-30C8-732E-86BC2DDBFCDC}"/>
              </a:ext>
            </a:extLst>
          </p:cNvPr>
          <p:cNvSpPr/>
          <p:nvPr/>
        </p:nvSpPr>
        <p:spPr>
          <a:xfrm>
            <a:off x="4434358" y="2503601"/>
            <a:ext cx="735242" cy="246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69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4F014-8DC3-A58F-7842-085C0420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4E8D113-8908-D6AF-B3F6-16EBE564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F849937-EA75-2D02-EAE6-44EA6D382DF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gradient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92634CF-3B11-E235-73A9-DBDD31AA9E1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C3B6142-7359-AAEB-ACF1-100BA25D971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B7CDA1A-7B83-63F4-9176-5B592A472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F8D68F2-D8C6-BF71-B446-B004187BF66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65CE69-8FB3-4F94-5120-3BE9CD6D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475046"/>
            <a:ext cx="651111" cy="6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AFE7BD4-30DA-47EE-6F75-26F8172DD13D}"/>
              </a:ext>
            </a:extLst>
          </p:cNvPr>
          <p:cNvSpPr/>
          <p:nvPr/>
        </p:nvSpPr>
        <p:spPr>
          <a:xfrm>
            <a:off x="4434358" y="2503601"/>
            <a:ext cx="735242" cy="246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ástupný obsah 7" descr="Obsah obrázku zelené, voda, tráva, venku&#10;&#10;Popis byl vytvořen automaticky">
            <a:extLst>
              <a:ext uri="{FF2B5EF4-FFF2-40B4-BE49-F238E27FC236}">
                <a16:creationId xmlns:a16="http://schemas.microsoft.com/office/drawing/2014/main" id="{009F86BA-7022-8110-6948-CE52E4E00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2" y="1222759"/>
            <a:ext cx="5150493" cy="3394075"/>
          </a:xfrm>
        </p:spPr>
      </p:pic>
    </p:spTree>
    <p:extLst>
      <p:ext uri="{BB962C8B-B14F-4D97-AF65-F5344CB8AC3E}">
        <p14:creationId xmlns:p14="http://schemas.microsoft.com/office/powerpoint/2010/main" val="26316606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Props1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937F9-AC47-4E01-87E2-698E64500E49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48d1b4a-c446-40a4-8600-633a74140010"/>
    <ds:schemaRef ds:uri="869f6d21-e2a1-4499-937e-7cd117887e1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261</Words>
  <Application>Microsoft Macintosh PowerPoint</Application>
  <PresentationFormat>Předvádění na obrazovce (16:9)</PresentationFormat>
  <Paragraphs>68</Paragraphs>
  <Slides>15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67</cp:revision>
  <dcterms:created xsi:type="dcterms:W3CDTF">2016-07-06T15:42:34Z</dcterms:created>
  <dcterms:modified xsi:type="dcterms:W3CDTF">2025-03-10T17:36:07Z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