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4"/>
  </p:notesMasterIdLst>
  <p:handoutMasterIdLst>
    <p:handoutMasterId r:id="rId25"/>
  </p:handoutMasterIdLst>
  <p:sldIdLst>
    <p:sldId id="262" r:id="rId5"/>
    <p:sldId id="340" r:id="rId6"/>
    <p:sldId id="315" r:id="rId7"/>
    <p:sldId id="359" r:id="rId8"/>
    <p:sldId id="268" r:id="rId9"/>
    <p:sldId id="356" r:id="rId10"/>
    <p:sldId id="358" r:id="rId11"/>
    <p:sldId id="339" r:id="rId12"/>
    <p:sldId id="297" r:id="rId13"/>
    <p:sldId id="301" r:id="rId14"/>
    <p:sldId id="299" r:id="rId15"/>
    <p:sldId id="270" r:id="rId16"/>
    <p:sldId id="298" r:id="rId17"/>
    <p:sldId id="360" r:id="rId18"/>
    <p:sldId id="338" r:id="rId19"/>
    <p:sldId id="300" r:id="rId20"/>
    <p:sldId id="361" r:id="rId21"/>
    <p:sldId id="302" r:id="rId22"/>
    <p:sldId id="266" r:id="rId23"/>
  </p:sldIdLst>
  <p:sldSz cx="9144000" cy="5143500" type="screen16x9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026" userDrawn="1">
          <p15:clr>
            <a:srgbClr val="A4A3A4"/>
          </p15:clr>
        </p15:guide>
        <p15:guide id="2" pos="43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07871"/>
    <a:srgbClr val="55BBB1"/>
    <a:srgbClr val="ACDED9"/>
    <a:srgbClr val="1B4541"/>
    <a:srgbClr val="839ECF"/>
    <a:srgbClr val="B1C2E1"/>
    <a:srgbClr val="385890"/>
    <a:srgbClr val="6587C3"/>
    <a:srgbClr val="223558"/>
    <a:srgbClr val="F5D3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CAD647A-8471-8747-8317-8100A8BE4463}" v="53" dt="2025-04-07T10:05:03.865"/>
    <p1510:client id="{91581F2E-89C9-2C4E-8ADD-71227276986C}" v="19" dt="2025-04-07T05:51:59.86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189"/>
    <p:restoredTop sz="94729"/>
  </p:normalViewPr>
  <p:slideViewPr>
    <p:cSldViewPr snapToGrid="0">
      <p:cViewPr varScale="1">
        <p:scale>
          <a:sx n="145" d="100"/>
          <a:sy n="145" d="100"/>
        </p:scale>
        <p:origin x="280" y="176"/>
      </p:cViewPr>
      <p:guideLst>
        <p:guide orient="horz" pos="3026"/>
        <p:guide pos="431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7" d="100"/>
          <a:sy n="87" d="100"/>
        </p:scale>
        <p:origin x="309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tin Klepek" userId="feb729e6-0e74-477c-a0ae-c9b68d8ac753" providerId="ADAL" clId="{F575695B-9725-844B-ABBE-56AF5BF0D90D}"/>
    <pc:docChg chg="undo custSel modSld">
      <pc:chgData name="Martin Klepek" userId="feb729e6-0e74-477c-a0ae-c9b68d8ac753" providerId="ADAL" clId="{F575695B-9725-844B-ABBE-56AF5BF0D90D}" dt="2025-03-17T05:30:50.401" v="69"/>
      <pc:docMkLst>
        <pc:docMk/>
      </pc:docMkLst>
      <pc:sldChg chg="modSp mod">
        <pc:chgData name="Martin Klepek" userId="feb729e6-0e74-477c-a0ae-c9b68d8ac753" providerId="ADAL" clId="{F575695B-9725-844B-ABBE-56AF5BF0D90D}" dt="2025-03-17T05:30:20.281" v="35" actId="27636"/>
        <pc:sldMkLst>
          <pc:docMk/>
          <pc:sldMk cId="4065325885" sldId="270"/>
        </pc:sldMkLst>
        <pc:spChg chg="mod">
          <ac:chgData name="Martin Klepek" userId="feb729e6-0e74-477c-a0ae-c9b68d8ac753" providerId="ADAL" clId="{F575695B-9725-844B-ABBE-56AF5BF0D90D}" dt="2025-03-17T05:30:20.281" v="35" actId="27636"/>
          <ac:spMkLst>
            <pc:docMk/>
            <pc:sldMk cId="4065325885" sldId="270"/>
            <ac:spMk id="9" creationId="{4551F0A1-C49A-7322-A8EC-7C79F3E0A537}"/>
          </ac:spMkLst>
        </pc:spChg>
      </pc:sldChg>
      <pc:sldChg chg="modSp mod">
        <pc:chgData name="Martin Klepek" userId="feb729e6-0e74-477c-a0ae-c9b68d8ac753" providerId="ADAL" clId="{F575695B-9725-844B-ABBE-56AF5BF0D90D}" dt="2025-03-17T05:30:41.849" v="67" actId="1076"/>
        <pc:sldMkLst>
          <pc:docMk/>
          <pc:sldMk cId="2034445521" sldId="291"/>
        </pc:sldMkLst>
      </pc:sldChg>
      <pc:sldChg chg="modSp mod">
        <pc:chgData name="Martin Klepek" userId="feb729e6-0e74-477c-a0ae-c9b68d8ac753" providerId="ADAL" clId="{F575695B-9725-844B-ABBE-56AF5BF0D90D}" dt="2025-03-17T05:30:46.376" v="68"/>
        <pc:sldMkLst>
          <pc:docMk/>
          <pc:sldMk cId="3348736165" sldId="292"/>
        </pc:sldMkLst>
      </pc:sldChg>
      <pc:sldChg chg="modSp mod">
        <pc:chgData name="Martin Klepek" userId="feb729e6-0e74-477c-a0ae-c9b68d8ac753" providerId="ADAL" clId="{F575695B-9725-844B-ABBE-56AF5BF0D90D}" dt="2025-03-17T05:30:50.401" v="69"/>
        <pc:sldMkLst>
          <pc:docMk/>
          <pc:sldMk cId="3277886546" sldId="293"/>
        </pc:sldMkLst>
      </pc:sldChg>
      <pc:sldChg chg="modSp mod">
        <pc:chgData name="Martin Klepek" userId="feb729e6-0e74-477c-a0ae-c9b68d8ac753" providerId="ADAL" clId="{F575695B-9725-844B-ABBE-56AF5BF0D90D}" dt="2025-03-17T05:29:03.889" v="0" actId="400"/>
        <pc:sldMkLst>
          <pc:docMk/>
          <pc:sldMk cId="2211139445" sldId="294"/>
        </pc:sldMkLst>
      </pc:sldChg>
      <pc:sldChg chg="modSp mod">
        <pc:chgData name="Martin Klepek" userId="feb729e6-0e74-477c-a0ae-c9b68d8ac753" providerId="ADAL" clId="{F575695B-9725-844B-ABBE-56AF5BF0D90D}" dt="2025-03-17T05:30:11.552" v="33" actId="20577"/>
        <pc:sldMkLst>
          <pc:docMk/>
          <pc:sldMk cId="2086573446" sldId="295"/>
        </pc:sldMkLst>
      </pc:sldChg>
    </pc:docChg>
  </pc:docChgLst>
  <pc:docChgLst>
    <pc:chgData name="Martin Klepek" userId="feb729e6-0e74-477c-a0ae-c9b68d8ac753" providerId="ADAL" clId="{91581F2E-89C9-2C4E-8ADD-71227276986C}"/>
    <pc:docChg chg="undo custSel addSld modSld">
      <pc:chgData name="Martin Klepek" userId="feb729e6-0e74-477c-a0ae-c9b68d8ac753" providerId="ADAL" clId="{91581F2E-89C9-2C4E-8ADD-71227276986C}" dt="2025-04-07T05:51:59.867" v="305"/>
      <pc:docMkLst>
        <pc:docMk/>
      </pc:docMkLst>
      <pc:sldChg chg="modSp mod">
        <pc:chgData name="Martin Klepek" userId="feb729e6-0e74-477c-a0ae-c9b68d8ac753" providerId="ADAL" clId="{91581F2E-89C9-2C4E-8ADD-71227276986C}" dt="2025-04-07T05:51:10.535" v="300" actId="20577"/>
        <pc:sldMkLst>
          <pc:docMk/>
          <pc:sldMk cId="648919818" sldId="268"/>
        </pc:sldMkLst>
        <pc:spChg chg="mod">
          <ac:chgData name="Martin Klepek" userId="feb729e6-0e74-477c-a0ae-c9b68d8ac753" providerId="ADAL" clId="{91581F2E-89C9-2C4E-8ADD-71227276986C}" dt="2025-04-07T05:51:10.535" v="300" actId="20577"/>
          <ac:spMkLst>
            <pc:docMk/>
            <pc:sldMk cId="648919818" sldId="268"/>
            <ac:spMk id="9" creationId="{035E4341-6A84-7AC5-1C81-F880488A7B47}"/>
          </ac:spMkLst>
        </pc:spChg>
      </pc:sldChg>
      <pc:sldChg chg="modSp mod">
        <pc:chgData name="Martin Klepek" userId="feb729e6-0e74-477c-a0ae-c9b68d8ac753" providerId="ADAL" clId="{91581F2E-89C9-2C4E-8ADD-71227276986C}" dt="2025-04-07T05:49:30.951" v="290" actId="20577"/>
        <pc:sldMkLst>
          <pc:docMk/>
          <pc:sldMk cId="870528604" sldId="299"/>
        </pc:sldMkLst>
        <pc:spChg chg="mod">
          <ac:chgData name="Martin Klepek" userId="feb729e6-0e74-477c-a0ae-c9b68d8ac753" providerId="ADAL" clId="{91581F2E-89C9-2C4E-8ADD-71227276986C}" dt="2025-04-07T05:49:30.951" v="290" actId="20577"/>
          <ac:spMkLst>
            <pc:docMk/>
            <pc:sldMk cId="870528604" sldId="299"/>
            <ac:spMk id="10" creationId="{AFD1108A-901B-C5D2-4C55-2424A6C2B4FD}"/>
          </ac:spMkLst>
        </pc:spChg>
      </pc:sldChg>
      <pc:sldChg chg="addSp modSp mod modAnim">
        <pc:chgData name="Martin Klepek" userId="feb729e6-0e74-477c-a0ae-c9b68d8ac753" providerId="ADAL" clId="{91581F2E-89C9-2C4E-8ADD-71227276986C}" dt="2025-04-07T05:51:59.867" v="305"/>
        <pc:sldMkLst>
          <pc:docMk/>
          <pc:sldMk cId="4166238366" sldId="340"/>
        </pc:sldMkLst>
        <pc:spChg chg="add mod">
          <ac:chgData name="Martin Klepek" userId="feb729e6-0e74-477c-a0ae-c9b68d8ac753" providerId="ADAL" clId="{91581F2E-89C9-2C4E-8ADD-71227276986C}" dt="2025-04-07T05:45:37.139" v="234" actId="1076"/>
          <ac:spMkLst>
            <pc:docMk/>
            <pc:sldMk cId="4166238366" sldId="340"/>
            <ac:spMk id="3" creationId="{5C1CB127-4028-D972-08F6-7927B590BC60}"/>
          </ac:spMkLst>
        </pc:spChg>
        <pc:spChg chg="mod">
          <ac:chgData name="Martin Klepek" userId="feb729e6-0e74-477c-a0ae-c9b68d8ac753" providerId="ADAL" clId="{91581F2E-89C9-2C4E-8ADD-71227276986C}" dt="2025-04-07T05:47:47.732" v="248" actId="14100"/>
          <ac:spMkLst>
            <pc:docMk/>
            <pc:sldMk cId="4166238366" sldId="340"/>
            <ac:spMk id="11" creationId="{089D4DB1-058E-B63B-EBDA-CDC192E5A081}"/>
          </ac:spMkLst>
        </pc:spChg>
        <pc:spChg chg="add mod">
          <ac:chgData name="Martin Klepek" userId="feb729e6-0e74-477c-a0ae-c9b68d8ac753" providerId="ADAL" clId="{91581F2E-89C9-2C4E-8ADD-71227276986C}" dt="2025-04-07T05:51:52.840" v="304" actId="208"/>
          <ac:spMkLst>
            <pc:docMk/>
            <pc:sldMk cId="4166238366" sldId="340"/>
            <ac:spMk id="22" creationId="{B58A1044-739F-6DD8-9319-519CACEFA850}"/>
          </ac:spMkLst>
        </pc:spChg>
        <pc:picChg chg="add mod">
          <ac:chgData name="Martin Klepek" userId="feb729e6-0e74-477c-a0ae-c9b68d8ac753" providerId="ADAL" clId="{91581F2E-89C9-2C4E-8ADD-71227276986C}" dt="2025-04-07T05:46:45.825" v="242" actId="166"/>
          <ac:picMkLst>
            <pc:docMk/>
            <pc:sldMk cId="4166238366" sldId="340"/>
            <ac:picMk id="2" creationId="{ACAF7441-7BE5-03E4-9100-7F4DA0CBBF8D}"/>
          </ac:picMkLst>
        </pc:picChg>
        <pc:cxnChg chg="add mod">
          <ac:chgData name="Martin Klepek" userId="feb729e6-0e74-477c-a0ae-c9b68d8ac753" providerId="ADAL" clId="{91581F2E-89C9-2C4E-8ADD-71227276986C}" dt="2025-04-07T05:46:11.692" v="240" actId="14100"/>
          <ac:cxnSpMkLst>
            <pc:docMk/>
            <pc:sldMk cId="4166238366" sldId="340"/>
            <ac:cxnSpMk id="8" creationId="{12C602AD-4C95-672F-57D3-F4B1DB549461}"/>
          </ac:cxnSpMkLst>
        </pc:cxnChg>
        <pc:cxnChg chg="add mod">
          <ac:chgData name="Martin Klepek" userId="feb729e6-0e74-477c-a0ae-c9b68d8ac753" providerId="ADAL" clId="{91581F2E-89C9-2C4E-8ADD-71227276986C}" dt="2025-04-07T05:46:07.815" v="239" actId="14100"/>
          <ac:cxnSpMkLst>
            <pc:docMk/>
            <pc:sldMk cId="4166238366" sldId="340"/>
            <ac:cxnSpMk id="13" creationId="{7891088F-7D6E-4C78-0A04-3B2799715BB6}"/>
          </ac:cxnSpMkLst>
        </pc:cxnChg>
        <pc:cxnChg chg="add mod">
          <ac:chgData name="Martin Klepek" userId="feb729e6-0e74-477c-a0ae-c9b68d8ac753" providerId="ADAL" clId="{91581F2E-89C9-2C4E-8ADD-71227276986C}" dt="2025-04-07T05:47:12.554" v="246" actId="14100"/>
          <ac:cxnSpMkLst>
            <pc:docMk/>
            <pc:sldMk cId="4166238366" sldId="340"/>
            <ac:cxnSpMk id="18" creationId="{F337955C-DE75-0E8D-5311-4570CED6CC87}"/>
          </ac:cxnSpMkLst>
        </pc:cxnChg>
      </pc:sldChg>
      <pc:sldChg chg="modSp add mod">
        <pc:chgData name="Martin Klepek" userId="feb729e6-0e74-477c-a0ae-c9b68d8ac753" providerId="ADAL" clId="{91581F2E-89C9-2C4E-8ADD-71227276986C}" dt="2025-04-07T05:48:24.766" v="249" actId="12"/>
        <pc:sldMkLst>
          <pc:docMk/>
          <pc:sldMk cId="770246994" sldId="359"/>
        </pc:sldMkLst>
        <pc:spChg chg="mod">
          <ac:chgData name="Martin Klepek" userId="feb729e6-0e74-477c-a0ae-c9b68d8ac753" providerId="ADAL" clId="{91581F2E-89C9-2C4E-8ADD-71227276986C}" dt="2025-04-07T05:17:43.070" v="46" actId="27636"/>
          <ac:spMkLst>
            <pc:docMk/>
            <pc:sldMk cId="770246994" sldId="359"/>
            <ac:spMk id="9" creationId="{5D73E735-FA09-690F-F884-BEEE9C1832AE}"/>
          </ac:spMkLst>
        </pc:spChg>
        <pc:spChg chg="mod">
          <ac:chgData name="Martin Klepek" userId="feb729e6-0e74-477c-a0ae-c9b68d8ac753" providerId="ADAL" clId="{91581F2E-89C9-2C4E-8ADD-71227276986C}" dt="2025-04-07T05:48:24.766" v="249" actId="12"/>
          <ac:spMkLst>
            <pc:docMk/>
            <pc:sldMk cId="770246994" sldId="359"/>
            <ac:spMk id="11" creationId="{6F12F40E-6E06-A8CB-DD81-212AAB267039}"/>
          </ac:spMkLst>
        </pc:spChg>
      </pc:sldChg>
    </pc:docChg>
  </pc:docChgLst>
  <pc:docChgLst>
    <pc:chgData name="Martin Klepek" userId="feb729e6-0e74-477c-a0ae-c9b68d8ac753" providerId="ADAL" clId="{3CAD647A-8471-8747-8317-8100A8BE4463}"/>
    <pc:docChg chg="undo custSel addSld delSld modSld sldOrd">
      <pc:chgData name="Martin Klepek" userId="feb729e6-0e74-477c-a0ae-c9b68d8ac753" providerId="ADAL" clId="{3CAD647A-8471-8747-8317-8100A8BE4463}" dt="2025-04-07T10:05:08.520" v="1523" actId="20577"/>
      <pc:docMkLst>
        <pc:docMk/>
      </pc:docMkLst>
      <pc:sldChg chg="modSp mod">
        <pc:chgData name="Martin Klepek" userId="feb729e6-0e74-477c-a0ae-c9b68d8ac753" providerId="ADAL" clId="{3CAD647A-8471-8747-8317-8100A8BE4463}" dt="2025-04-06T17:32:24.471" v="922" actId="5793"/>
        <pc:sldMkLst>
          <pc:docMk/>
          <pc:sldMk cId="1338063626" sldId="262"/>
        </pc:sldMkLst>
        <pc:spChg chg="mod">
          <ac:chgData name="Martin Klepek" userId="feb729e6-0e74-477c-a0ae-c9b68d8ac753" providerId="ADAL" clId="{3CAD647A-8471-8747-8317-8100A8BE4463}" dt="2025-04-06T17:32:24.471" v="922" actId="5793"/>
          <ac:spMkLst>
            <pc:docMk/>
            <pc:sldMk cId="1338063626" sldId="262"/>
            <ac:spMk id="9" creationId="{687E8438-E225-4B7F-A764-FEFBC2D78C02}"/>
          </ac:spMkLst>
        </pc:spChg>
        <pc:spChg chg="mod">
          <ac:chgData name="Martin Klepek" userId="feb729e6-0e74-477c-a0ae-c9b68d8ac753" providerId="ADAL" clId="{3CAD647A-8471-8747-8317-8100A8BE4463}" dt="2025-04-06T14:35:30.456" v="3" actId="20577"/>
          <ac:spMkLst>
            <pc:docMk/>
            <pc:sldMk cId="1338063626" sldId="262"/>
            <ac:spMk id="12" creationId="{78A62DA0-465C-4E19-B567-BEF2445B33A3}"/>
          </ac:spMkLst>
        </pc:spChg>
      </pc:sldChg>
      <pc:sldChg chg="modSp add mod">
        <pc:chgData name="Martin Klepek" userId="feb729e6-0e74-477c-a0ae-c9b68d8ac753" providerId="ADAL" clId="{3CAD647A-8471-8747-8317-8100A8BE4463}" dt="2025-04-06T19:13:48.611" v="1089" actId="20577"/>
        <pc:sldMkLst>
          <pc:docMk/>
          <pc:sldMk cId="648919818" sldId="268"/>
        </pc:sldMkLst>
        <pc:spChg chg="mod">
          <ac:chgData name="Martin Klepek" userId="feb729e6-0e74-477c-a0ae-c9b68d8ac753" providerId="ADAL" clId="{3CAD647A-8471-8747-8317-8100A8BE4463}" dt="2025-04-06T19:13:48.611" v="1089" actId="20577"/>
          <ac:spMkLst>
            <pc:docMk/>
            <pc:sldMk cId="648919818" sldId="268"/>
            <ac:spMk id="9" creationId="{035E4341-6A84-7AC5-1C81-F880488A7B47}"/>
          </ac:spMkLst>
        </pc:spChg>
      </pc:sldChg>
      <pc:sldChg chg="addSp delSp modSp mod ord modAnim">
        <pc:chgData name="Martin Klepek" userId="feb729e6-0e74-477c-a0ae-c9b68d8ac753" providerId="ADAL" clId="{3CAD647A-8471-8747-8317-8100A8BE4463}" dt="2025-04-07T08:06:09.100" v="1250" actId="20578"/>
        <pc:sldMkLst>
          <pc:docMk/>
          <pc:sldMk cId="4065325885" sldId="270"/>
        </pc:sldMkLst>
        <pc:spChg chg="del">
          <ac:chgData name="Martin Klepek" userId="feb729e6-0e74-477c-a0ae-c9b68d8ac753" providerId="ADAL" clId="{3CAD647A-8471-8747-8317-8100A8BE4463}" dt="2025-04-06T14:38:24.373" v="288" actId="478"/>
          <ac:spMkLst>
            <pc:docMk/>
            <pc:sldMk cId="4065325885" sldId="270"/>
            <ac:spMk id="3" creationId="{BAEB89A4-92FA-CA66-66D9-E3613EE02E65}"/>
          </ac:spMkLst>
        </pc:spChg>
        <pc:spChg chg="add del mod">
          <ac:chgData name="Martin Klepek" userId="feb729e6-0e74-477c-a0ae-c9b68d8ac753" providerId="ADAL" clId="{3CAD647A-8471-8747-8317-8100A8BE4463}" dt="2025-04-06T14:38:32.146" v="292" actId="478"/>
          <ac:spMkLst>
            <pc:docMk/>
            <pc:sldMk cId="4065325885" sldId="270"/>
            <ac:spMk id="8" creationId="{B2568943-5538-B593-A812-15F2894DE92B}"/>
          </ac:spMkLst>
        </pc:spChg>
        <pc:spChg chg="mod">
          <ac:chgData name="Martin Klepek" userId="feb729e6-0e74-477c-a0ae-c9b68d8ac753" providerId="ADAL" clId="{3CAD647A-8471-8747-8317-8100A8BE4463}" dt="2025-04-06T14:38:19.929" v="286" actId="20577"/>
          <ac:spMkLst>
            <pc:docMk/>
            <pc:sldMk cId="4065325885" sldId="270"/>
            <ac:spMk id="9" creationId="{4551F0A1-C49A-7322-A8EC-7C79F3E0A537}"/>
          </ac:spMkLst>
        </pc:spChg>
        <pc:spChg chg="del">
          <ac:chgData name="Martin Klepek" userId="feb729e6-0e74-477c-a0ae-c9b68d8ac753" providerId="ADAL" clId="{3CAD647A-8471-8747-8317-8100A8BE4463}" dt="2025-04-06T14:38:26.594" v="289" actId="478"/>
          <ac:spMkLst>
            <pc:docMk/>
            <pc:sldMk cId="4065325885" sldId="270"/>
            <ac:spMk id="11" creationId="{83227822-5005-717C-1A6C-65DDB9CE8EC9}"/>
          </ac:spMkLst>
        </pc:spChg>
        <pc:spChg chg="add mod">
          <ac:chgData name="Martin Klepek" userId="feb729e6-0e74-477c-a0ae-c9b68d8ac753" providerId="ADAL" clId="{3CAD647A-8471-8747-8317-8100A8BE4463}" dt="2025-04-06T14:39:02.684" v="300" actId="208"/>
          <ac:spMkLst>
            <pc:docMk/>
            <pc:sldMk cId="4065325885" sldId="270"/>
            <ac:spMk id="13" creationId="{93D68303-9FAB-2EFA-36CA-E0BCA592876D}"/>
          </ac:spMkLst>
        </pc:spChg>
        <pc:spChg chg="add mod">
          <ac:chgData name="Martin Klepek" userId="feb729e6-0e74-477c-a0ae-c9b68d8ac753" providerId="ADAL" clId="{3CAD647A-8471-8747-8317-8100A8BE4463}" dt="2025-04-06T14:39:20.060" v="318" actId="20577"/>
          <ac:spMkLst>
            <pc:docMk/>
            <pc:sldMk cId="4065325885" sldId="270"/>
            <ac:spMk id="15" creationId="{02917DFA-8420-752B-553D-196D1BACE8FC}"/>
          </ac:spMkLst>
        </pc:spChg>
        <pc:picChg chg="del">
          <ac:chgData name="Martin Klepek" userId="feb729e6-0e74-477c-a0ae-c9b68d8ac753" providerId="ADAL" clId="{3CAD647A-8471-8747-8317-8100A8BE4463}" dt="2025-04-06T14:38:21.560" v="287" actId="478"/>
          <ac:picMkLst>
            <pc:docMk/>
            <pc:sldMk cId="4065325885" sldId="270"/>
            <ac:picMk id="4" creationId="{EF6C6A29-BB87-CBDB-50E2-6A2ABFC0E396}"/>
          </ac:picMkLst>
        </pc:picChg>
        <pc:picChg chg="add mod">
          <ac:chgData name="Martin Klepek" userId="feb729e6-0e74-477c-a0ae-c9b68d8ac753" providerId="ADAL" clId="{3CAD647A-8471-8747-8317-8100A8BE4463}" dt="2025-04-06T14:38:36.616" v="293" actId="1076"/>
          <ac:picMkLst>
            <pc:docMk/>
            <pc:sldMk cId="4065325885" sldId="270"/>
            <ac:picMk id="10" creationId="{9A89DE39-F2ED-46CD-D49E-B3F961AD5F99}"/>
          </ac:picMkLst>
        </pc:picChg>
        <pc:picChg chg="add del mod">
          <ac:chgData name="Martin Klepek" userId="feb729e6-0e74-477c-a0ae-c9b68d8ac753" providerId="ADAL" clId="{3CAD647A-8471-8747-8317-8100A8BE4463}" dt="2025-04-06T14:39:50.206" v="320" actId="21"/>
          <ac:picMkLst>
            <pc:docMk/>
            <pc:sldMk cId="4065325885" sldId="270"/>
            <ac:picMk id="17" creationId="{2D07DF42-B8E0-C0FE-755F-D6AE2A381D0F}"/>
          </ac:picMkLst>
        </pc:picChg>
        <pc:picChg chg="add del mod">
          <ac:chgData name="Martin Klepek" userId="feb729e6-0e74-477c-a0ae-c9b68d8ac753" providerId="ADAL" clId="{3CAD647A-8471-8747-8317-8100A8BE4463}" dt="2025-04-06T14:50:32.813" v="379" actId="21"/>
          <ac:picMkLst>
            <pc:docMk/>
            <pc:sldMk cId="4065325885" sldId="270"/>
            <ac:picMk id="19" creationId="{B824B0D4-8BA3-F65B-8EA1-81C2335B2027}"/>
          </ac:picMkLst>
        </pc:picChg>
      </pc:sldChg>
      <pc:sldChg chg="del">
        <pc:chgData name="Martin Klepek" userId="feb729e6-0e74-477c-a0ae-c9b68d8ac753" providerId="ADAL" clId="{3CAD647A-8471-8747-8317-8100A8BE4463}" dt="2025-04-06T14:35:26.925" v="1" actId="2696"/>
        <pc:sldMkLst>
          <pc:docMk/>
          <pc:sldMk cId="3486164930" sldId="290"/>
        </pc:sldMkLst>
      </pc:sldChg>
      <pc:sldChg chg="del">
        <pc:chgData name="Martin Klepek" userId="feb729e6-0e74-477c-a0ae-c9b68d8ac753" providerId="ADAL" clId="{3CAD647A-8471-8747-8317-8100A8BE4463}" dt="2025-04-06T15:11:04.674" v="863" actId="2696"/>
        <pc:sldMkLst>
          <pc:docMk/>
          <pc:sldMk cId="2034445521" sldId="291"/>
        </pc:sldMkLst>
      </pc:sldChg>
      <pc:sldChg chg="del">
        <pc:chgData name="Martin Klepek" userId="feb729e6-0e74-477c-a0ae-c9b68d8ac753" providerId="ADAL" clId="{3CAD647A-8471-8747-8317-8100A8BE4463}" dt="2025-04-06T15:11:04.688" v="864" actId="2696"/>
        <pc:sldMkLst>
          <pc:docMk/>
          <pc:sldMk cId="3348736165" sldId="292"/>
        </pc:sldMkLst>
      </pc:sldChg>
      <pc:sldChg chg="del">
        <pc:chgData name="Martin Klepek" userId="feb729e6-0e74-477c-a0ae-c9b68d8ac753" providerId="ADAL" clId="{3CAD647A-8471-8747-8317-8100A8BE4463}" dt="2025-04-06T15:11:04.699" v="865" actId="2696"/>
        <pc:sldMkLst>
          <pc:docMk/>
          <pc:sldMk cId="3277886546" sldId="293"/>
        </pc:sldMkLst>
      </pc:sldChg>
      <pc:sldChg chg="del">
        <pc:chgData name="Martin Klepek" userId="feb729e6-0e74-477c-a0ae-c9b68d8ac753" providerId="ADAL" clId="{3CAD647A-8471-8747-8317-8100A8BE4463}" dt="2025-04-06T15:11:04.705" v="866" actId="2696"/>
        <pc:sldMkLst>
          <pc:docMk/>
          <pc:sldMk cId="2211139445" sldId="294"/>
        </pc:sldMkLst>
      </pc:sldChg>
      <pc:sldChg chg="addSp delSp modSp del mod">
        <pc:chgData name="Martin Klepek" userId="feb729e6-0e74-477c-a0ae-c9b68d8ac753" providerId="ADAL" clId="{3CAD647A-8471-8747-8317-8100A8BE4463}" dt="2025-04-06T17:32:38.264" v="926" actId="2696"/>
        <pc:sldMkLst>
          <pc:docMk/>
          <pc:sldMk cId="2086573446" sldId="295"/>
        </pc:sldMkLst>
        <pc:spChg chg="mod">
          <ac:chgData name="Martin Klepek" userId="feb729e6-0e74-477c-a0ae-c9b68d8ac753" providerId="ADAL" clId="{3CAD647A-8471-8747-8317-8100A8BE4463}" dt="2025-04-06T14:35:52.461" v="59" actId="20577"/>
          <ac:spMkLst>
            <pc:docMk/>
            <pc:sldMk cId="2086573446" sldId="295"/>
            <ac:spMk id="9" creationId="{CF921746-8062-C316-5593-14E5F785BFAE}"/>
          </ac:spMkLst>
        </pc:spChg>
        <pc:spChg chg="mod">
          <ac:chgData name="Martin Klepek" userId="feb729e6-0e74-477c-a0ae-c9b68d8ac753" providerId="ADAL" clId="{3CAD647A-8471-8747-8317-8100A8BE4463}" dt="2025-04-06T14:59:43.062" v="787" actId="20577"/>
          <ac:spMkLst>
            <pc:docMk/>
            <pc:sldMk cId="2086573446" sldId="295"/>
            <ac:spMk id="11" creationId="{6C22D732-92E8-ECCA-8A47-B6107B6EA0EE}"/>
          </ac:spMkLst>
        </pc:spChg>
        <pc:picChg chg="add del mod">
          <ac:chgData name="Martin Klepek" userId="feb729e6-0e74-477c-a0ae-c9b68d8ac753" providerId="ADAL" clId="{3CAD647A-8471-8747-8317-8100A8BE4463}" dt="2025-04-06T14:38:28.704" v="290" actId="21"/>
          <ac:picMkLst>
            <pc:docMk/>
            <pc:sldMk cId="2086573446" sldId="295"/>
            <ac:picMk id="3" creationId="{E0A33638-69FE-217E-CE12-526130FEDD14}"/>
          </ac:picMkLst>
        </pc:picChg>
      </pc:sldChg>
      <pc:sldChg chg="addSp delSp modSp new del mod">
        <pc:chgData name="Martin Klepek" userId="feb729e6-0e74-477c-a0ae-c9b68d8ac753" providerId="ADAL" clId="{3CAD647A-8471-8747-8317-8100A8BE4463}" dt="2025-04-06T14:59:32.166" v="778" actId="2696"/>
        <pc:sldMkLst>
          <pc:docMk/>
          <pc:sldMk cId="1792858482" sldId="296"/>
        </pc:sldMkLst>
        <pc:spChg chg="del">
          <ac:chgData name="Martin Klepek" userId="feb729e6-0e74-477c-a0ae-c9b68d8ac753" providerId="ADAL" clId="{3CAD647A-8471-8747-8317-8100A8BE4463}" dt="2025-04-06T14:58:20.201" v="698"/>
          <ac:spMkLst>
            <pc:docMk/>
            <pc:sldMk cId="1792858482" sldId="296"/>
            <ac:spMk id="3" creationId="{B06DEB19-ABE9-ED3A-188F-B2B58FC711C2}"/>
          </ac:spMkLst>
        </pc:spChg>
        <pc:spChg chg="add mod">
          <ac:chgData name="Martin Klepek" userId="feb729e6-0e74-477c-a0ae-c9b68d8ac753" providerId="ADAL" clId="{3CAD647A-8471-8747-8317-8100A8BE4463}" dt="2025-04-06T14:58:25.463" v="701" actId="21"/>
          <ac:spMkLst>
            <pc:docMk/>
            <pc:sldMk cId="1792858482" sldId="296"/>
            <ac:spMk id="8" creationId="{4B4E9F9F-08CB-44EC-9A04-33D1EACC99F5}"/>
          </ac:spMkLst>
        </pc:spChg>
        <pc:picChg chg="add del mod">
          <ac:chgData name="Martin Klepek" userId="feb729e6-0e74-477c-a0ae-c9b68d8ac753" providerId="ADAL" clId="{3CAD647A-8471-8747-8317-8100A8BE4463}" dt="2025-04-06T14:40:12.743" v="329" actId="21"/>
          <ac:picMkLst>
            <pc:docMk/>
            <pc:sldMk cId="1792858482" sldId="296"/>
            <ac:picMk id="4" creationId="{BE4A1106-8BDB-9DF3-7811-C839949E0893}"/>
          </ac:picMkLst>
        </pc:picChg>
        <pc:picChg chg="add del mod">
          <ac:chgData name="Martin Klepek" userId="feb729e6-0e74-477c-a0ae-c9b68d8ac753" providerId="ADAL" clId="{3CAD647A-8471-8747-8317-8100A8BE4463}" dt="2025-04-06T14:58:25.463" v="701" actId="21"/>
          <ac:picMkLst>
            <pc:docMk/>
            <pc:sldMk cId="1792858482" sldId="296"/>
            <ac:picMk id="6" creationId="{A77D48C7-95D6-3A80-9F7A-AA6317FFAD1C}"/>
          </ac:picMkLst>
        </pc:picChg>
      </pc:sldChg>
      <pc:sldChg chg="del">
        <pc:chgData name="Martin Klepek" userId="feb729e6-0e74-477c-a0ae-c9b68d8ac753" providerId="ADAL" clId="{3CAD647A-8471-8747-8317-8100A8BE4463}" dt="2025-04-06T14:35:26.924" v="0" actId="2696"/>
        <pc:sldMkLst>
          <pc:docMk/>
          <pc:sldMk cId="2866097330" sldId="296"/>
        </pc:sldMkLst>
      </pc:sldChg>
      <pc:sldChg chg="addSp delSp modSp add mod">
        <pc:chgData name="Martin Klepek" userId="feb729e6-0e74-477c-a0ae-c9b68d8ac753" providerId="ADAL" clId="{3CAD647A-8471-8747-8317-8100A8BE4463}" dt="2025-04-06T14:58:00.919" v="697" actId="20577"/>
        <pc:sldMkLst>
          <pc:docMk/>
          <pc:sldMk cId="3365638118" sldId="297"/>
        </pc:sldMkLst>
        <pc:spChg chg="mod">
          <ac:chgData name="Martin Klepek" userId="feb729e6-0e74-477c-a0ae-c9b68d8ac753" providerId="ADAL" clId="{3CAD647A-8471-8747-8317-8100A8BE4463}" dt="2025-04-06T14:40:15.458" v="335" actId="20577"/>
          <ac:spMkLst>
            <pc:docMk/>
            <pc:sldMk cId="3365638118" sldId="297"/>
            <ac:spMk id="9" creationId="{88083618-AA90-3307-4993-EA0BBB8CD86E}"/>
          </ac:spMkLst>
        </pc:spChg>
        <pc:spChg chg="mod">
          <ac:chgData name="Martin Klepek" userId="feb729e6-0e74-477c-a0ae-c9b68d8ac753" providerId="ADAL" clId="{3CAD647A-8471-8747-8317-8100A8BE4463}" dt="2025-04-06T14:58:00.919" v="697" actId="20577"/>
          <ac:spMkLst>
            <pc:docMk/>
            <pc:sldMk cId="3365638118" sldId="297"/>
            <ac:spMk id="11" creationId="{E7A41EBA-5EAB-8292-6551-6D83F4A8D8BC}"/>
          </ac:spMkLst>
        </pc:spChg>
        <pc:picChg chg="add del mod">
          <ac:chgData name="Martin Klepek" userId="feb729e6-0e74-477c-a0ae-c9b68d8ac753" providerId="ADAL" clId="{3CAD647A-8471-8747-8317-8100A8BE4463}" dt="2025-04-06T14:41:06.894" v="373" actId="478"/>
          <ac:picMkLst>
            <pc:docMk/>
            <pc:sldMk cId="3365638118" sldId="297"/>
            <ac:picMk id="2" creationId="{70FFD515-C7D7-8C1F-3C36-870ED98BEA7E}"/>
          </ac:picMkLst>
        </pc:picChg>
        <pc:picChg chg="add del mod">
          <ac:chgData name="Martin Klepek" userId="feb729e6-0e74-477c-a0ae-c9b68d8ac753" providerId="ADAL" clId="{3CAD647A-8471-8747-8317-8100A8BE4463}" dt="2025-04-06T14:57:36.839" v="676" actId="478"/>
          <ac:picMkLst>
            <pc:docMk/>
            <pc:sldMk cId="3365638118" sldId="297"/>
            <ac:picMk id="4" creationId="{B7C8B8C5-0DA8-2706-90F2-D7DB37BB7DB9}"/>
          </ac:picMkLst>
        </pc:picChg>
        <pc:picChg chg="add mod">
          <ac:chgData name="Martin Klepek" userId="feb729e6-0e74-477c-a0ae-c9b68d8ac753" providerId="ADAL" clId="{3CAD647A-8471-8747-8317-8100A8BE4463}" dt="2025-04-06T14:57:56.076" v="683" actId="1076"/>
          <ac:picMkLst>
            <pc:docMk/>
            <pc:sldMk cId="3365638118" sldId="297"/>
            <ac:picMk id="10" creationId="{E937F24F-2152-305C-72B1-8A81C85B4774}"/>
          </ac:picMkLst>
        </pc:picChg>
      </pc:sldChg>
      <pc:sldChg chg="addSp delSp modSp add mod ord delAnim">
        <pc:chgData name="Martin Klepek" userId="feb729e6-0e74-477c-a0ae-c9b68d8ac753" providerId="ADAL" clId="{3CAD647A-8471-8747-8317-8100A8BE4463}" dt="2025-04-07T09:58:18.887" v="1376" actId="1076"/>
        <pc:sldMkLst>
          <pc:docMk/>
          <pc:sldMk cId="2842833140" sldId="298"/>
        </pc:sldMkLst>
        <pc:spChg chg="add del mod">
          <ac:chgData name="Martin Klepek" userId="feb729e6-0e74-477c-a0ae-c9b68d8ac753" providerId="ADAL" clId="{3CAD647A-8471-8747-8317-8100A8BE4463}" dt="2025-04-06T14:51:17.072" v="387"/>
          <ac:spMkLst>
            <pc:docMk/>
            <pc:sldMk cId="2842833140" sldId="298"/>
            <ac:spMk id="3" creationId="{66612FDB-6A77-F8B9-E752-59290CD778D6}"/>
          </ac:spMkLst>
        </pc:spChg>
        <pc:spChg chg="mod">
          <ac:chgData name="Martin Klepek" userId="feb729e6-0e74-477c-a0ae-c9b68d8ac753" providerId="ADAL" clId="{3CAD647A-8471-8747-8317-8100A8BE4463}" dt="2025-04-07T09:55:15.118" v="1284" actId="20577"/>
          <ac:spMkLst>
            <pc:docMk/>
            <pc:sldMk cId="2842833140" sldId="298"/>
            <ac:spMk id="9" creationId="{6D5E7DF4-ED9E-BA34-A7EA-AD5DF5868B57}"/>
          </ac:spMkLst>
        </pc:spChg>
        <pc:spChg chg="del">
          <ac:chgData name="Martin Klepek" userId="feb729e6-0e74-477c-a0ae-c9b68d8ac753" providerId="ADAL" clId="{3CAD647A-8471-8747-8317-8100A8BE4463}" dt="2025-04-06T14:50:40.455" v="382" actId="478"/>
          <ac:spMkLst>
            <pc:docMk/>
            <pc:sldMk cId="2842833140" sldId="298"/>
            <ac:spMk id="13" creationId="{3641FCE6-F4F1-6E19-E4B8-310E152E1A4B}"/>
          </ac:spMkLst>
        </pc:spChg>
        <pc:spChg chg="del">
          <ac:chgData name="Martin Klepek" userId="feb729e6-0e74-477c-a0ae-c9b68d8ac753" providerId="ADAL" clId="{3CAD647A-8471-8747-8317-8100A8BE4463}" dt="2025-04-06T14:50:42.656" v="383" actId="478"/>
          <ac:spMkLst>
            <pc:docMk/>
            <pc:sldMk cId="2842833140" sldId="298"/>
            <ac:spMk id="15" creationId="{D74A5DFD-1CB4-9B7B-6EC7-CDBBB420AB39}"/>
          </ac:spMkLst>
        </pc:spChg>
        <pc:spChg chg="add mod">
          <ac:chgData name="Martin Klepek" userId="feb729e6-0e74-477c-a0ae-c9b68d8ac753" providerId="ADAL" clId="{3CAD647A-8471-8747-8317-8100A8BE4463}" dt="2025-04-07T09:58:17.692" v="1375" actId="404"/>
          <ac:spMkLst>
            <pc:docMk/>
            <pc:sldMk cId="2842833140" sldId="298"/>
            <ac:spMk id="16" creationId="{E1F7A381-60EA-8691-133E-A26EADFC8A7C}"/>
          </ac:spMkLst>
        </pc:spChg>
        <pc:picChg chg="add mod">
          <ac:chgData name="Martin Klepek" userId="feb729e6-0e74-477c-a0ae-c9b68d8ac753" providerId="ADAL" clId="{3CAD647A-8471-8747-8317-8100A8BE4463}" dt="2025-04-06T14:50:48.389" v="386"/>
          <ac:picMkLst>
            <pc:docMk/>
            <pc:sldMk cId="2842833140" sldId="298"/>
            <ac:picMk id="4" creationId="{0BCB3453-7929-F3FF-A03A-AD8AF2337B90}"/>
          </ac:picMkLst>
        </pc:picChg>
        <pc:picChg chg="del">
          <ac:chgData name="Martin Klepek" userId="feb729e6-0e74-477c-a0ae-c9b68d8ac753" providerId="ADAL" clId="{3CAD647A-8471-8747-8317-8100A8BE4463}" dt="2025-04-06T14:50:39.339" v="381" actId="478"/>
          <ac:picMkLst>
            <pc:docMk/>
            <pc:sldMk cId="2842833140" sldId="298"/>
            <ac:picMk id="10" creationId="{99F816AC-28E8-127E-44CE-4E07AF68D7D5}"/>
          </ac:picMkLst>
        </pc:picChg>
        <pc:picChg chg="add mod">
          <ac:chgData name="Martin Klepek" userId="feb729e6-0e74-477c-a0ae-c9b68d8ac753" providerId="ADAL" clId="{3CAD647A-8471-8747-8317-8100A8BE4463}" dt="2025-04-06T15:00:31.667" v="789" actId="14100"/>
          <ac:picMkLst>
            <pc:docMk/>
            <pc:sldMk cId="2842833140" sldId="298"/>
            <ac:picMk id="11" creationId="{D2D8A0BA-AC9E-DA65-05BE-FED172355BD3}"/>
          </ac:picMkLst>
        </pc:picChg>
        <pc:picChg chg="mod">
          <ac:chgData name="Martin Klepek" userId="feb729e6-0e74-477c-a0ae-c9b68d8ac753" providerId="ADAL" clId="{3CAD647A-8471-8747-8317-8100A8BE4463}" dt="2025-04-07T09:58:18.887" v="1376" actId="1076"/>
          <ac:picMkLst>
            <pc:docMk/>
            <pc:sldMk cId="2842833140" sldId="298"/>
            <ac:picMk id="14" creationId="{C1380CE0-EE38-6E50-0249-D6A99CB25219}"/>
          </ac:picMkLst>
        </pc:picChg>
      </pc:sldChg>
      <pc:sldChg chg="addSp delSp modSp add mod">
        <pc:chgData name="Martin Klepek" userId="feb729e6-0e74-477c-a0ae-c9b68d8ac753" providerId="ADAL" clId="{3CAD647A-8471-8747-8317-8100A8BE4463}" dt="2025-04-07T09:54:24.700" v="1269" actId="1076"/>
        <pc:sldMkLst>
          <pc:docMk/>
          <pc:sldMk cId="870528604" sldId="299"/>
        </pc:sldMkLst>
        <pc:spChg chg="add del mod">
          <ac:chgData name="Martin Klepek" userId="feb729e6-0e74-477c-a0ae-c9b68d8ac753" providerId="ADAL" clId="{3CAD647A-8471-8747-8317-8100A8BE4463}" dt="2025-04-06T14:52:41.353" v="399" actId="478"/>
          <ac:spMkLst>
            <pc:docMk/>
            <pc:sldMk cId="870528604" sldId="299"/>
            <ac:spMk id="8" creationId="{2C33496D-19B1-9DC2-8AA6-F00F1DD77134}"/>
          </ac:spMkLst>
        </pc:spChg>
        <pc:spChg chg="add mod">
          <ac:chgData name="Martin Klepek" userId="feb729e6-0e74-477c-a0ae-c9b68d8ac753" providerId="ADAL" clId="{3CAD647A-8471-8747-8317-8100A8BE4463}" dt="2025-04-07T09:54:05.465" v="1256" actId="14100"/>
          <ac:spMkLst>
            <pc:docMk/>
            <pc:sldMk cId="870528604" sldId="299"/>
            <ac:spMk id="10" creationId="{AFD1108A-901B-C5D2-4C55-2424A6C2B4FD}"/>
          </ac:spMkLst>
        </pc:spChg>
        <pc:picChg chg="add del mod">
          <ac:chgData name="Martin Klepek" userId="feb729e6-0e74-477c-a0ae-c9b68d8ac753" providerId="ADAL" clId="{3CAD647A-8471-8747-8317-8100A8BE4463}" dt="2025-04-06T14:54:27.149" v="594" actId="478"/>
          <ac:picMkLst>
            <pc:docMk/>
            <pc:sldMk cId="870528604" sldId="299"/>
            <ac:picMk id="3" creationId="{0DA225D9-A9A0-8390-AFDF-4AF59A02810A}"/>
          </ac:picMkLst>
        </pc:picChg>
        <pc:picChg chg="add mod">
          <ac:chgData name="Martin Klepek" userId="feb729e6-0e74-477c-a0ae-c9b68d8ac753" providerId="ADAL" clId="{3CAD647A-8471-8747-8317-8100A8BE4463}" dt="2025-04-07T09:54:24.700" v="1269" actId="1076"/>
          <ac:picMkLst>
            <pc:docMk/>
            <pc:sldMk cId="870528604" sldId="299"/>
            <ac:picMk id="3" creationId="{EB10F9C2-7259-66A4-5D9E-BAE90E584CE2}"/>
          </ac:picMkLst>
        </pc:picChg>
        <pc:picChg chg="add mod">
          <ac:chgData name="Martin Klepek" userId="feb729e6-0e74-477c-a0ae-c9b68d8ac753" providerId="ADAL" clId="{3CAD647A-8471-8747-8317-8100A8BE4463}" dt="2025-04-07T09:54:22.992" v="1268" actId="1076"/>
          <ac:picMkLst>
            <pc:docMk/>
            <pc:sldMk cId="870528604" sldId="299"/>
            <ac:picMk id="8" creationId="{2296B976-07F5-0FEE-5457-0F42F8BC0E1A}"/>
          </ac:picMkLst>
        </pc:picChg>
        <pc:picChg chg="del">
          <ac:chgData name="Martin Klepek" userId="feb729e6-0e74-477c-a0ae-c9b68d8ac753" providerId="ADAL" clId="{3CAD647A-8471-8747-8317-8100A8BE4463}" dt="2025-04-06T14:52:35.532" v="396" actId="478"/>
          <ac:picMkLst>
            <pc:docMk/>
            <pc:sldMk cId="870528604" sldId="299"/>
            <ac:picMk id="11" creationId="{712321BC-53A1-95FC-539A-1E24A6668C7E}"/>
          </ac:picMkLst>
        </pc:picChg>
        <pc:picChg chg="mod">
          <ac:chgData name="Martin Klepek" userId="feb729e6-0e74-477c-a0ae-c9b68d8ac753" providerId="ADAL" clId="{3CAD647A-8471-8747-8317-8100A8BE4463}" dt="2025-04-06T14:53:05.047" v="438" actId="1076"/>
          <ac:picMkLst>
            <pc:docMk/>
            <pc:sldMk cId="870528604" sldId="299"/>
            <ac:picMk id="14" creationId="{A76B4D72-4538-9240-6D6A-D48F6F00C832}"/>
          </ac:picMkLst>
        </pc:picChg>
        <pc:picChg chg="add mod">
          <ac:chgData name="Martin Klepek" userId="feb729e6-0e74-477c-a0ae-c9b68d8ac753" providerId="ADAL" clId="{3CAD647A-8471-8747-8317-8100A8BE4463}" dt="2025-04-07T09:54:07.460" v="1257" actId="1076"/>
          <ac:picMkLst>
            <pc:docMk/>
            <pc:sldMk cId="870528604" sldId="299"/>
            <ac:picMk id="15" creationId="{4DC4148C-3EF6-95F8-4A40-63D1D69BECCD}"/>
          </ac:picMkLst>
        </pc:picChg>
      </pc:sldChg>
      <pc:sldChg chg="add">
        <pc:chgData name="Martin Klepek" userId="feb729e6-0e74-477c-a0ae-c9b68d8ac753" providerId="ADAL" clId="{3CAD647A-8471-8747-8317-8100A8BE4463}" dt="2025-04-06T14:54:25.226" v="593" actId="2890"/>
        <pc:sldMkLst>
          <pc:docMk/>
          <pc:sldMk cId="3131310509" sldId="300"/>
        </pc:sldMkLst>
      </pc:sldChg>
      <pc:sldChg chg="addSp delSp modSp add mod">
        <pc:chgData name="Martin Klepek" userId="feb729e6-0e74-477c-a0ae-c9b68d8ac753" providerId="ADAL" clId="{3CAD647A-8471-8747-8317-8100A8BE4463}" dt="2025-04-06T18:25:05.227" v="1033" actId="404"/>
        <pc:sldMkLst>
          <pc:docMk/>
          <pc:sldMk cId="1756358414" sldId="301"/>
        </pc:sldMkLst>
        <pc:spChg chg="mod">
          <ac:chgData name="Martin Klepek" userId="feb729e6-0e74-477c-a0ae-c9b68d8ac753" providerId="ADAL" clId="{3CAD647A-8471-8747-8317-8100A8BE4463}" dt="2025-04-06T14:58:42.947" v="715" actId="20577"/>
          <ac:spMkLst>
            <pc:docMk/>
            <pc:sldMk cId="1756358414" sldId="301"/>
            <ac:spMk id="9" creationId="{F38FDB2F-D9D2-1E47-8809-7367E4E759CB}"/>
          </ac:spMkLst>
        </pc:spChg>
        <pc:spChg chg="mod">
          <ac:chgData name="Martin Klepek" userId="feb729e6-0e74-477c-a0ae-c9b68d8ac753" providerId="ADAL" clId="{3CAD647A-8471-8747-8317-8100A8BE4463}" dt="2025-04-06T18:25:05.227" v="1033" actId="404"/>
          <ac:spMkLst>
            <pc:docMk/>
            <pc:sldMk cId="1756358414" sldId="301"/>
            <ac:spMk id="11" creationId="{C9B0C2C7-E8FE-34EC-2FD1-115CF33FABE4}"/>
          </ac:spMkLst>
        </pc:spChg>
        <pc:picChg chg="add mod">
          <ac:chgData name="Martin Klepek" userId="feb729e6-0e74-477c-a0ae-c9b68d8ac753" providerId="ADAL" clId="{3CAD647A-8471-8747-8317-8100A8BE4463}" dt="2025-04-06T14:58:35.799" v="708" actId="1076"/>
          <ac:picMkLst>
            <pc:docMk/>
            <pc:sldMk cId="1756358414" sldId="301"/>
            <ac:picMk id="2" creationId="{F38C6304-090E-C64B-815F-324F4754462F}"/>
          </ac:picMkLst>
        </pc:picChg>
        <pc:picChg chg="del">
          <ac:chgData name="Martin Klepek" userId="feb729e6-0e74-477c-a0ae-c9b68d8ac753" providerId="ADAL" clId="{3CAD647A-8471-8747-8317-8100A8BE4463}" dt="2025-04-06T14:58:26.885" v="702" actId="478"/>
          <ac:picMkLst>
            <pc:docMk/>
            <pc:sldMk cId="1756358414" sldId="301"/>
            <ac:picMk id="10" creationId="{0ECEDDE4-08C5-CE85-6E5B-B77AC27C5719}"/>
          </ac:picMkLst>
        </pc:picChg>
        <pc:picChg chg="mod">
          <ac:chgData name="Martin Klepek" userId="feb729e6-0e74-477c-a0ae-c9b68d8ac753" providerId="ADAL" clId="{3CAD647A-8471-8747-8317-8100A8BE4463}" dt="2025-04-06T14:58:40.613" v="710" actId="1076"/>
          <ac:picMkLst>
            <pc:docMk/>
            <pc:sldMk cId="1756358414" sldId="301"/>
            <ac:picMk id="14" creationId="{7D8B6FAF-0D20-BC14-08EC-D6E1947EAE99}"/>
          </ac:picMkLst>
        </pc:picChg>
      </pc:sldChg>
      <pc:sldChg chg="addSp delSp modSp add mod">
        <pc:chgData name="Martin Klepek" userId="feb729e6-0e74-477c-a0ae-c9b68d8ac753" providerId="ADAL" clId="{3CAD647A-8471-8747-8317-8100A8BE4463}" dt="2025-04-06T15:21:00.449" v="914" actId="1076"/>
        <pc:sldMkLst>
          <pc:docMk/>
          <pc:sldMk cId="2221627128" sldId="302"/>
        </pc:sldMkLst>
        <pc:spChg chg="mod">
          <ac:chgData name="Martin Klepek" userId="feb729e6-0e74-477c-a0ae-c9b68d8ac753" providerId="ADAL" clId="{3CAD647A-8471-8747-8317-8100A8BE4463}" dt="2025-04-06T15:20:52.547" v="912" actId="20577"/>
          <ac:spMkLst>
            <pc:docMk/>
            <pc:sldMk cId="2221627128" sldId="302"/>
            <ac:spMk id="10" creationId="{94C33BD5-6A6A-C967-BFAB-F298E1A7C06D}"/>
          </ac:spMkLst>
        </pc:spChg>
        <pc:picChg chg="del">
          <ac:chgData name="Martin Klepek" userId="feb729e6-0e74-477c-a0ae-c9b68d8ac753" providerId="ADAL" clId="{3CAD647A-8471-8747-8317-8100A8BE4463}" dt="2025-04-06T15:20:35.297" v="872" actId="478"/>
          <ac:picMkLst>
            <pc:docMk/>
            <pc:sldMk cId="2221627128" sldId="302"/>
            <ac:picMk id="3" creationId="{BB92224D-D811-5CB1-6215-D8F30706C47D}"/>
          </ac:picMkLst>
        </pc:picChg>
        <pc:picChg chg="add mod">
          <ac:chgData name="Martin Klepek" userId="feb729e6-0e74-477c-a0ae-c9b68d8ac753" providerId="ADAL" clId="{3CAD647A-8471-8747-8317-8100A8BE4463}" dt="2025-04-06T15:21:00.449" v="914" actId="1076"/>
          <ac:picMkLst>
            <pc:docMk/>
            <pc:sldMk cId="2221627128" sldId="302"/>
            <ac:picMk id="4" creationId="{5E8BF43B-4512-0FF7-55E1-5A1D621361BB}"/>
          </ac:picMkLst>
        </pc:picChg>
      </pc:sldChg>
      <pc:sldChg chg="modSp add mod ord">
        <pc:chgData name="Martin Klepek" userId="feb729e6-0e74-477c-a0ae-c9b68d8ac753" providerId="ADAL" clId="{3CAD647A-8471-8747-8317-8100A8BE4463}" dt="2025-04-06T17:53:19.501" v="1001" actId="20577"/>
        <pc:sldMkLst>
          <pc:docMk/>
          <pc:sldMk cId="2764199325" sldId="315"/>
        </pc:sldMkLst>
        <pc:spChg chg="mod">
          <ac:chgData name="Martin Klepek" userId="feb729e6-0e74-477c-a0ae-c9b68d8ac753" providerId="ADAL" clId="{3CAD647A-8471-8747-8317-8100A8BE4463}" dt="2025-04-06T17:53:19.501" v="1001" actId="20577"/>
          <ac:spMkLst>
            <pc:docMk/>
            <pc:sldMk cId="2764199325" sldId="315"/>
            <ac:spMk id="9" creationId="{5169DB07-6855-83EE-E026-6F863D5372F7}"/>
          </ac:spMkLst>
        </pc:spChg>
      </pc:sldChg>
      <pc:sldChg chg="add">
        <pc:chgData name="Martin Klepek" userId="feb729e6-0e74-477c-a0ae-c9b68d8ac753" providerId="ADAL" clId="{3CAD647A-8471-8747-8317-8100A8BE4463}" dt="2025-04-06T17:30:20.985" v="915"/>
        <pc:sldMkLst>
          <pc:docMk/>
          <pc:sldMk cId="224447741" sldId="338"/>
        </pc:sldMkLst>
      </pc:sldChg>
      <pc:sldChg chg="add">
        <pc:chgData name="Martin Klepek" userId="feb729e6-0e74-477c-a0ae-c9b68d8ac753" providerId="ADAL" clId="{3CAD647A-8471-8747-8317-8100A8BE4463}" dt="2025-04-06T17:32:27.691" v="923" actId="2890"/>
        <pc:sldMkLst>
          <pc:docMk/>
          <pc:sldMk cId="2849603688" sldId="339"/>
        </pc:sldMkLst>
      </pc:sldChg>
      <pc:sldChg chg="add del">
        <pc:chgData name="Martin Klepek" userId="feb729e6-0e74-477c-a0ae-c9b68d8ac753" providerId="ADAL" clId="{3CAD647A-8471-8747-8317-8100A8BE4463}" dt="2025-04-06T17:43:41.174" v="928" actId="2890"/>
        <pc:sldMkLst>
          <pc:docMk/>
          <pc:sldMk cId="3084074139" sldId="340"/>
        </pc:sldMkLst>
      </pc:sldChg>
      <pc:sldChg chg="addSp delSp modSp add mod ord modAnim">
        <pc:chgData name="Martin Klepek" userId="feb729e6-0e74-477c-a0ae-c9b68d8ac753" providerId="ADAL" clId="{3CAD647A-8471-8747-8317-8100A8BE4463}" dt="2025-04-07T08:05:19.965" v="1246"/>
        <pc:sldMkLst>
          <pc:docMk/>
          <pc:sldMk cId="4166238366" sldId="340"/>
        </pc:sldMkLst>
        <pc:spChg chg="add mod">
          <ac:chgData name="Martin Klepek" userId="feb729e6-0e74-477c-a0ae-c9b68d8ac753" providerId="ADAL" clId="{3CAD647A-8471-8747-8317-8100A8BE4463}" dt="2025-04-07T08:05:11.120" v="1245" actId="1076"/>
          <ac:spMkLst>
            <pc:docMk/>
            <pc:sldMk cId="4166238366" sldId="340"/>
            <ac:spMk id="4" creationId="{0010293D-1AA0-CEC1-635C-4C45742EC087}"/>
          </ac:spMkLst>
        </pc:spChg>
        <pc:spChg chg="mod">
          <ac:chgData name="Martin Klepek" userId="feb729e6-0e74-477c-a0ae-c9b68d8ac753" providerId="ADAL" clId="{3CAD647A-8471-8747-8317-8100A8BE4463}" dt="2025-04-06T17:43:50.935" v="957" actId="20577"/>
          <ac:spMkLst>
            <pc:docMk/>
            <pc:sldMk cId="4166238366" sldId="340"/>
            <ac:spMk id="9" creationId="{75F129D3-DBD2-D126-B4D8-247850635EA7}"/>
          </ac:spMkLst>
        </pc:spChg>
        <pc:spChg chg="mod">
          <ac:chgData name="Martin Klepek" userId="feb729e6-0e74-477c-a0ae-c9b68d8ac753" providerId="ADAL" clId="{3CAD647A-8471-8747-8317-8100A8BE4463}" dt="2025-04-06T17:48:42.879" v="980" actId="20577"/>
          <ac:spMkLst>
            <pc:docMk/>
            <pc:sldMk cId="4166238366" sldId="340"/>
            <ac:spMk id="11" creationId="{089D4DB1-058E-B63B-EBDA-CDC192E5A081}"/>
          </ac:spMkLst>
        </pc:spChg>
        <pc:picChg chg="del">
          <ac:chgData name="Martin Klepek" userId="feb729e6-0e74-477c-a0ae-c9b68d8ac753" providerId="ADAL" clId="{3CAD647A-8471-8747-8317-8100A8BE4463}" dt="2025-04-06T17:47:28.155" v="967" actId="478"/>
          <ac:picMkLst>
            <pc:docMk/>
            <pc:sldMk cId="4166238366" sldId="340"/>
            <ac:picMk id="14" creationId="{5E6DABB1-6306-95D0-91A3-B33CAC8BC39C}"/>
          </ac:picMkLst>
        </pc:picChg>
        <pc:picChg chg="add del">
          <ac:chgData name="Martin Klepek" userId="feb729e6-0e74-477c-a0ae-c9b68d8ac753" providerId="ADAL" clId="{3CAD647A-8471-8747-8317-8100A8BE4463}" dt="2025-04-06T17:47:28.155" v="967" actId="478"/>
          <ac:picMkLst>
            <pc:docMk/>
            <pc:sldMk cId="4166238366" sldId="340"/>
            <ac:picMk id="1026" creationId="{CC26894F-6405-2677-DA0C-0CAABD86D83A}"/>
          </ac:picMkLst>
        </pc:picChg>
        <pc:picChg chg="add del mod">
          <ac:chgData name="Martin Klepek" userId="feb729e6-0e74-477c-a0ae-c9b68d8ac753" providerId="ADAL" clId="{3CAD647A-8471-8747-8317-8100A8BE4463}" dt="2025-04-06T17:47:28.155" v="967" actId="478"/>
          <ac:picMkLst>
            <pc:docMk/>
            <pc:sldMk cId="4166238366" sldId="340"/>
            <ac:picMk id="1028" creationId="{03AA063F-6B32-6227-4633-C8BF2BFED2AC}"/>
          </ac:picMkLst>
        </pc:picChg>
        <pc:picChg chg="add mod">
          <ac:chgData name="Martin Klepek" userId="feb729e6-0e74-477c-a0ae-c9b68d8ac753" providerId="ADAL" clId="{3CAD647A-8471-8747-8317-8100A8BE4463}" dt="2025-04-06T17:53:02.797" v="987" actId="1076"/>
          <ac:picMkLst>
            <pc:docMk/>
            <pc:sldMk cId="4166238366" sldId="340"/>
            <ac:picMk id="1030" creationId="{E943FAFA-2AB3-2EEF-C1BE-C0FA7F8B96F3}"/>
          </ac:picMkLst>
        </pc:picChg>
        <pc:picChg chg="add mod">
          <ac:chgData name="Martin Klepek" userId="feb729e6-0e74-477c-a0ae-c9b68d8ac753" providerId="ADAL" clId="{3CAD647A-8471-8747-8317-8100A8BE4463}" dt="2025-04-06T17:53:00.193" v="986" actId="1076"/>
          <ac:picMkLst>
            <pc:docMk/>
            <pc:sldMk cId="4166238366" sldId="340"/>
            <ac:picMk id="1032" creationId="{C30D4FEC-D889-737C-F0D4-2E564B6F4ADC}"/>
          </ac:picMkLst>
        </pc:picChg>
      </pc:sldChg>
      <pc:sldChg chg="modSp add mod">
        <pc:chgData name="Martin Klepek" userId="feb729e6-0e74-477c-a0ae-c9b68d8ac753" providerId="ADAL" clId="{3CAD647A-8471-8747-8317-8100A8BE4463}" dt="2025-04-06T19:13:45.069" v="1087" actId="1076"/>
        <pc:sldMkLst>
          <pc:docMk/>
          <pc:sldMk cId="438933733" sldId="356"/>
        </pc:sldMkLst>
        <pc:spChg chg="mod">
          <ac:chgData name="Martin Klepek" userId="feb729e6-0e74-477c-a0ae-c9b68d8ac753" providerId="ADAL" clId="{3CAD647A-8471-8747-8317-8100A8BE4463}" dt="2025-04-06T19:13:32.618" v="1082"/>
          <ac:spMkLst>
            <pc:docMk/>
            <pc:sldMk cId="438933733" sldId="356"/>
            <ac:spMk id="9" creationId="{45C8D4A5-879C-6B4B-395C-721BB1E517AC}"/>
          </ac:spMkLst>
        </pc:spChg>
        <pc:picChg chg="mod">
          <ac:chgData name="Martin Klepek" userId="feb729e6-0e74-477c-a0ae-c9b68d8ac753" providerId="ADAL" clId="{3CAD647A-8471-8747-8317-8100A8BE4463}" dt="2025-04-06T19:13:45.069" v="1087" actId="1076"/>
          <ac:picMkLst>
            <pc:docMk/>
            <pc:sldMk cId="438933733" sldId="356"/>
            <ac:picMk id="1026" creationId="{9E9D12D8-0050-F8C9-5B47-22218537EDE3}"/>
          </ac:picMkLst>
        </pc:picChg>
      </pc:sldChg>
      <pc:sldChg chg="modSp add mod">
        <pc:chgData name="Martin Klepek" userId="feb729e6-0e74-477c-a0ae-c9b68d8ac753" providerId="ADAL" clId="{3CAD647A-8471-8747-8317-8100A8BE4463}" dt="2025-04-06T19:13:37.780" v="1084" actId="1076"/>
        <pc:sldMkLst>
          <pc:docMk/>
          <pc:sldMk cId="231729039" sldId="358"/>
        </pc:sldMkLst>
        <pc:spChg chg="mod">
          <ac:chgData name="Martin Klepek" userId="feb729e6-0e74-477c-a0ae-c9b68d8ac753" providerId="ADAL" clId="{3CAD647A-8471-8747-8317-8100A8BE4463}" dt="2025-04-06T19:13:34.777" v="1083"/>
          <ac:spMkLst>
            <pc:docMk/>
            <pc:sldMk cId="231729039" sldId="358"/>
            <ac:spMk id="9" creationId="{9FF5C21B-51EB-6849-A979-5D28FFF20872}"/>
          </ac:spMkLst>
        </pc:spChg>
        <pc:picChg chg="mod">
          <ac:chgData name="Martin Klepek" userId="feb729e6-0e74-477c-a0ae-c9b68d8ac753" providerId="ADAL" clId="{3CAD647A-8471-8747-8317-8100A8BE4463}" dt="2025-04-06T19:13:37.780" v="1084" actId="1076"/>
          <ac:picMkLst>
            <pc:docMk/>
            <pc:sldMk cId="231729039" sldId="358"/>
            <ac:picMk id="2" creationId="{26373D86-3C74-928B-D700-3D867C591C3F}"/>
          </ac:picMkLst>
        </pc:picChg>
      </pc:sldChg>
      <pc:sldChg chg="modSp mod">
        <pc:chgData name="Martin Klepek" userId="feb729e6-0e74-477c-a0ae-c9b68d8ac753" providerId="ADAL" clId="{3CAD647A-8471-8747-8317-8100A8BE4463}" dt="2025-04-07T07:59:06.812" v="1135" actId="20577"/>
        <pc:sldMkLst>
          <pc:docMk/>
          <pc:sldMk cId="770246994" sldId="359"/>
        </pc:sldMkLst>
        <pc:spChg chg="mod">
          <ac:chgData name="Martin Klepek" userId="feb729e6-0e74-477c-a0ae-c9b68d8ac753" providerId="ADAL" clId="{3CAD647A-8471-8747-8317-8100A8BE4463}" dt="2025-04-07T07:59:06.812" v="1135" actId="20577"/>
          <ac:spMkLst>
            <pc:docMk/>
            <pc:sldMk cId="770246994" sldId="359"/>
            <ac:spMk id="11" creationId="{6F12F40E-6E06-A8CB-DD81-212AAB267039}"/>
          </ac:spMkLst>
        </pc:spChg>
      </pc:sldChg>
      <pc:sldChg chg="addSp delSp modSp add mod">
        <pc:chgData name="Martin Klepek" userId="feb729e6-0e74-477c-a0ae-c9b68d8ac753" providerId="ADAL" clId="{3CAD647A-8471-8747-8317-8100A8BE4463}" dt="2025-04-07T10:03:34.664" v="1493" actId="21"/>
        <pc:sldMkLst>
          <pc:docMk/>
          <pc:sldMk cId="721480238" sldId="360"/>
        </pc:sldMkLst>
        <pc:spChg chg="mod">
          <ac:chgData name="Martin Klepek" userId="feb729e6-0e74-477c-a0ae-c9b68d8ac753" providerId="ADAL" clId="{3CAD647A-8471-8747-8317-8100A8BE4463}" dt="2025-04-07T10:02:07.494" v="1485" actId="403"/>
          <ac:spMkLst>
            <pc:docMk/>
            <pc:sldMk cId="721480238" sldId="360"/>
            <ac:spMk id="16" creationId="{FEA4582D-BA3D-BA3F-9A9E-75A2ECECB7D9}"/>
          </ac:spMkLst>
        </pc:spChg>
        <pc:picChg chg="add del mod">
          <ac:chgData name="Martin Klepek" userId="feb729e6-0e74-477c-a0ae-c9b68d8ac753" providerId="ADAL" clId="{3CAD647A-8471-8747-8317-8100A8BE4463}" dt="2025-04-07T10:03:34.664" v="1493" actId="21"/>
          <ac:picMkLst>
            <pc:docMk/>
            <pc:sldMk cId="721480238" sldId="360"/>
            <ac:picMk id="3" creationId="{46B680FB-A5EC-ACF5-921E-8E880D3164B8}"/>
          </ac:picMkLst>
        </pc:picChg>
        <pc:picChg chg="add del mod">
          <ac:chgData name="Martin Klepek" userId="feb729e6-0e74-477c-a0ae-c9b68d8ac753" providerId="ADAL" clId="{3CAD647A-8471-8747-8317-8100A8BE4463}" dt="2025-04-07T10:03:34.664" v="1493" actId="21"/>
          <ac:picMkLst>
            <pc:docMk/>
            <pc:sldMk cId="721480238" sldId="360"/>
            <ac:picMk id="8" creationId="{12FE9F78-CFB2-3829-0FA7-3523260895D1}"/>
          </ac:picMkLst>
        </pc:picChg>
      </pc:sldChg>
      <pc:sldChg chg="addSp delSp modSp add mod">
        <pc:chgData name="Martin Klepek" userId="feb729e6-0e74-477c-a0ae-c9b68d8ac753" providerId="ADAL" clId="{3CAD647A-8471-8747-8317-8100A8BE4463}" dt="2025-04-07T10:05:08.520" v="1523" actId="20577"/>
        <pc:sldMkLst>
          <pc:docMk/>
          <pc:sldMk cId="1821465840" sldId="361"/>
        </pc:sldMkLst>
        <pc:spChg chg="add del mod">
          <ac:chgData name="Martin Klepek" userId="feb729e6-0e74-477c-a0ae-c9b68d8ac753" providerId="ADAL" clId="{3CAD647A-8471-8747-8317-8100A8BE4463}" dt="2025-04-07T10:03:49.667" v="1498" actId="478"/>
          <ac:spMkLst>
            <pc:docMk/>
            <pc:sldMk cId="1821465840" sldId="361"/>
            <ac:spMk id="4" creationId="{CFEB7C4C-3898-9D7C-3201-5D3F86230ED8}"/>
          </ac:spMkLst>
        </pc:spChg>
        <pc:spChg chg="del">
          <ac:chgData name="Martin Klepek" userId="feb729e6-0e74-477c-a0ae-c9b68d8ac753" providerId="ADAL" clId="{3CAD647A-8471-8747-8317-8100A8BE4463}" dt="2025-04-07T10:03:42.907" v="1495" actId="478"/>
          <ac:spMkLst>
            <pc:docMk/>
            <pc:sldMk cId="1821465840" sldId="361"/>
            <ac:spMk id="10" creationId="{C3D90843-C953-120A-6127-125AB5EE007C}"/>
          </ac:spMkLst>
        </pc:spChg>
        <pc:spChg chg="add mod">
          <ac:chgData name="Martin Klepek" userId="feb729e6-0e74-477c-a0ae-c9b68d8ac753" providerId="ADAL" clId="{3CAD647A-8471-8747-8317-8100A8BE4463}" dt="2025-04-07T10:05:02.581" v="1518" actId="1076"/>
          <ac:spMkLst>
            <pc:docMk/>
            <pc:sldMk cId="1821465840" sldId="361"/>
            <ac:spMk id="13" creationId="{9D0AD956-71C0-54E8-6D4F-961E7ED4ACB2}"/>
          </ac:spMkLst>
        </pc:spChg>
        <pc:spChg chg="add mod">
          <ac:chgData name="Martin Klepek" userId="feb729e6-0e74-477c-a0ae-c9b68d8ac753" providerId="ADAL" clId="{3CAD647A-8471-8747-8317-8100A8BE4463}" dt="2025-04-07T10:05:08.520" v="1523" actId="20577"/>
          <ac:spMkLst>
            <pc:docMk/>
            <pc:sldMk cId="1821465840" sldId="361"/>
            <ac:spMk id="15" creationId="{75E63A46-E7EE-14FA-6FD2-D8793083E15E}"/>
          </ac:spMkLst>
        </pc:spChg>
        <pc:picChg chg="del">
          <ac:chgData name="Martin Klepek" userId="feb729e6-0e74-477c-a0ae-c9b68d8ac753" providerId="ADAL" clId="{3CAD647A-8471-8747-8317-8100A8BE4463}" dt="2025-04-07T10:03:50.609" v="1499" actId="478"/>
          <ac:picMkLst>
            <pc:docMk/>
            <pc:sldMk cId="1821465840" sldId="361"/>
            <ac:picMk id="3" creationId="{1383BE3D-469D-D620-702B-3D2617431C98}"/>
          </ac:picMkLst>
        </pc:picChg>
        <pc:picChg chg="add mod modCrop">
          <ac:chgData name="Martin Klepek" userId="feb729e6-0e74-477c-a0ae-c9b68d8ac753" providerId="ADAL" clId="{3CAD647A-8471-8747-8317-8100A8BE4463}" dt="2025-04-07T10:04:29.690" v="1512" actId="14100"/>
          <ac:picMkLst>
            <pc:docMk/>
            <pc:sldMk cId="1821465840" sldId="361"/>
            <ac:picMk id="8" creationId="{00CF7CF7-5543-259D-46A0-A7FDE0CA800A}"/>
          </ac:picMkLst>
        </pc:picChg>
        <pc:picChg chg="add mod">
          <ac:chgData name="Martin Klepek" userId="feb729e6-0e74-477c-a0ae-c9b68d8ac753" providerId="ADAL" clId="{3CAD647A-8471-8747-8317-8100A8BE4463}" dt="2025-04-07T10:04:03.966" v="1506" actId="14100"/>
          <ac:picMkLst>
            <pc:docMk/>
            <pc:sldMk cId="1821465840" sldId="361"/>
            <ac:picMk id="11" creationId="{034E0147-3812-54F1-6E5E-AB499063AA87}"/>
          </ac:picMkLst>
        </pc:picChg>
        <pc:picChg chg="del">
          <ac:chgData name="Martin Klepek" userId="feb729e6-0e74-477c-a0ae-c9b68d8ac753" providerId="ADAL" clId="{3CAD647A-8471-8747-8317-8100A8BE4463}" dt="2025-04-07T10:03:46.893" v="1496" actId="478"/>
          <ac:picMkLst>
            <pc:docMk/>
            <pc:sldMk cId="1821465840" sldId="361"/>
            <ac:picMk id="14" creationId="{1D1ACB10-362B-7EBB-F3AA-644BB94D93C6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70135AE5-81D3-44E6-A59B-B021E1FCED2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5C9066C1-7F0F-45F8-ABD0-75892C0FB00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5C83FC-E443-4837-A0C8-5C903D60FF95}" type="datetimeFigureOut">
              <a:rPr lang="cs-CZ" smtClean="0"/>
              <a:t>07.04.2025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6BF468A7-4853-4CEE-8A35-F48A276FC7F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2F32276D-BA84-4CDE-843C-3F96E2D1BC6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1A11C6-7F78-4A59-8AEC-860400BC448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93851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019175-2856-754F-8EFE-F8A81FD6472D}" type="datetimeFigureOut">
              <a:rPr lang="cs-CZ" smtClean="0"/>
              <a:t>07.04.2025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086E01-2FCB-394F-A0AB-0781811B095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928361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C1EDA2-8F5B-791B-AB2E-8AFF7584C2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CF046233-A7EB-74E3-0A6B-BB700BD17C2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37DF8F06-BA4D-BB46-3F0D-508AE7DD6D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5C4667EC-1FBC-50D3-5999-BAACCC811DA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086E01-2FCB-394F-A0AB-0781811B0952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967456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086E01-2FCB-394F-A0AB-0781811B0952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395016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3B313F-9743-3E9E-3277-1DF389D803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3F710981-1E3A-DE09-D7CE-7D856F08B3F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256EAD81-1F99-E64D-46DD-E11E1A9F668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C7538DB2-D262-BC57-1F89-A3C98BA9351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086E01-2FCB-394F-A0AB-0781811B0952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495973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C8B1C-927A-47B0-A48E-07839BA1748C}" type="datetimeFigureOut">
              <a:rPr lang="cs-CZ" smtClean="0"/>
              <a:t>07.04.2025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808B9-4D1F-4069-9EB9-CD8802008F4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128808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C8B1C-927A-47B0-A48E-07839BA1748C}" type="datetimeFigureOut">
              <a:rPr lang="cs-CZ" smtClean="0"/>
              <a:t>07.04.2025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808B9-4D1F-4069-9EB9-CD8802008F4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952462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C8B1C-927A-47B0-A48E-07839BA1748C}" type="datetimeFigureOut">
              <a:rPr lang="cs-CZ" smtClean="0"/>
              <a:t>07.04.2025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808B9-4D1F-4069-9EB9-CD8802008F4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22119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C8B1C-927A-47B0-A48E-07839BA1748C}" type="datetimeFigureOut">
              <a:rPr lang="cs-CZ" smtClean="0"/>
              <a:t>07.04.2025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808B9-4D1F-4069-9EB9-CD8802008F4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906028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C8B1C-927A-47B0-A48E-07839BA1748C}" type="datetimeFigureOut">
              <a:rPr lang="cs-CZ" smtClean="0"/>
              <a:t>07.04.2025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808B9-4D1F-4069-9EB9-CD8802008F4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155513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C8B1C-927A-47B0-A48E-07839BA1748C}" type="datetimeFigureOut">
              <a:rPr lang="cs-CZ" smtClean="0"/>
              <a:t>07.04.2025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808B9-4D1F-4069-9EB9-CD8802008F4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934835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C8B1C-927A-47B0-A48E-07839BA1748C}" type="datetimeFigureOut">
              <a:rPr lang="cs-CZ" smtClean="0"/>
              <a:t>07.04.2025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808B9-4D1F-4069-9EB9-CD8802008F4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736978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C8B1C-927A-47B0-A48E-07839BA1748C}" type="datetimeFigureOut">
              <a:rPr lang="cs-CZ" smtClean="0"/>
              <a:t>07.04.2025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808B9-4D1F-4069-9EB9-CD8802008F4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586805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C8B1C-927A-47B0-A48E-07839BA1748C}" type="datetimeFigureOut">
              <a:rPr lang="cs-CZ" smtClean="0"/>
              <a:t>07.04.2025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808B9-4D1F-4069-9EB9-CD8802008F4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182256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2" y="204788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2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C8B1C-927A-47B0-A48E-07839BA1748C}" type="datetimeFigureOut">
              <a:rPr lang="cs-CZ" smtClean="0"/>
              <a:t>07.04.2025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808B9-4D1F-4069-9EB9-CD8802008F4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539975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C8B1C-927A-47B0-A48E-07839BA1748C}" type="datetimeFigureOut">
              <a:rPr lang="cs-CZ" smtClean="0"/>
              <a:t>07.04.2025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808B9-4D1F-4069-9EB9-CD8802008F4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563982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AC8B1C-927A-47B0-A48E-07839BA1748C}" type="datetimeFigureOut">
              <a:rPr lang="cs-CZ" smtClean="0"/>
              <a:t>07.04.2025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0808B9-4D1F-4069-9EB9-CD8802008F4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38845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Skupina 3">
            <a:extLst>
              <a:ext uri="{FF2B5EF4-FFF2-40B4-BE49-F238E27FC236}">
                <a16:creationId xmlns:a16="http://schemas.microsoft.com/office/drawing/2014/main" id="{CF937454-C819-4C95-813A-73E6A1E76613}"/>
              </a:ext>
            </a:extLst>
          </p:cNvPr>
          <p:cNvGrpSpPr/>
          <p:nvPr/>
        </p:nvGrpSpPr>
        <p:grpSpPr>
          <a:xfrm>
            <a:off x="-163148" y="434109"/>
            <a:ext cx="9307148" cy="5143500"/>
            <a:chOff x="-163148" y="0"/>
            <a:chExt cx="9307148" cy="5143500"/>
          </a:xfrm>
        </p:grpSpPr>
        <p:pic>
          <p:nvPicPr>
            <p:cNvPr id="3" name="Obrázek 2">
              <a:extLst>
                <a:ext uri="{FF2B5EF4-FFF2-40B4-BE49-F238E27FC236}">
                  <a16:creationId xmlns:a16="http://schemas.microsoft.com/office/drawing/2014/main" id="{3DB907D3-9F92-4892-8CBE-EA7F3D6838D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sp>
          <p:nvSpPr>
            <p:cNvPr id="13" name="Obdélník: se zakulacenými rohy 12">
              <a:extLst>
                <a:ext uri="{FF2B5EF4-FFF2-40B4-BE49-F238E27FC236}">
                  <a16:creationId xmlns:a16="http://schemas.microsoft.com/office/drawing/2014/main" id="{85237D80-94D7-45A4-A3FA-12A54210D606}"/>
                </a:ext>
              </a:extLst>
            </p:cNvPr>
            <p:cNvSpPr/>
            <p:nvPr/>
          </p:nvSpPr>
          <p:spPr>
            <a:xfrm>
              <a:off x="-163148" y="4515966"/>
              <a:ext cx="2480595" cy="288032"/>
            </a:xfrm>
            <a:prstGeom prst="roundRect">
              <a:avLst>
                <a:gd name="adj" fmla="val 50000"/>
              </a:avLst>
            </a:prstGeom>
            <a:solidFill>
              <a:srgbClr val="3078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14" name="TextovéPole 13">
              <a:extLst>
                <a:ext uri="{FF2B5EF4-FFF2-40B4-BE49-F238E27FC236}">
                  <a16:creationId xmlns:a16="http://schemas.microsoft.com/office/drawing/2014/main" id="{7524115B-EB76-44B4-A8B2-02837B9EB826}"/>
                </a:ext>
              </a:extLst>
            </p:cNvPr>
            <p:cNvSpPr txBox="1"/>
            <p:nvPr/>
          </p:nvSpPr>
          <p:spPr>
            <a:xfrm>
              <a:off x="611559" y="4496221"/>
              <a:ext cx="170588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400" b="1" dirty="0">
                  <a:solidFill>
                    <a:schemeClr val="bg1"/>
                  </a:solidFill>
                </a:rPr>
                <a:t>www.slu.cz/opf/cz</a:t>
              </a:r>
            </a:p>
          </p:txBody>
        </p:sp>
        <p:pic>
          <p:nvPicPr>
            <p:cNvPr id="16" name="Obrázek 15">
              <a:extLst>
                <a:ext uri="{FF2B5EF4-FFF2-40B4-BE49-F238E27FC236}">
                  <a16:creationId xmlns:a16="http://schemas.microsoft.com/office/drawing/2014/main" id="{A0950B4E-DAB5-43A2-898E-94A6A0769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42392" y="325900"/>
              <a:ext cx="1953684" cy="956834"/>
            </a:xfrm>
            <a:prstGeom prst="rect">
              <a:avLst/>
            </a:prstGeom>
          </p:spPr>
        </p:pic>
      </p:grpSp>
      <p:sp>
        <p:nvSpPr>
          <p:cNvPr id="9" name="Nadpis 1">
            <a:extLst>
              <a:ext uri="{FF2B5EF4-FFF2-40B4-BE49-F238E27FC236}">
                <a16:creationId xmlns:a16="http://schemas.microsoft.com/office/drawing/2014/main" id="{687E8438-E225-4B7F-A764-FEFBC2D78C02}"/>
              </a:ext>
            </a:extLst>
          </p:cNvPr>
          <p:cNvSpPr txBox="1">
            <a:spLocks/>
          </p:cNvSpPr>
          <p:nvPr/>
        </p:nvSpPr>
        <p:spPr>
          <a:xfrm>
            <a:off x="611560" y="1563639"/>
            <a:ext cx="5727694" cy="12241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3200" b="1" cap="all" dirty="0">
                <a:solidFill>
                  <a:srgbClr val="307871"/>
                </a:solidFill>
              </a:rPr>
              <a:t>Produktová fotografie</a:t>
            </a:r>
          </a:p>
          <a:p>
            <a:pPr algn="l"/>
            <a:r>
              <a:rPr lang="cs-CZ" sz="3200" b="1" cap="all" dirty="0">
                <a:solidFill>
                  <a:srgbClr val="307871"/>
                </a:solidFill>
              </a:rPr>
              <a:t>A postprodukce</a:t>
            </a:r>
          </a:p>
        </p:txBody>
      </p:sp>
      <p:sp>
        <p:nvSpPr>
          <p:cNvPr id="11" name="Podnadpis 2">
            <a:extLst>
              <a:ext uri="{FF2B5EF4-FFF2-40B4-BE49-F238E27FC236}">
                <a16:creationId xmlns:a16="http://schemas.microsoft.com/office/drawing/2014/main" id="{5C589846-0791-43CE-8FFB-8E00A7889DA2}"/>
              </a:ext>
            </a:extLst>
          </p:cNvPr>
          <p:cNvSpPr txBox="1">
            <a:spLocks/>
          </p:cNvSpPr>
          <p:nvPr/>
        </p:nvSpPr>
        <p:spPr>
          <a:xfrm>
            <a:off x="5292080" y="3867894"/>
            <a:ext cx="2016224" cy="11521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cs-CZ" altLang="cs-CZ" sz="10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Doc. Ing. Martin </a:t>
            </a:r>
            <a:r>
              <a:rPr lang="cs-CZ" altLang="cs-CZ" sz="1000" b="1" dirty="0" err="1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Klepek</a:t>
            </a:r>
            <a:r>
              <a:rPr lang="cs-CZ" altLang="cs-CZ" sz="10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, Ph.D.</a:t>
            </a:r>
            <a:endParaRPr lang="cs-CZ" altLang="cs-CZ" sz="1000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2" name="Podnadpis 2">
            <a:extLst>
              <a:ext uri="{FF2B5EF4-FFF2-40B4-BE49-F238E27FC236}">
                <a16:creationId xmlns:a16="http://schemas.microsoft.com/office/drawing/2014/main" id="{78A62DA0-465C-4E19-B567-BEF2445B33A3}"/>
              </a:ext>
            </a:extLst>
          </p:cNvPr>
          <p:cNvSpPr txBox="1">
            <a:spLocks/>
          </p:cNvSpPr>
          <p:nvPr/>
        </p:nvSpPr>
        <p:spPr>
          <a:xfrm>
            <a:off x="630089" y="3219822"/>
            <a:ext cx="3672408" cy="7200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sz="1600" dirty="0">
                <a:latin typeface="+mj-lt"/>
                <a:cs typeface="Times New Roman" panose="02020603050405020304" pitchFamily="18" charset="0"/>
              </a:rPr>
              <a:t>7. seminář</a:t>
            </a:r>
          </a:p>
        </p:txBody>
      </p:sp>
    </p:spTree>
    <p:extLst>
      <p:ext uri="{BB962C8B-B14F-4D97-AF65-F5344CB8AC3E}">
        <p14:creationId xmlns:p14="http://schemas.microsoft.com/office/powerpoint/2010/main" val="13380636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63A15A-A146-3F57-BCD8-93201C402D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>
            <a:extLst>
              <a:ext uri="{FF2B5EF4-FFF2-40B4-BE49-F238E27FC236}">
                <a16:creationId xmlns:a16="http://schemas.microsoft.com/office/drawing/2014/main" id="{7D8B6FAF-0D20-BC14-08EC-D6E1947EAE9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Nadpis 1">
            <a:extLst>
              <a:ext uri="{FF2B5EF4-FFF2-40B4-BE49-F238E27FC236}">
                <a16:creationId xmlns:a16="http://schemas.microsoft.com/office/drawing/2014/main" id="{F38FDB2F-D9D2-1E47-8809-7367E4E759CB}"/>
              </a:ext>
            </a:extLst>
          </p:cNvPr>
          <p:cNvSpPr txBox="1">
            <a:spLocks/>
          </p:cNvSpPr>
          <p:nvPr/>
        </p:nvSpPr>
        <p:spPr>
          <a:xfrm>
            <a:off x="596752" y="462980"/>
            <a:ext cx="6279504" cy="66861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3200" b="1" cap="all" dirty="0" err="1">
                <a:solidFill>
                  <a:srgbClr val="307871"/>
                </a:solidFill>
              </a:rPr>
              <a:t>Canva</a:t>
            </a:r>
            <a:endParaRPr lang="cs-CZ" sz="3200" b="1" cap="all" dirty="0">
              <a:solidFill>
                <a:srgbClr val="307871"/>
              </a:solidFill>
            </a:endParaRPr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C9B0C2C7-E8FE-34EC-2FD1-115CF33FAB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60" y="1335822"/>
            <a:ext cx="8280920" cy="558288"/>
          </a:xfrm>
        </p:spPr>
        <p:txBody>
          <a:bodyPr>
            <a:noAutofit/>
          </a:bodyPr>
          <a:lstStyle/>
          <a:p>
            <a:pPr>
              <a:buBlip>
                <a:blip r:embed="rId3"/>
              </a:buBlip>
            </a:pPr>
            <a:r>
              <a:rPr lang="cs-CZ" altLang="cs-CZ" sz="2000" dirty="0">
                <a:latin typeface="+mj-lt"/>
                <a:cs typeface="Times New Roman" panose="02020603050405020304" pitchFamily="18" charset="0"/>
              </a:rPr>
              <a:t>Méně editačních funkcí, ale základní úprava fotografií lze provést</a:t>
            </a:r>
          </a:p>
        </p:txBody>
      </p:sp>
      <p:cxnSp>
        <p:nvCxnSpPr>
          <p:cNvPr id="12" name="Přímá spojnice 11">
            <a:extLst>
              <a:ext uri="{FF2B5EF4-FFF2-40B4-BE49-F238E27FC236}">
                <a16:creationId xmlns:a16="http://schemas.microsoft.com/office/drawing/2014/main" id="{6E9E2616-6933-4874-5115-60C7F75BD5B1}"/>
              </a:ext>
            </a:extLst>
          </p:cNvPr>
          <p:cNvCxnSpPr>
            <a:cxnSpLocks/>
          </p:cNvCxnSpPr>
          <p:nvPr/>
        </p:nvCxnSpPr>
        <p:spPr>
          <a:xfrm flipH="1">
            <a:off x="709604" y="1175158"/>
            <a:ext cx="997276" cy="0"/>
          </a:xfrm>
          <a:prstGeom prst="line">
            <a:avLst/>
          </a:prstGeom>
          <a:ln w="19050">
            <a:solidFill>
              <a:srgbClr val="3078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Skupina 4">
            <a:extLst>
              <a:ext uri="{FF2B5EF4-FFF2-40B4-BE49-F238E27FC236}">
                <a16:creationId xmlns:a16="http://schemas.microsoft.com/office/drawing/2014/main" id="{3455BB96-DDC7-6F48-E901-4888677501BA}"/>
              </a:ext>
            </a:extLst>
          </p:cNvPr>
          <p:cNvGrpSpPr/>
          <p:nvPr/>
        </p:nvGrpSpPr>
        <p:grpSpPr>
          <a:xfrm>
            <a:off x="3802397" y="4659313"/>
            <a:ext cx="1539204" cy="288701"/>
            <a:chOff x="3802397" y="4659313"/>
            <a:chExt cx="1539204" cy="288701"/>
          </a:xfrm>
        </p:grpSpPr>
        <p:cxnSp>
          <p:nvCxnSpPr>
            <p:cNvPr id="6" name="Přímá spojnice 5">
              <a:extLst>
                <a:ext uri="{FF2B5EF4-FFF2-40B4-BE49-F238E27FC236}">
                  <a16:creationId xmlns:a16="http://schemas.microsoft.com/office/drawing/2014/main" id="{F8CF3790-39E6-611F-6DAD-50F61F7BAAE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211960" y="4659313"/>
              <a:ext cx="720080" cy="0"/>
            </a:xfrm>
            <a:prstGeom prst="line">
              <a:avLst/>
            </a:prstGeom>
            <a:ln>
              <a:solidFill>
                <a:srgbClr val="30787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ovéPole 6">
              <a:extLst>
                <a:ext uri="{FF2B5EF4-FFF2-40B4-BE49-F238E27FC236}">
                  <a16:creationId xmlns:a16="http://schemas.microsoft.com/office/drawing/2014/main" id="{5DB1469C-3057-0574-7300-2FFDA2BC4019}"/>
                </a:ext>
              </a:extLst>
            </p:cNvPr>
            <p:cNvSpPr txBox="1"/>
            <p:nvPr/>
          </p:nvSpPr>
          <p:spPr>
            <a:xfrm>
              <a:off x="3802397" y="4701793"/>
              <a:ext cx="153920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s-CZ" sz="1000" b="1" cap="all" spc="100" dirty="0">
                  <a:solidFill>
                    <a:schemeClr val="bg1">
                      <a:lumMod val="50000"/>
                    </a:schemeClr>
                  </a:solidFill>
                </a:rPr>
                <a:t>Slezská univerzita</a:t>
              </a:r>
            </a:p>
          </p:txBody>
        </p:sp>
      </p:grpSp>
      <p:pic>
        <p:nvPicPr>
          <p:cNvPr id="2" name="Zástupný obsah 5" descr="Obsah obrázku ovoce, snímek obrazovky, text&#10;&#10;Popis byl vytvořen automaticky">
            <a:extLst>
              <a:ext uri="{FF2B5EF4-FFF2-40B4-BE49-F238E27FC236}">
                <a16:creationId xmlns:a16="http://schemas.microsoft.com/office/drawing/2014/main" id="{F38C6304-090E-C64B-815F-324F475446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880" y="1820843"/>
            <a:ext cx="5583717" cy="3150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3584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5522CF-B19D-E912-5772-EF52AA1E8B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>
            <a:extLst>
              <a:ext uri="{FF2B5EF4-FFF2-40B4-BE49-F238E27FC236}">
                <a16:creationId xmlns:a16="http://schemas.microsoft.com/office/drawing/2014/main" id="{A76B4D72-4538-9240-6D6A-D48F6F00C8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0083"/>
            <a:ext cx="9144000" cy="5143500"/>
          </a:xfrm>
          <a:prstGeom prst="rect">
            <a:avLst/>
          </a:prstGeom>
        </p:spPr>
      </p:pic>
      <p:sp>
        <p:nvSpPr>
          <p:cNvPr id="9" name="Nadpis 1">
            <a:extLst>
              <a:ext uri="{FF2B5EF4-FFF2-40B4-BE49-F238E27FC236}">
                <a16:creationId xmlns:a16="http://schemas.microsoft.com/office/drawing/2014/main" id="{3A584CDA-2A29-D0AE-9B3D-A9CDE479B6DF}"/>
              </a:ext>
            </a:extLst>
          </p:cNvPr>
          <p:cNvSpPr txBox="1">
            <a:spLocks/>
          </p:cNvSpPr>
          <p:nvPr/>
        </p:nvSpPr>
        <p:spPr>
          <a:xfrm>
            <a:off x="596752" y="462980"/>
            <a:ext cx="6279504" cy="66861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3200" b="1" cap="all" dirty="0" err="1">
                <a:solidFill>
                  <a:srgbClr val="307871"/>
                </a:solidFill>
              </a:rPr>
              <a:t>Affinity</a:t>
            </a:r>
            <a:r>
              <a:rPr lang="cs-CZ" sz="3200" b="1" cap="all" dirty="0">
                <a:solidFill>
                  <a:srgbClr val="307871"/>
                </a:solidFill>
              </a:rPr>
              <a:t> pro úpravy fotek</a:t>
            </a:r>
          </a:p>
        </p:txBody>
      </p:sp>
      <p:cxnSp>
        <p:nvCxnSpPr>
          <p:cNvPr id="12" name="Přímá spojnice 11">
            <a:extLst>
              <a:ext uri="{FF2B5EF4-FFF2-40B4-BE49-F238E27FC236}">
                <a16:creationId xmlns:a16="http://schemas.microsoft.com/office/drawing/2014/main" id="{5D7F948F-F4F8-A31C-53A1-53BD5856E976}"/>
              </a:ext>
            </a:extLst>
          </p:cNvPr>
          <p:cNvCxnSpPr>
            <a:cxnSpLocks/>
          </p:cNvCxnSpPr>
          <p:nvPr/>
        </p:nvCxnSpPr>
        <p:spPr>
          <a:xfrm flipH="1">
            <a:off x="709604" y="1175158"/>
            <a:ext cx="997276" cy="0"/>
          </a:xfrm>
          <a:prstGeom prst="line">
            <a:avLst/>
          </a:prstGeom>
          <a:ln w="19050">
            <a:solidFill>
              <a:srgbClr val="3078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Skupina 4">
            <a:extLst>
              <a:ext uri="{FF2B5EF4-FFF2-40B4-BE49-F238E27FC236}">
                <a16:creationId xmlns:a16="http://schemas.microsoft.com/office/drawing/2014/main" id="{39C859D1-5C43-0F50-0F07-DEF057809404}"/>
              </a:ext>
            </a:extLst>
          </p:cNvPr>
          <p:cNvGrpSpPr/>
          <p:nvPr/>
        </p:nvGrpSpPr>
        <p:grpSpPr>
          <a:xfrm>
            <a:off x="3802397" y="4659313"/>
            <a:ext cx="1539204" cy="288701"/>
            <a:chOff x="3802397" y="4659313"/>
            <a:chExt cx="1539204" cy="288701"/>
          </a:xfrm>
        </p:grpSpPr>
        <p:cxnSp>
          <p:nvCxnSpPr>
            <p:cNvPr id="6" name="Přímá spojnice 5">
              <a:extLst>
                <a:ext uri="{FF2B5EF4-FFF2-40B4-BE49-F238E27FC236}">
                  <a16:creationId xmlns:a16="http://schemas.microsoft.com/office/drawing/2014/main" id="{B539B3E4-C877-4185-190E-2C42084BF4F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211960" y="4659313"/>
              <a:ext cx="720080" cy="0"/>
            </a:xfrm>
            <a:prstGeom prst="line">
              <a:avLst/>
            </a:prstGeom>
            <a:ln>
              <a:solidFill>
                <a:srgbClr val="30787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ovéPole 6">
              <a:extLst>
                <a:ext uri="{FF2B5EF4-FFF2-40B4-BE49-F238E27FC236}">
                  <a16:creationId xmlns:a16="http://schemas.microsoft.com/office/drawing/2014/main" id="{6CE93C30-E416-7015-13D5-44B302974A76}"/>
                </a:ext>
              </a:extLst>
            </p:cNvPr>
            <p:cNvSpPr txBox="1"/>
            <p:nvPr/>
          </p:nvSpPr>
          <p:spPr>
            <a:xfrm>
              <a:off x="3802397" y="4701793"/>
              <a:ext cx="153920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s-CZ" sz="1000" b="1" cap="all" spc="100" dirty="0">
                  <a:solidFill>
                    <a:schemeClr val="bg1">
                      <a:lumMod val="50000"/>
                    </a:schemeClr>
                  </a:solidFill>
                </a:rPr>
                <a:t>Slezská univerzita</a:t>
              </a:r>
            </a:p>
          </p:txBody>
        </p:sp>
      </p:grpSp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AFD1108A-901B-C5D2-4C55-2424A6C2B4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60" y="1335822"/>
            <a:ext cx="2305226" cy="3036128"/>
          </a:xfrm>
        </p:spPr>
        <p:txBody>
          <a:bodyPr>
            <a:noAutofit/>
          </a:bodyPr>
          <a:lstStyle/>
          <a:p>
            <a:pPr>
              <a:buBlip>
                <a:blip r:embed="rId4"/>
              </a:buBlip>
            </a:pPr>
            <a:r>
              <a:rPr lang="cs-CZ" altLang="cs-CZ" sz="2300" dirty="0">
                <a:latin typeface="+mj-lt"/>
                <a:cs typeface="Times New Roman" panose="02020603050405020304" pitchFamily="18" charset="0"/>
              </a:rPr>
              <a:t>Stáhněte si tyto fotografie</a:t>
            </a:r>
          </a:p>
          <a:p>
            <a:pPr>
              <a:buBlip>
                <a:blip r:embed="rId4"/>
              </a:buBlip>
            </a:pPr>
            <a:r>
              <a:rPr lang="cs-CZ" altLang="cs-CZ" sz="2300" dirty="0">
                <a:latin typeface="+mj-lt"/>
                <a:cs typeface="Times New Roman" panose="02020603050405020304" pitchFamily="18" charset="0"/>
              </a:rPr>
              <a:t>Nahrajte do </a:t>
            </a:r>
            <a:r>
              <a:rPr lang="cs-CZ" altLang="cs-CZ" sz="2300" dirty="0" err="1">
                <a:latin typeface="+mj-lt"/>
                <a:cs typeface="Times New Roman" panose="02020603050405020304" pitchFamily="18" charset="0"/>
              </a:rPr>
              <a:t>Affinity</a:t>
            </a:r>
            <a:r>
              <a:rPr lang="cs-CZ" altLang="cs-CZ" sz="2300" dirty="0">
                <a:latin typeface="+mj-lt"/>
                <a:cs typeface="Times New Roman" panose="02020603050405020304" pitchFamily="18" charset="0"/>
              </a:rPr>
              <a:t> a odstraňte problémy fotografie.</a:t>
            </a:r>
          </a:p>
        </p:txBody>
      </p:sp>
      <p:pic>
        <p:nvPicPr>
          <p:cNvPr id="15" name="Obrázek 14" descr="Obsah obrázku ovoce, citrón, zelenina, zemědělská produkce&#10;&#10;Popis byl vytvořen automaticky">
            <a:extLst>
              <a:ext uri="{FF2B5EF4-FFF2-40B4-BE49-F238E27FC236}">
                <a16:creationId xmlns:a16="http://schemas.microsoft.com/office/drawing/2014/main" id="{4DC4148C-3EF6-95F8-4A40-63D1D69BEC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7055" y="1206356"/>
            <a:ext cx="2196706" cy="3295059"/>
          </a:xfrm>
          <a:prstGeom prst="rect">
            <a:avLst/>
          </a:prstGeom>
        </p:spPr>
      </p:pic>
      <p:pic>
        <p:nvPicPr>
          <p:cNvPr id="3" name="Obrázek 2" descr="Obsah obrázku Lidská tvář, osoba, portrét, Portrétní fotografie&#10;&#10;Popis byl vytvořen automaticky">
            <a:extLst>
              <a:ext uri="{FF2B5EF4-FFF2-40B4-BE49-F238E27FC236}">
                <a16:creationId xmlns:a16="http://schemas.microsoft.com/office/drawing/2014/main" id="{EB10F9C2-7259-66A4-5D9E-BAE90E584C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3163" y="689675"/>
            <a:ext cx="2919689" cy="1954245"/>
          </a:xfrm>
          <a:prstGeom prst="rect">
            <a:avLst/>
          </a:prstGeom>
        </p:spPr>
      </p:pic>
      <p:pic>
        <p:nvPicPr>
          <p:cNvPr id="8" name="Obrázek 7" descr="Obsah obrázku obloha, venku, budova, okno&#10;&#10;Popis byl vytvořen automaticky">
            <a:extLst>
              <a:ext uri="{FF2B5EF4-FFF2-40B4-BE49-F238E27FC236}">
                <a16:creationId xmlns:a16="http://schemas.microsoft.com/office/drawing/2014/main" id="{2296B976-07F5-0FEE-5457-0F42F8BC0E1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6324" y="2874003"/>
            <a:ext cx="2703391" cy="2269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5286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DA222A-B694-B977-2108-34AE93C1F6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>
            <a:extLst>
              <a:ext uri="{FF2B5EF4-FFF2-40B4-BE49-F238E27FC236}">
                <a16:creationId xmlns:a16="http://schemas.microsoft.com/office/drawing/2014/main" id="{DBF9CEAF-FDCF-3F5F-41FD-86979ABF290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Nadpis 1">
            <a:extLst>
              <a:ext uri="{FF2B5EF4-FFF2-40B4-BE49-F238E27FC236}">
                <a16:creationId xmlns:a16="http://schemas.microsoft.com/office/drawing/2014/main" id="{4551F0A1-C49A-7322-A8EC-7C79F3E0A537}"/>
              </a:ext>
            </a:extLst>
          </p:cNvPr>
          <p:cNvSpPr txBox="1">
            <a:spLocks/>
          </p:cNvSpPr>
          <p:nvPr/>
        </p:nvSpPr>
        <p:spPr>
          <a:xfrm>
            <a:off x="596752" y="462980"/>
            <a:ext cx="6279504" cy="66861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3200" b="1" cap="all" dirty="0" err="1">
                <a:solidFill>
                  <a:srgbClr val="307871"/>
                </a:solidFill>
              </a:rPr>
              <a:t>Affinity</a:t>
            </a:r>
            <a:r>
              <a:rPr lang="cs-CZ" sz="3200" b="1" cap="all" dirty="0">
                <a:solidFill>
                  <a:srgbClr val="307871"/>
                </a:solidFill>
              </a:rPr>
              <a:t> pro úpravy fotek</a:t>
            </a:r>
          </a:p>
        </p:txBody>
      </p:sp>
      <p:cxnSp>
        <p:nvCxnSpPr>
          <p:cNvPr id="12" name="Přímá spojnice 11">
            <a:extLst>
              <a:ext uri="{FF2B5EF4-FFF2-40B4-BE49-F238E27FC236}">
                <a16:creationId xmlns:a16="http://schemas.microsoft.com/office/drawing/2014/main" id="{7A9F2592-AB34-9D62-247A-968CF1DCEB62}"/>
              </a:ext>
            </a:extLst>
          </p:cNvPr>
          <p:cNvCxnSpPr>
            <a:cxnSpLocks/>
          </p:cNvCxnSpPr>
          <p:nvPr/>
        </p:nvCxnSpPr>
        <p:spPr>
          <a:xfrm flipH="1">
            <a:off x="709604" y="1175158"/>
            <a:ext cx="997276" cy="0"/>
          </a:xfrm>
          <a:prstGeom prst="line">
            <a:avLst/>
          </a:prstGeom>
          <a:ln w="19050">
            <a:solidFill>
              <a:srgbClr val="3078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Skupina 4">
            <a:extLst>
              <a:ext uri="{FF2B5EF4-FFF2-40B4-BE49-F238E27FC236}">
                <a16:creationId xmlns:a16="http://schemas.microsoft.com/office/drawing/2014/main" id="{F1208215-A12C-C937-DDBE-44212B58B341}"/>
              </a:ext>
            </a:extLst>
          </p:cNvPr>
          <p:cNvGrpSpPr/>
          <p:nvPr/>
        </p:nvGrpSpPr>
        <p:grpSpPr>
          <a:xfrm>
            <a:off x="3802397" y="4659313"/>
            <a:ext cx="1539204" cy="288701"/>
            <a:chOff x="3802397" y="4659313"/>
            <a:chExt cx="1539204" cy="288701"/>
          </a:xfrm>
        </p:grpSpPr>
        <p:cxnSp>
          <p:nvCxnSpPr>
            <p:cNvPr id="6" name="Přímá spojnice 5">
              <a:extLst>
                <a:ext uri="{FF2B5EF4-FFF2-40B4-BE49-F238E27FC236}">
                  <a16:creationId xmlns:a16="http://schemas.microsoft.com/office/drawing/2014/main" id="{EDCC8BC7-6C17-18A1-C85C-5DB0190B520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211960" y="4659313"/>
              <a:ext cx="720080" cy="0"/>
            </a:xfrm>
            <a:prstGeom prst="line">
              <a:avLst/>
            </a:prstGeom>
            <a:ln>
              <a:solidFill>
                <a:srgbClr val="30787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ovéPole 6">
              <a:extLst>
                <a:ext uri="{FF2B5EF4-FFF2-40B4-BE49-F238E27FC236}">
                  <a16:creationId xmlns:a16="http://schemas.microsoft.com/office/drawing/2014/main" id="{CACDE3B5-2402-2E7C-B56F-DF70E68C375C}"/>
                </a:ext>
              </a:extLst>
            </p:cNvPr>
            <p:cNvSpPr txBox="1"/>
            <p:nvPr/>
          </p:nvSpPr>
          <p:spPr>
            <a:xfrm>
              <a:off x="3802397" y="4701793"/>
              <a:ext cx="153920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s-CZ" sz="1000" b="1" cap="all" spc="100" dirty="0">
                  <a:solidFill>
                    <a:schemeClr val="bg1">
                      <a:lumMod val="50000"/>
                    </a:schemeClr>
                  </a:solidFill>
                </a:rPr>
                <a:t>Slezská univerzita</a:t>
              </a:r>
            </a:p>
          </p:txBody>
        </p:sp>
      </p:grpSp>
      <p:pic>
        <p:nvPicPr>
          <p:cNvPr id="10" name="Obrázek 9" descr="Obsah obrázku text, snímek obrazovky, Multimediální software&#10;&#10;Popis byl vytvořen automaticky">
            <a:extLst>
              <a:ext uri="{FF2B5EF4-FFF2-40B4-BE49-F238E27FC236}">
                <a16:creationId xmlns:a16="http://schemas.microsoft.com/office/drawing/2014/main" id="{9A89DE39-F2ED-46CD-D49E-B3F961AD5F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1299" y="1831522"/>
            <a:ext cx="3581400" cy="1828800"/>
          </a:xfrm>
          <a:prstGeom prst="rect">
            <a:avLst/>
          </a:prstGeom>
        </p:spPr>
      </p:pic>
      <p:sp>
        <p:nvSpPr>
          <p:cNvPr id="13" name="Šipka vpravo 12">
            <a:extLst>
              <a:ext uri="{FF2B5EF4-FFF2-40B4-BE49-F238E27FC236}">
                <a16:creationId xmlns:a16="http://schemas.microsoft.com/office/drawing/2014/main" id="{93D68303-9FAB-2EFA-36CA-E0BCA592876D}"/>
              </a:ext>
            </a:extLst>
          </p:cNvPr>
          <p:cNvSpPr/>
          <p:nvPr/>
        </p:nvSpPr>
        <p:spPr>
          <a:xfrm rot="8374886">
            <a:off x="4797077" y="1805739"/>
            <a:ext cx="1668779" cy="296092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5" name="Zástupný symbol pro obsah 2">
            <a:extLst>
              <a:ext uri="{FF2B5EF4-FFF2-40B4-BE49-F238E27FC236}">
                <a16:creationId xmlns:a16="http://schemas.microsoft.com/office/drawing/2014/main" id="{02917DFA-8420-752B-553D-196D1BACE8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60" y="1335822"/>
            <a:ext cx="8280920" cy="3036128"/>
          </a:xfrm>
        </p:spPr>
        <p:txBody>
          <a:bodyPr>
            <a:noAutofit/>
          </a:bodyPr>
          <a:lstStyle/>
          <a:p>
            <a:pPr>
              <a:buBlip>
                <a:blip r:embed="rId4"/>
              </a:buBlip>
            </a:pPr>
            <a:r>
              <a:rPr lang="cs-CZ" altLang="cs-CZ" sz="2400" dirty="0" err="1">
                <a:latin typeface="+mj-lt"/>
                <a:cs typeface="Times New Roman" panose="02020603050405020304" pitchFamily="18" charset="0"/>
              </a:rPr>
              <a:t>Develop</a:t>
            </a:r>
            <a:r>
              <a:rPr lang="cs-CZ" altLang="cs-CZ" sz="2400" dirty="0">
                <a:latin typeface="+mj-lt"/>
                <a:cs typeface="Times New Roman" panose="02020603050405020304" pitchFamily="18" charset="0"/>
              </a:rPr>
              <a:t> persona:</a:t>
            </a:r>
          </a:p>
        </p:txBody>
      </p:sp>
    </p:spTree>
    <p:extLst>
      <p:ext uri="{BB962C8B-B14F-4D97-AF65-F5344CB8AC3E}">
        <p14:creationId xmlns:p14="http://schemas.microsoft.com/office/powerpoint/2010/main" val="40653258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7FEB9F-1053-5DC4-F8F0-90FCCF4B44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>
            <a:extLst>
              <a:ext uri="{FF2B5EF4-FFF2-40B4-BE49-F238E27FC236}">
                <a16:creationId xmlns:a16="http://schemas.microsoft.com/office/drawing/2014/main" id="{C1380CE0-EE38-6E50-0249-D6A99CB2521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7154"/>
            <a:ext cx="9144000" cy="5143500"/>
          </a:xfrm>
          <a:prstGeom prst="rect">
            <a:avLst/>
          </a:prstGeom>
        </p:spPr>
      </p:pic>
      <p:sp>
        <p:nvSpPr>
          <p:cNvPr id="9" name="Nadpis 1">
            <a:extLst>
              <a:ext uri="{FF2B5EF4-FFF2-40B4-BE49-F238E27FC236}">
                <a16:creationId xmlns:a16="http://schemas.microsoft.com/office/drawing/2014/main" id="{6D5E7DF4-ED9E-BA34-A7EA-AD5DF5868B57}"/>
              </a:ext>
            </a:extLst>
          </p:cNvPr>
          <p:cNvSpPr txBox="1">
            <a:spLocks/>
          </p:cNvSpPr>
          <p:nvPr/>
        </p:nvSpPr>
        <p:spPr>
          <a:xfrm>
            <a:off x="596752" y="462980"/>
            <a:ext cx="6279504" cy="66861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3200" b="1" cap="all" dirty="0">
                <a:solidFill>
                  <a:srgbClr val="307871"/>
                </a:solidFill>
              </a:rPr>
              <a:t>Nový panel</a:t>
            </a:r>
          </a:p>
        </p:txBody>
      </p:sp>
      <p:cxnSp>
        <p:nvCxnSpPr>
          <p:cNvPr id="12" name="Přímá spojnice 11">
            <a:extLst>
              <a:ext uri="{FF2B5EF4-FFF2-40B4-BE49-F238E27FC236}">
                <a16:creationId xmlns:a16="http://schemas.microsoft.com/office/drawing/2014/main" id="{EFA45845-FE0F-443D-F943-843393F7D0BF}"/>
              </a:ext>
            </a:extLst>
          </p:cNvPr>
          <p:cNvCxnSpPr>
            <a:cxnSpLocks/>
          </p:cNvCxnSpPr>
          <p:nvPr/>
        </p:nvCxnSpPr>
        <p:spPr>
          <a:xfrm flipH="1">
            <a:off x="709604" y="1175158"/>
            <a:ext cx="997276" cy="0"/>
          </a:xfrm>
          <a:prstGeom prst="line">
            <a:avLst/>
          </a:prstGeom>
          <a:ln w="19050">
            <a:solidFill>
              <a:srgbClr val="3078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Skupina 4">
            <a:extLst>
              <a:ext uri="{FF2B5EF4-FFF2-40B4-BE49-F238E27FC236}">
                <a16:creationId xmlns:a16="http://schemas.microsoft.com/office/drawing/2014/main" id="{CC268458-BDDE-2997-A815-9EE31A71D232}"/>
              </a:ext>
            </a:extLst>
          </p:cNvPr>
          <p:cNvGrpSpPr/>
          <p:nvPr/>
        </p:nvGrpSpPr>
        <p:grpSpPr>
          <a:xfrm>
            <a:off x="3802397" y="4659313"/>
            <a:ext cx="1539204" cy="288701"/>
            <a:chOff x="3802397" y="4659313"/>
            <a:chExt cx="1539204" cy="288701"/>
          </a:xfrm>
        </p:grpSpPr>
        <p:cxnSp>
          <p:nvCxnSpPr>
            <p:cNvPr id="6" name="Přímá spojnice 5">
              <a:extLst>
                <a:ext uri="{FF2B5EF4-FFF2-40B4-BE49-F238E27FC236}">
                  <a16:creationId xmlns:a16="http://schemas.microsoft.com/office/drawing/2014/main" id="{BCD4EC4D-A8AE-1DC9-112B-E0D2C823BA9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211960" y="4659313"/>
              <a:ext cx="720080" cy="0"/>
            </a:xfrm>
            <a:prstGeom prst="line">
              <a:avLst/>
            </a:prstGeom>
            <a:ln>
              <a:solidFill>
                <a:srgbClr val="30787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ovéPole 6">
              <a:extLst>
                <a:ext uri="{FF2B5EF4-FFF2-40B4-BE49-F238E27FC236}">
                  <a16:creationId xmlns:a16="http://schemas.microsoft.com/office/drawing/2014/main" id="{3111F8CF-7905-C113-1D2D-D2818BD58D31}"/>
                </a:ext>
              </a:extLst>
            </p:cNvPr>
            <p:cNvSpPr txBox="1"/>
            <p:nvPr/>
          </p:nvSpPr>
          <p:spPr>
            <a:xfrm>
              <a:off x="3802397" y="4701793"/>
              <a:ext cx="153920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s-CZ" sz="1000" b="1" cap="all" spc="100" dirty="0">
                  <a:solidFill>
                    <a:schemeClr val="bg1">
                      <a:lumMod val="50000"/>
                    </a:schemeClr>
                  </a:solidFill>
                </a:rPr>
                <a:t>Slezská univerzita</a:t>
              </a:r>
            </a:p>
          </p:txBody>
        </p:sp>
      </p:grpSp>
      <p:pic>
        <p:nvPicPr>
          <p:cNvPr id="11" name="Zástupný obsah 10" descr="Obsah obrázku Multimediální software, Grafický software, software, Editace&#10;&#10;Popis byl vytvořen automaticky">
            <a:extLst>
              <a:ext uri="{FF2B5EF4-FFF2-40B4-BE49-F238E27FC236}">
                <a16:creationId xmlns:a16="http://schemas.microsoft.com/office/drawing/2014/main" id="{D2D8A0BA-AC9E-DA65-05BE-FED172355B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4648" y="0"/>
            <a:ext cx="1759352" cy="5370654"/>
          </a:xfrm>
        </p:spPr>
      </p:pic>
      <p:sp>
        <p:nvSpPr>
          <p:cNvPr id="16" name="Zástupný symbol pro obsah 2">
            <a:extLst>
              <a:ext uri="{FF2B5EF4-FFF2-40B4-BE49-F238E27FC236}">
                <a16:creationId xmlns:a16="http://schemas.microsoft.com/office/drawing/2014/main" id="{E1F7A381-60EA-8691-133E-A26EADFC8A7C}"/>
              </a:ext>
            </a:extLst>
          </p:cNvPr>
          <p:cNvSpPr txBox="1">
            <a:spLocks/>
          </p:cNvSpPr>
          <p:nvPr/>
        </p:nvSpPr>
        <p:spPr>
          <a:xfrm>
            <a:off x="611560" y="1335821"/>
            <a:ext cx="6483832" cy="33234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Blip>
                <a:blip r:embed="rId4"/>
              </a:buBlip>
            </a:pPr>
            <a:r>
              <a:rPr lang="cs-CZ" altLang="cs-CZ" sz="1800" b="1" dirty="0" err="1">
                <a:latin typeface="+mj-lt"/>
                <a:cs typeface="Times New Roman" panose="02020603050405020304" pitchFamily="18" charset="0"/>
              </a:rPr>
              <a:t>Exposure</a:t>
            </a:r>
            <a:endParaRPr lang="cs-CZ" altLang="cs-CZ" sz="1800" b="1" dirty="0">
              <a:latin typeface="+mj-lt"/>
              <a:cs typeface="Times New Roman" panose="02020603050405020304" pitchFamily="18" charset="0"/>
            </a:endParaRPr>
          </a:p>
          <a:p>
            <a:pPr lvl="2">
              <a:buBlip>
                <a:blip r:embed="rId4"/>
              </a:buBlip>
            </a:pPr>
            <a:r>
              <a:rPr lang="cs-CZ" sz="1400" dirty="0"/>
              <a:t>Ovlivňuje celkovou světlost nebo tmavost snímku. </a:t>
            </a:r>
            <a:endParaRPr lang="cs-CZ" altLang="cs-CZ" sz="1800" dirty="0">
              <a:latin typeface="+mj-lt"/>
              <a:cs typeface="Times New Roman" panose="02020603050405020304" pitchFamily="18" charset="0"/>
            </a:endParaRPr>
          </a:p>
          <a:p>
            <a:pPr lvl="1">
              <a:buBlip>
                <a:blip r:embed="rId4"/>
              </a:buBlip>
            </a:pPr>
            <a:r>
              <a:rPr lang="cs-CZ" altLang="cs-CZ" sz="1800" b="1" dirty="0" err="1">
                <a:latin typeface="+mj-lt"/>
                <a:cs typeface="Times New Roman" panose="02020603050405020304" pitchFamily="18" charset="0"/>
              </a:rPr>
              <a:t>Enhance</a:t>
            </a:r>
            <a:endParaRPr lang="cs-CZ" altLang="cs-CZ" sz="1800" b="1" dirty="0">
              <a:latin typeface="+mj-lt"/>
              <a:cs typeface="Times New Roman" panose="02020603050405020304" pitchFamily="18" charset="0"/>
            </a:endParaRPr>
          </a:p>
          <a:p>
            <a:pPr lvl="2">
              <a:buBlip>
                <a:blip r:embed="rId4"/>
              </a:buBlip>
            </a:pPr>
            <a:r>
              <a:rPr lang="cs-CZ" altLang="cs-CZ" sz="1800" dirty="0" err="1">
                <a:latin typeface="+mj-lt"/>
                <a:cs typeface="Times New Roman" panose="02020603050405020304" pitchFamily="18" charset="0"/>
              </a:rPr>
              <a:t>Contrast</a:t>
            </a:r>
            <a:endParaRPr lang="cs-CZ" altLang="cs-CZ" sz="1800" dirty="0">
              <a:latin typeface="+mj-lt"/>
              <a:cs typeface="Times New Roman" panose="02020603050405020304" pitchFamily="18" charset="0"/>
            </a:endParaRPr>
          </a:p>
          <a:p>
            <a:pPr lvl="3">
              <a:buBlip>
                <a:blip r:embed="rId4"/>
              </a:buBlip>
            </a:pPr>
            <a:r>
              <a:rPr lang="cs-CZ" sz="1400" dirty="0"/>
              <a:t>Zvětšuje nebo zmenšuje rozdíl mezi světlými a tmavými oblastmi.</a:t>
            </a:r>
          </a:p>
          <a:p>
            <a:pPr lvl="2">
              <a:buBlip>
                <a:blip r:embed="rId4"/>
              </a:buBlip>
            </a:pPr>
            <a:r>
              <a:rPr lang="cs-CZ" sz="1600" dirty="0" err="1"/>
              <a:t>Clarity</a:t>
            </a:r>
            <a:endParaRPr lang="cs-CZ" sz="1600" dirty="0"/>
          </a:p>
          <a:p>
            <a:pPr lvl="3">
              <a:buBlip>
                <a:blip r:embed="rId4"/>
              </a:buBlip>
            </a:pPr>
            <a:r>
              <a:rPr lang="cs-CZ" sz="1400" dirty="0"/>
              <a:t>Při zvýšení </a:t>
            </a:r>
            <a:r>
              <a:rPr lang="cs-CZ" sz="1400" dirty="0" err="1"/>
              <a:t>clarity</a:t>
            </a:r>
            <a:r>
              <a:rPr lang="cs-CZ" sz="1400" dirty="0"/>
              <a:t> se zdůrazní detaily a textura </a:t>
            </a:r>
            <a:endParaRPr lang="cs-CZ" sz="1400" dirty="0">
              <a:latin typeface="+mj-lt"/>
              <a:cs typeface="Times New Roman" panose="02020603050405020304" pitchFamily="18" charset="0"/>
            </a:endParaRPr>
          </a:p>
          <a:p>
            <a:pPr lvl="2">
              <a:buBlip>
                <a:blip r:embed="rId4"/>
              </a:buBlip>
            </a:pPr>
            <a:r>
              <a:rPr lang="cs-CZ" altLang="cs-CZ" sz="1800" dirty="0" err="1">
                <a:latin typeface="+mj-lt"/>
                <a:cs typeface="Times New Roman" panose="02020603050405020304" pitchFamily="18" charset="0"/>
              </a:rPr>
              <a:t>Saturation</a:t>
            </a:r>
            <a:r>
              <a:rPr lang="cs-CZ" altLang="cs-CZ" sz="1800" dirty="0">
                <a:latin typeface="+mj-lt"/>
                <a:cs typeface="Times New Roman" panose="02020603050405020304" pitchFamily="18" charset="0"/>
              </a:rPr>
              <a:t> a </a:t>
            </a:r>
            <a:r>
              <a:rPr lang="cs-CZ" altLang="cs-CZ" sz="1800" dirty="0" err="1">
                <a:latin typeface="+mj-lt"/>
                <a:cs typeface="Times New Roman" panose="02020603050405020304" pitchFamily="18" charset="0"/>
              </a:rPr>
              <a:t>Vibrance</a:t>
            </a:r>
            <a:endParaRPr lang="cs-CZ" altLang="cs-CZ" sz="1800" dirty="0">
              <a:latin typeface="+mj-lt"/>
              <a:cs typeface="Times New Roman" panose="02020603050405020304" pitchFamily="18" charset="0"/>
            </a:endParaRPr>
          </a:p>
          <a:p>
            <a:pPr lvl="3">
              <a:buBlip>
                <a:blip r:embed="rId4"/>
              </a:buBlip>
            </a:pPr>
            <a:r>
              <a:rPr lang="cs-CZ" sz="1400" dirty="0"/>
              <a:t>Zvyšuje nebo snižuje sytost všech barev. </a:t>
            </a:r>
            <a:r>
              <a:rPr lang="cs-CZ" sz="1400" dirty="0" err="1"/>
              <a:t>Vibrance</a:t>
            </a:r>
            <a:r>
              <a:rPr lang="cs-CZ" sz="1400" dirty="0"/>
              <a:t> zesiluje méně nasycené barvy</a:t>
            </a:r>
            <a:r>
              <a:rPr lang="cs-CZ" sz="1200" dirty="0"/>
              <a:t>.</a:t>
            </a:r>
            <a:endParaRPr lang="cs-CZ" altLang="cs-CZ" sz="1400" dirty="0"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28331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8F7382-6ED1-48BE-A8C9-871BAC77A7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>
            <a:extLst>
              <a:ext uri="{FF2B5EF4-FFF2-40B4-BE49-F238E27FC236}">
                <a16:creationId xmlns:a16="http://schemas.microsoft.com/office/drawing/2014/main" id="{DFD2BCB1-EFFA-F074-1978-CAD19EF63D8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486"/>
            <a:ext cx="9144000" cy="5143500"/>
          </a:xfrm>
          <a:prstGeom prst="rect">
            <a:avLst/>
          </a:prstGeom>
        </p:spPr>
      </p:pic>
      <p:sp>
        <p:nvSpPr>
          <p:cNvPr id="9" name="Nadpis 1">
            <a:extLst>
              <a:ext uri="{FF2B5EF4-FFF2-40B4-BE49-F238E27FC236}">
                <a16:creationId xmlns:a16="http://schemas.microsoft.com/office/drawing/2014/main" id="{B90F1F61-0AFE-F6EE-D9E5-299DFAB74678}"/>
              </a:ext>
            </a:extLst>
          </p:cNvPr>
          <p:cNvSpPr txBox="1">
            <a:spLocks/>
          </p:cNvSpPr>
          <p:nvPr/>
        </p:nvSpPr>
        <p:spPr>
          <a:xfrm>
            <a:off x="596752" y="462980"/>
            <a:ext cx="6279504" cy="66861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3200" b="1" cap="all" dirty="0">
                <a:solidFill>
                  <a:srgbClr val="307871"/>
                </a:solidFill>
              </a:rPr>
              <a:t>Nový panel</a:t>
            </a:r>
          </a:p>
        </p:txBody>
      </p:sp>
      <p:cxnSp>
        <p:nvCxnSpPr>
          <p:cNvPr id="12" name="Přímá spojnice 11">
            <a:extLst>
              <a:ext uri="{FF2B5EF4-FFF2-40B4-BE49-F238E27FC236}">
                <a16:creationId xmlns:a16="http://schemas.microsoft.com/office/drawing/2014/main" id="{EBC4CBBD-1450-598A-052E-E1DBC20A447C}"/>
              </a:ext>
            </a:extLst>
          </p:cNvPr>
          <p:cNvCxnSpPr>
            <a:cxnSpLocks/>
          </p:cNvCxnSpPr>
          <p:nvPr/>
        </p:nvCxnSpPr>
        <p:spPr>
          <a:xfrm flipH="1">
            <a:off x="709604" y="1175158"/>
            <a:ext cx="997276" cy="0"/>
          </a:xfrm>
          <a:prstGeom prst="line">
            <a:avLst/>
          </a:prstGeom>
          <a:ln w="19050">
            <a:solidFill>
              <a:srgbClr val="3078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Skupina 4">
            <a:extLst>
              <a:ext uri="{FF2B5EF4-FFF2-40B4-BE49-F238E27FC236}">
                <a16:creationId xmlns:a16="http://schemas.microsoft.com/office/drawing/2014/main" id="{3E848CD6-6E2B-6F07-1484-1E462AA0EFEB}"/>
              </a:ext>
            </a:extLst>
          </p:cNvPr>
          <p:cNvGrpSpPr/>
          <p:nvPr/>
        </p:nvGrpSpPr>
        <p:grpSpPr>
          <a:xfrm>
            <a:off x="3802397" y="4659313"/>
            <a:ext cx="1539204" cy="288701"/>
            <a:chOff x="3802397" y="4659313"/>
            <a:chExt cx="1539204" cy="288701"/>
          </a:xfrm>
        </p:grpSpPr>
        <p:cxnSp>
          <p:nvCxnSpPr>
            <p:cNvPr id="6" name="Přímá spojnice 5">
              <a:extLst>
                <a:ext uri="{FF2B5EF4-FFF2-40B4-BE49-F238E27FC236}">
                  <a16:creationId xmlns:a16="http://schemas.microsoft.com/office/drawing/2014/main" id="{3CA998DD-FDB6-AE4E-0929-8AF0743F1B5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211960" y="4659313"/>
              <a:ext cx="720080" cy="0"/>
            </a:xfrm>
            <a:prstGeom prst="line">
              <a:avLst/>
            </a:prstGeom>
            <a:ln>
              <a:solidFill>
                <a:srgbClr val="30787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ovéPole 6">
              <a:extLst>
                <a:ext uri="{FF2B5EF4-FFF2-40B4-BE49-F238E27FC236}">
                  <a16:creationId xmlns:a16="http://schemas.microsoft.com/office/drawing/2014/main" id="{853EEB9D-39A4-1B11-D387-B8A6CD4D0D3C}"/>
                </a:ext>
              </a:extLst>
            </p:cNvPr>
            <p:cNvSpPr txBox="1"/>
            <p:nvPr/>
          </p:nvSpPr>
          <p:spPr>
            <a:xfrm>
              <a:off x="3802397" y="4701793"/>
              <a:ext cx="153920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s-CZ" sz="1000" b="1" cap="all" spc="100" dirty="0">
                  <a:solidFill>
                    <a:schemeClr val="bg1">
                      <a:lumMod val="50000"/>
                    </a:schemeClr>
                  </a:solidFill>
                </a:rPr>
                <a:t>Slezská univerzita</a:t>
              </a:r>
            </a:p>
          </p:txBody>
        </p:sp>
      </p:grpSp>
      <p:pic>
        <p:nvPicPr>
          <p:cNvPr id="11" name="Zástupný obsah 10" descr="Obsah obrázku Multimediální software, Grafický software, software, Editace&#10;&#10;Popis byl vytvořen automaticky">
            <a:extLst>
              <a:ext uri="{FF2B5EF4-FFF2-40B4-BE49-F238E27FC236}">
                <a16:creationId xmlns:a16="http://schemas.microsoft.com/office/drawing/2014/main" id="{770F1413-597D-6465-48A6-6C7229280E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4648" y="0"/>
            <a:ext cx="1759352" cy="5370654"/>
          </a:xfrm>
        </p:spPr>
      </p:pic>
      <p:sp>
        <p:nvSpPr>
          <p:cNvPr id="16" name="Zástupný symbol pro obsah 2">
            <a:extLst>
              <a:ext uri="{FF2B5EF4-FFF2-40B4-BE49-F238E27FC236}">
                <a16:creationId xmlns:a16="http://schemas.microsoft.com/office/drawing/2014/main" id="{FEA4582D-BA3D-BA3F-9A9E-75A2ECECB7D9}"/>
              </a:ext>
            </a:extLst>
          </p:cNvPr>
          <p:cNvSpPr txBox="1">
            <a:spLocks/>
          </p:cNvSpPr>
          <p:nvPr/>
        </p:nvSpPr>
        <p:spPr>
          <a:xfrm>
            <a:off x="611560" y="1335821"/>
            <a:ext cx="6279504" cy="33234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endParaRPr lang="cs-CZ" altLang="cs-CZ" sz="1200" dirty="0">
              <a:latin typeface="+mj-lt"/>
              <a:cs typeface="Times New Roman" panose="02020603050405020304" pitchFamily="18" charset="0"/>
            </a:endParaRPr>
          </a:p>
          <a:p>
            <a:pPr lvl="1">
              <a:buBlip>
                <a:blip r:embed="rId4"/>
              </a:buBlip>
            </a:pPr>
            <a:r>
              <a:rPr lang="cs-CZ" altLang="cs-CZ" sz="1600" b="1" dirty="0" err="1">
                <a:latin typeface="+mj-lt"/>
                <a:cs typeface="Times New Roman" panose="02020603050405020304" pitchFamily="18" charset="0"/>
              </a:rPr>
              <a:t>White</a:t>
            </a:r>
            <a:r>
              <a:rPr lang="cs-CZ" altLang="cs-CZ" sz="1600" b="1" dirty="0">
                <a:latin typeface="+mj-lt"/>
                <a:cs typeface="Times New Roman" panose="02020603050405020304" pitchFamily="18" charset="0"/>
              </a:rPr>
              <a:t> Balance</a:t>
            </a:r>
          </a:p>
          <a:p>
            <a:pPr lvl="2">
              <a:buBlip>
                <a:blip r:embed="rId4"/>
              </a:buBlip>
            </a:pPr>
            <a:r>
              <a:rPr lang="cs-CZ" altLang="cs-CZ" sz="1600" dirty="0" err="1">
                <a:latin typeface="+mj-lt"/>
                <a:cs typeface="Times New Roman" panose="02020603050405020304" pitchFamily="18" charset="0"/>
              </a:rPr>
              <a:t>Temperature</a:t>
            </a:r>
            <a:endParaRPr lang="cs-CZ" altLang="cs-CZ" sz="1600" dirty="0">
              <a:latin typeface="+mj-lt"/>
              <a:cs typeface="Times New Roman" panose="02020603050405020304" pitchFamily="18" charset="0"/>
            </a:endParaRPr>
          </a:p>
          <a:p>
            <a:pPr lvl="3">
              <a:buBlip>
                <a:blip r:embed="rId4"/>
              </a:buBlip>
            </a:pPr>
            <a:r>
              <a:rPr lang="cs-CZ" sz="1400" dirty="0"/>
              <a:t>Přechází od teplého (oranžovějšího) po studené (modřejší) podání barev</a:t>
            </a:r>
            <a:r>
              <a:rPr lang="cs-CZ" sz="1200" dirty="0"/>
              <a:t>.</a:t>
            </a:r>
          </a:p>
          <a:p>
            <a:pPr lvl="2">
              <a:buBlip>
                <a:blip r:embed="rId4"/>
              </a:buBlip>
            </a:pPr>
            <a:r>
              <a:rPr lang="cs-CZ" sz="1600" dirty="0" err="1"/>
              <a:t>Tint</a:t>
            </a:r>
            <a:endParaRPr lang="cs-CZ" sz="1600" dirty="0"/>
          </a:p>
          <a:p>
            <a:pPr lvl="3">
              <a:buBlip>
                <a:blip r:embed="rId4"/>
              </a:buBlip>
            </a:pPr>
            <a:r>
              <a:rPr lang="cs-CZ" sz="1400" dirty="0"/>
              <a:t>Umožňuje kompenzovat nazelenalý či purpurový nádech světla (např. zářivkové osvětlení).</a:t>
            </a:r>
            <a:endParaRPr lang="cs-CZ" altLang="cs-CZ" sz="1600" b="1" dirty="0">
              <a:latin typeface="+mj-lt"/>
              <a:cs typeface="Times New Roman" panose="02020603050405020304" pitchFamily="18" charset="0"/>
            </a:endParaRPr>
          </a:p>
          <a:p>
            <a:pPr lvl="1">
              <a:buBlip>
                <a:blip r:embed="rId4"/>
              </a:buBlip>
            </a:pPr>
            <a:r>
              <a:rPr lang="cs-CZ" altLang="cs-CZ" sz="1600" b="1" dirty="0" err="1">
                <a:latin typeface="+mj-lt"/>
                <a:cs typeface="Times New Roman" panose="02020603050405020304" pitchFamily="18" charset="0"/>
              </a:rPr>
              <a:t>Shadows</a:t>
            </a:r>
            <a:r>
              <a:rPr lang="cs-CZ" altLang="cs-CZ" sz="1600" b="1" dirty="0">
                <a:latin typeface="+mj-lt"/>
                <a:cs typeface="Times New Roman" panose="02020603050405020304" pitchFamily="18" charset="0"/>
              </a:rPr>
              <a:t> &amp; </a:t>
            </a:r>
            <a:r>
              <a:rPr lang="cs-CZ" altLang="cs-CZ" sz="1600" b="1" dirty="0" err="1">
                <a:latin typeface="+mj-lt"/>
                <a:cs typeface="Times New Roman" panose="02020603050405020304" pitchFamily="18" charset="0"/>
              </a:rPr>
              <a:t>Highlights</a:t>
            </a:r>
            <a:endParaRPr lang="cs-CZ" altLang="cs-CZ" sz="1600" b="1" dirty="0">
              <a:latin typeface="+mj-lt"/>
              <a:cs typeface="Times New Roman" panose="02020603050405020304" pitchFamily="18" charset="0"/>
            </a:endParaRPr>
          </a:p>
          <a:p>
            <a:pPr lvl="2">
              <a:buBlip>
                <a:blip r:embed="rId4"/>
              </a:buBlip>
            </a:pPr>
            <a:r>
              <a:rPr lang="cs-CZ" sz="1400" dirty="0"/>
              <a:t>Umožňují samostatně zesvětlit/ztemnit tmavé (</a:t>
            </a:r>
            <a:r>
              <a:rPr lang="cs-CZ" sz="1400" dirty="0" err="1"/>
              <a:t>Shadows</a:t>
            </a:r>
            <a:r>
              <a:rPr lang="cs-CZ" sz="1400" dirty="0"/>
              <a:t>) nebo světlé (</a:t>
            </a:r>
            <a:r>
              <a:rPr lang="cs-CZ" sz="1400" dirty="0" err="1"/>
              <a:t>Highlights</a:t>
            </a:r>
            <a:r>
              <a:rPr lang="cs-CZ" sz="1400" dirty="0"/>
              <a:t>) oblasti.</a:t>
            </a:r>
            <a:endParaRPr lang="cs-CZ" altLang="cs-CZ" sz="1400" b="1" dirty="0">
              <a:latin typeface="+mj-lt"/>
              <a:cs typeface="Times New Roman" panose="02020603050405020304" pitchFamily="18" charset="0"/>
            </a:endParaRPr>
          </a:p>
          <a:p>
            <a:pPr lvl="1">
              <a:buBlip>
                <a:blip r:embed="rId4"/>
              </a:buBlip>
            </a:pPr>
            <a:r>
              <a:rPr lang="cs-CZ" altLang="cs-CZ" sz="1600" b="1" dirty="0" err="1">
                <a:latin typeface="+mj-lt"/>
                <a:cs typeface="Times New Roman" panose="02020603050405020304" pitchFamily="18" charset="0"/>
              </a:rPr>
              <a:t>Profiles</a:t>
            </a:r>
            <a:endParaRPr lang="cs-CZ" altLang="cs-CZ" sz="1600" b="1" dirty="0">
              <a:latin typeface="+mj-lt"/>
              <a:cs typeface="Times New Roman" panose="02020603050405020304" pitchFamily="18" charset="0"/>
            </a:endParaRPr>
          </a:p>
          <a:p>
            <a:pPr lvl="2">
              <a:buBlip>
                <a:blip r:embed="rId4"/>
              </a:buBlip>
            </a:pPr>
            <a:r>
              <a:rPr lang="cs-CZ" altLang="cs-CZ" sz="1200" dirty="0">
                <a:latin typeface="+mj-lt"/>
                <a:cs typeface="Times New Roman" panose="02020603050405020304" pitchFamily="18" charset="0"/>
              </a:rPr>
              <a:t>Nebudeme používat souvisí s nastavením výstupu.</a:t>
            </a:r>
          </a:p>
        </p:txBody>
      </p:sp>
    </p:spTree>
    <p:extLst>
      <p:ext uri="{BB962C8B-B14F-4D97-AF65-F5344CB8AC3E}">
        <p14:creationId xmlns:p14="http://schemas.microsoft.com/office/powerpoint/2010/main" val="7214802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20CBA6-56FA-D87B-976B-EA9147A201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9E927AE7-0E60-E12E-F879-1D212D75B3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Nadpis 1">
            <a:extLst>
              <a:ext uri="{FF2B5EF4-FFF2-40B4-BE49-F238E27FC236}">
                <a16:creationId xmlns:a16="http://schemas.microsoft.com/office/drawing/2014/main" id="{E683A07F-8C7D-4AD8-027A-A7DD4B529A78}"/>
              </a:ext>
            </a:extLst>
          </p:cNvPr>
          <p:cNvSpPr txBox="1">
            <a:spLocks/>
          </p:cNvSpPr>
          <p:nvPr/>
        </p:nvSpPr>
        <p:spPr>
          <a:xfrm>
            <a:off x="596752" y="462980"/>
            <a:ext cx="6279504" cy="66861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3200" b="1" cap="all" dirty="0">
                <a:solidFill>
                  <a:srgbClr val="307871"/>
                </a:solidFill>
              </a:rPr>
              <a:t>Barva Světla</a:t>
            </a:r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EA72A635-BF19-D6ED-B6E2-AEF6887411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58" y="1335822"/>
            <a:ext cx="5429023" cy="3036128"/>
          </a:xfrm>
        </p:spPr>
        <p:txBody>
          <a:bodyPr>
            <a:noAutofit/>
          </a:bodyPr>
          <a:lstStyle/>
          <a:p>
            <a:pPr>
              <a:buBlip>
                <a:blip r:embed="rId4"/>
              </a:buBlip>
            </a:pPr>
            <a:r>
              <a:rPr lang="cs-CZ" sz="1900" dirty="0">
                <a:latin typeface="+mj-lt"/>
              </a:rPr>
              <a:t>Různé světelné zdroje mají různou barvu světla. </a:t>
            </a:r>
          </a:p>
          <a:p>
            <a:pPr>
              <a:buBlip>
                <a:blip r:embed="rId4"/>
              </a:buBlip>
            </a:pPr>
            <a:r>
              <a:rPr lang="cs-CZ" sz="1900" dirty="0">
                <a:latin typeface="+mj-lt"/>
              </a:rPr>
              <a:t>Barva světla (někdy se používá termín teplota chromatičnosti) je vyjádřena teplotou, na kterou je nutné zahřát černé těleso, aby dosáhlo daného barevného odstínu. </a:t>
            </a:r>
          </a:p>
          <a:p>
            <a:pPr>
              <a:buBlip>
                <a:blip r:embed="rId4"/>
              </a:buBlip>
            </a:pPr>
            <a:r>
              <a:rPr lang="cs-CZ" sz="1900" dirty="0">
                <a:latin typeface="+mj-lt"/>
              </a:rPr>
              <a:t>Barva světelného zdroje se udává v Kelvinech. Když budete zahřívat černé těleso, postupně vlivem žáru začne červenat, oranžovět, žloutnout, bělat, až nakonec přejde při nejvyšší teplotě do modré barvy. </a:t>
            </a:r>
          </a:p>
        </p:txBody>
      </p:sp>
      <p:cxnSp>
        <p:nvCxnSpPr>
          <p:cNvPr id="12" name="Přímá spojnice 11">
            <a:extLst>
              <a:ext uri="{FF2B5EF4-FFF2-40B4-BE49-F238E27FC236}">
                <a16:creationId xmlns:a16="http://schemas.microsoft.com/office/drawing/2014/main" id="{6C1CE19F-4592-BDA6-A71A-D3EA9598274D}"/>
              </a:ext>
            </a:extLst>
          </p:cNvPr>
          <p:cNvCxnSpPr>
            <a:cxnSpLocks/>
          </p:cNvCxnSpPr>
          <p:nvPr/>
        </p:nvCxnSpPr>
        <p:spPr>
          <a:xfrm flipH="1">
            <a:off x="709604" y="1175158"/>
            <a:ext cx="997276" cy="0"/>
          </a:xfrm>
          <a:prstGeom prst="line">
            <a:avLst/>
          </a:prstGeom>
          <a:ln w="19050">
            <a:solidFill>
              <a:srgbClr val="3078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Skupina 4">
            <a:extLst>
              <a:ext uri="{FF2B5EF4-FFF2-40B4-BE49-F238E27FC236}">
                <a16:creationId xmlns:a16="http://schemas.microsoft.com/office/drawing/2014/main" id="{ED74DB80-1C46-5AA3-2403-A0BDAC498394}"/>
              </a:ext>
            </a:extLst>
          </p:cNvPr>
          <p:cNvGrpSpPr/>
          <p:nvPr/>
        </p:nvGrpSpPr>
        <p:grpSpPr>
          <a:xfrm>
            <a:off x="3802397" y="4659313"/>
            <a:ext cx="1539204" cy="288701"/>
            <a:chOff x="3802397" y="4659313"/>
            <a:chExt cx="1539204" cy="288701"/>
          </a:xfrm>
        </p:grpSpPr>
        <p:cxnSp>
          <p:nvCxnSpPr>
            <p:cNvPr id="6" name="Přímá spojnice 5">
              <a:extLst>
                <a:ext uri="{FF2B5EF4-FFF2-40B4-BE49-F238E27FC236}">
                  <a16:creationId xmlns:a16="http://schemas.microsoft.com/office/drawing/2014/main" id="{B5AA8C03-E29C-4B94-1B0D-E2061F77C8D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211960" y="4659313"/>
              <a:ext cx="720080" cy="0"/>
            </a:xfrm>
            <a:prstGeom prst="line">
              <a:avLst/>
            </a:prstGeom>
            <a:ln>
              <a:solidFill>
                <a:srgbClr val="30787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ovéPole 6">
              <a:extLst>
                <a:ext uri="{FF2B5EF4-FFF2-40B4-BE49-F238E27FC236}">
                  <a16:creationId xmlns:a16="http://schemas.microsoft.com/office/drawing/2014/main" id="{C06619FF-4B2F-BDD5-8EED-78E5D8FC0B53}"/>
                </a:ext>
              </a:extLst>
            </p:cNvPr>
            <p:cNvSpPr txBox="1"/>
            <p:nvPr/>
          </p:nvSpPr>
          <p:spPr>
            <a:xfrm>
              <a:off x="3802397" y="4701793"/>
              <a:ext cx="153920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s-CZ" sz="1000" b="1" cap="all" spc="100" dirty="0">
                  <a:solidFill>
                    <a:schemeClr val="bg1">
                      <a:lumMod val="50000"/>
                    </a:schemeClr>
                  </a:solidFill>
                </a:rPr>
                <a:t>Slezská univerzita</a:t>
              </a:r>
            </a:p>
          </p:txBody>
        </p:sp>
      </p:grpSp>
      <p:pic>
        <p:nvPicPr>
          <p:cNvPr id="24580" name="Picture 4" descr="Colour Chart Image">
            <a:extLst>
              <a:ext uri="{FF2B5EF4-FFF2-40B4-BE49-F238E27FC236}">
                <a16:creationId xmlns:a16="http://schemas.microsoft.com/office/drawing/2014/main" id="{8F320F6F-4C3E-94B9-4884-DAFC761869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9538" y="991249"/>
            <a:ext cx="2164539" cy="3287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4477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1CA1FC-1B7A-8E1D-3B56-861051C157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>
            <a:extLst>
              <a:ext uri="{FF2B5EF4-FFF2-40B4-BE49-F238E27FC236}">
                <a16:creationId xmlns:a16="http://schemas.microsoft.com/office/drawing/2014/main" id="{8BCAF7C2-7024-510B-D962-D71955380B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0083"/>
            <a:ext cx="9144000" cy="5143500"/>
          </a:xfrm>
          <a:prstGeom prst="rect">
            <a:avLst/>
          </a:prstGeom>
        </p:spPr>
      </p:pic>
      <p:sp>
        <p:nvSpPr>
          <p:cNvPr id="9" name="Nadpis 1">
            <a:extLst>
              <a:ext uri="{FF2B5EF4-FFF2-40B4-BE49-F238E27FC236}">
                <a16:creationId xmlns:a16="http://schemas.microsoft.com/office/drawing/2014/main" id="{F0956D37-9FAC-57A6-D4BD-45C0D56879B7}"/>
              </a:ext>
            </a:extLst>
          </p:cNvPr>
          <p:cNvSpPr txBox="1">
            <a:spLocks/>
          </p:cNvSpPr>
          <p:nvPr/>
        </p:nvSpPr>
        <p:spPr>
          <a:xfrm>
            <a:off x="596752" y="462980"/>
            <a:ext cx="6279504" cy="66861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3200" b="1" cap="all" dirty="0" err="1">
                <a:solidFill>
                  <a:srgbClr val="307871"/>
                </a:solidFill>
              </a:rPr>
              <a:t>Affinity</a:t>
            </a:r>
            <a:r>
              <a:rPr lang="cs-CZ" sz="3200" b="1" cap="all" dirty="0">
                <a:solidFill>
                  <a:srgbClr val="307871"/>
                </a:solidFill>
              </a:rPr>
              <a:t> pro úpravy fotek</a:t>
            </a:r>
          </a:p>
        </p:txBody>
      </p:sp>
      <p:cxnSp>
        <p:nvCxnSpPr>
          <p:cNvPr id="12" name="Přímá spojnice 11">
            <a:extLst>
              <a:ext uri="{FF2B5EF4-FFF2-40B4-BE49-F238E27FC236}">
                <a16:creationId xmlns:a16="http://schemas.microsoft.com/office/drawing/2014/main" id="{C5AA5848-F297-F01C-DCC4-6BB9A05B97F2}"/>
              </a:ext>
            </a:extLst>
          </p:cNvPr>
          <p:cNvCxnSpPr>
            <a:cxnSpLocks/>
          </p:cNvCxnSpPr>
          <p:nvPr/>
        </p:nvCxnSpPr>
        <p:spPr>
          <a:xfrm flipH="1">
            <a:off x="709604" y="1175158"/>
            <a:ext cx="997276" cy="0"/>
          </a:xfrm>
          <a:prstGeom prst="line">
            <a:avLst/>
          </a:prstGeom>
          <a:ln w="19050">
            <a:solidFill>
              <a:srgbClr val="3078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Skupina 4">
            <a:extLst>
              <a:ext uri="{FF2B5EF4-FFF2-40B4-BE49-F238E27FC236}">
                <a16:creationId xmlns:a16="http://schemas.microsoft.com/office/drawing/2014/main" id="{C8C47CC8-E958-C657-E05A-83B17B2226B8}"/>
              </a:ext>
            </a:extLst>
          </p:cNvPr>
          <p:cNvGrpSpPr/>
          <p:nvPr/>
        </p:nvGrpSpPr>
        <p:grpSpPr>
          <a:xfrm>
            <a:off x="3802397" y="4659313"/>
            <a:ext cx="1539204" cy="288701"/>
            <a:chOff x="3802397" y="4659313"/>
            <a:chExt cx="1539204" cy="288701"/>
          </a:xfrm>
        </p:grpSpPr>
        <p:cxnSp>
          <p:nvCxnSpPr>
            <p:cNvPr id="6" name="Přímá spojnice 5">
              <a:extLst>
                <a:ext uri="{FF2B5EF4-FFF2-40B4-BE49-F238E27FC236}">
                  <a16:creationId xmlns:a16="http://schemas.microsoft.com/office/drawing/2014/main" id="{51537BAD-191F-F55D-9FAC-3CEA72845C4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211960" y="4659313"/>
              <a:ext cx="720080" cy="0"/>
            </a:xfrm>
            <a:prstGeom prst="line">
              <a:avLst/>
            </a:prstGeom>
            <a:ln>
              <a:solidFill>
                <a:srgbClr val="30787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ovéPole 6">
              <a:extLst>
                <a:ext uri="{FF2B5EF4-FFF2-40B4-BE49-F238E27FC236}">
                  <a16:creationId xmlns:a16="http://schemas.microsoft.com/office/drawing/2014/main" id="{815DDA1B-5EDA-F5AD-59F0-406D0175235A}"/>
                </a:ext>
              </a:extLst>
            </p:cNvPr>
            <p:cNvSpPr txBox="1"/>
            <p:nvPr/>
          </p:nvSpPr>
          <p:spPr>
            <a:xfrm>
              <a:off x="3802397" y="4701793"/>
              <a:ext cx="153920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s-CZ" sz="1000" b="1" cap="all" spc="100" dirty="0">
                  <a:solidFill>
                    <a:schemeClr val="bg1">
                      <a:lumMod val="50000"/>
                    </a:schemeClr>
                  </a:solidFill>
                </a:rPr>
                <a:t>Slezská univerzita</a:t>
              </a:r>
            </a:p>
          </p:txBody>
        </p:sp>
      </p:grpSp>
      <p:pic>
        <p:nvPicPr>
          <p:cNvPr id="3" name="Obrázek 2" descr="Obsah obrázku auto, Mřížka předního nárazníku, vozidlo, Chladič&#10;&#10;Popis byl vytvořen automaticky">
            <a:extLst>
              <a:ext uri="{FF2B5EF4-FFF2-40B4-BE49-F238E27FC236}">
                <a16:creationId xmlns:a16="http://schemas.microsoft.com/office/drawing/2014/main" id="{97DA3C3F-5AD0-D9CB-7DEE-29EF311333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0768" y="1323665"/>
            <a:ext cx="4706514" cy="2990383"/>
          </a:xfrm>
          <a:prstGeom prst="rect">
            <a:avLst/>
          </a:prstGeom>
        </p:spPr>
      </p:pic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548313DB-A4F6-F17B-ED5C-807D281860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60" y="1335822"/>
            <a:ext cx="3659208" cy="3036128"/>
          </a:xfrm>
        </p:spPr>
        <p:txBody>
          <a:bodyPr>
            <a:noAutofit/>
          </a:bodyPr>
          <a:lstStyle/>
          <a:p>
            <a:pPr>
              <a:buBlip>
                <a:blip r:embed="rId4"/>
              </a:buBlip>
            </a:pPr>
            <a:r>
              <a:rPr lang="cs-CZ" altLang="cs-CZ" sz="2300" dirty="0">
                <a:latin typeface="+mj-lt"/>
                <a:cs typeface="Times New Roman" panose="02020603050405020304" pitchFamily="18" charset="0"/>
              </a:rPr>
              <a:t>Nahrajte tuto fotku v obou formátech RAW a JPG.</a:t>
            </a:r>
          </a:p>
          <a:p>
            <a:pPr>
              <a:buBlip>
                <a:blip r:embed="rId4"/>
              </a:buBlip>
            </a:pPr>
            <a:r>
              <a:rPr lang="cs-CZ" altLang="cs-CZ" sz="2300" dirty="0">
                <a:latin typeface="+mj-lt"/>
                <a:cs typeface="Times New Roman" panose="02020603050405020304" pitchFamily="18" charset="0"/>
              </a:rPr>
              <a:t>Ve funkci </a:t>
            </a:r>
            <a:r>
              <a:rPr lang="cs-CZ" altLang="cs-CZ" sz="2300" dirty="0" err="1">
                <a:latin typeface="+mj-lt"/>
                <a:cs typeface="Times New Roman" panose="02020603050405020304" pitchFamily="18" charset="0"/>
              </a:rPr>
              <a:t>Develop</a:t>
            </a:r>
            <a:r>
              <a:rPr lang="cs-CZ" altLang="cs-CZ" sz="2300" dirty="0">
                <a:latin typeface="+mj-lt"/>
                <a:cs typeface="Times New Roman" panose="02020603050405020304" pitchFamily="18" charset="0"/>
              </a:rPr>
              <a:t> persona upravte např. </a:t>
            </a:r>
            <a:r>
              <a:rPr lang="cs-CZ" altLang="cs-CZ" sz="2300" dirty="0" err="1">
                <a:latin typeface="+mj-lt"/>
                <a:cs typeface="Times New Roman" panose="02020603050405020304" pitchFamily="18" charset="0"/>
              </a:rPr>
              <a:t>Contrast</a:t>
            </a:r>
            <a:r>
              <a:rPr lang="cs-CZ" altLang="cs-CZ" sz="2300" dirty="0">
                <a:latin typeface="+mj-lt"/>
                <a:cs typeface="Times New Roman" panose="02020603050405020304" pitchFamily="18" charset="0"/>
              </a:rPr>
              <a:t>, </a:t>
            </a:r>
            <a:r>
              <a:rPr lang="cs-CZ" altLang="cs-CZ" sz="2300" dirty="0" err="1">
                <a:latin typeface="+mj-lt"/>
                <a:cs typeface="Times New Roman" panose="02020603050405020304" pitchFamily="18" charset="0"/>
              </a:rPr>
              <a:t>Clarity</a:t>
            </a:r>
            <a:r>
              <a:rPr lang="cs-CZ" altLang="cs-CZ" sz="2300" dirty="0">
                <a:latin typeface="+mj-lt"/>
                <a:cs typeface="Times New Roman" panose="02020603050405020304" pitchFamily="18" charset="0"/>
              </a:rPr>
              <a:t> a </a:t>
            </a:r>
            <a:r>
              <a:rPr lang="cs-CZ" altLang="cs-CZ" sz="2300" dirty="0" err="1">
                <a:latin typeface="+mj-lt"/>
                <a:cs typeface="Times New Roman" panose="02020603050405020304" pitchFamily="18" charset="0"/>
              </a:rPr>
              <a:t>Shadows</a:t>
            </a:r>
            <a:r>
              <a:rPr lang="cs-CZ" altLang="cs-CZ" sz="2300" dirty="0">
                <a:latin typeface="+mj-lt"/>
                <a:cs typeface="Times New Roman" panose="02020603050405020304" pitchFamily="18" charset="0"/>
              </a:rPr>
              <a:t> a </a:t>
            </a:r>
            <a:r>
              <a:rPr lang="cs-CZ" altLang="cs-CZ" sz="2300" dirty="0" err="1">
                <a:latin typeface="+mj-lt"/>
                <a:cs typeface="Times New Roman" panose="02020603050405020304" pitchFamily="18" charset="0"/>
              </a:rPr>
              <a:t>provnejte</a:t>
            </a:r>
            <a:r>
              <a:rPr lang="cs-CZ" altLang="cs-CZ" sz="2300" dirty="0">
                <a:latin typeface="+mj-lt"/>
                <a:cs typeface="Times New Roman" panose="02020603050405020304" pitchFamily="18" charset="0"/>
              </a:rPr>
              <a:t> možnosti RAW oproti JPG. </a:t>
            </a:r>
          </a:p>
        </p:txBody>
      </p:sp>
    </p:spTree>
    <p:extLst>
      <p:ext uri="{BB962C8B-B14F-4D97-AF65-F5344CB8AC3E}">
        <p14:creationId xmlns:p14="http://schemas.microsoft.com/office/powerpoint/2010/main" val="31313105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70DA7F-9ED7-6712-7897-793880588E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1">
            <a:extLst>
              <a:ext uri="{FF2B5EF4-FFF2-40B4-BE49-F238E27FC236}">
                <a16:creationId xmlns:a16="http://schemas.microsoft.com/office/drawing/2014/main" id="{5640EF93-9BF0-DB77-E2C7-01FD962C3CA8}"/>
              </a:ext>
            </a:extLst>
          </p:cNvPr>
          <p:cNvSpPr txBox="1">
            <a:spLocks/>
          </p:cNvSpPr>
          <p:nvPr/>
        </p:nvSpPr>
        <p:spPr>
          <a:xfrm>
            <a:off x="596752" y="462980"/>
            <a:ext cx="6279504" cy="66861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3200" b="1" cap="all" dirty="0" err="1">
                <a:solidFill>
                  <a:srgbClr val="307871"/>
                </a:solidFill>
              </a:rPr>
              <a:t>Affinity</a:t>
            </a:r>
            <a:r>
              <a:rPr lang="cs-CZ" sz="3200" b="1" cap="all" dirty="0">
                <a:solidFill>
                  <a:srgbClr val="307871"/>
                </a:solidFill>
              </a:rPr>
              <a:t> pro úpravy fotek</a:t>
            </a:r>
          </a:p>
        </p:txBody>
      </p:sp>
      <p:cxnSp>
        <p:nvCxnSpPr>
          <p:cNvPr id="12" name="Přímá spojnice 11">
            <a:extLst>
              <a:ext uri="{FF2B5EF4-FFF2-40B4-BE49-F238E27FC236}">
                <a16:creationId xmlns:a16="http://schemas.microsoft.com/office/drawing/2014/main" id="{692FBB75-64C1-39CE-C6F8-4CD1D1E06CC7}"/>
              </a:ext>
            </a:extLst>
          </p:cNvPr>
          <p:cNvCxnSpPr>
            <a:cxnSpLocks/>
          </p:cNvCxnSpPr>
          <p:nvPr/>
        </p:nvCxnSpPr>
        <p:spPr>
          <a:xfrm flipH="1">
            <a:off x="709604" y="1175158"/>
            <a:ext cx="997276" cy="0"/>
          </a:xfrm>
          <a:prstGeom prst="line">
            <a:avLst/>
          </a:prstGeom>
          <a:ln w="19050">
            <a:solidFill>
              <a:srgbClr val="3078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Skupina 4">
            <a:extLst>
              <a:ext uri="{FF2B5EF4-FFF2-40B4-BE49-F238E27FC236}">
                <a16:creationId xmlns:a16="http://schemas.microsoft.com/office/drawing/2014/main" id="{B74146E3-7780-E1B5-AB04-5F197366C8EA}"/>
              </a:ext>
            </a:extLst>
          </p:cNvPr>
          <p:cNvGrpSpPr/>
          <p:nvPr/>
        </p:nvGrpSpPr>
        <p:grpSpPr>
          <a:xfrm>
            <a:off x="3802397" y="4659313"/>
            <a:ext cx="1539204" cy="288701"/>
            <a:chOff x="3802397" y="4659313"/>
            <a:chExt cx="1539204" cy="288701"/>
          </a:xfrm>
        </p:grpSpPr>
        <p:cxnSp>
          <p:nvCxnSpPr>
            <p:cNvPr id="6" name="Přímá spojnice 5">
              <a:extLst>
                <a:ext uri="{FF2B5EF4-FFF2-40B4-BE49-F238E27FC236}">
                  <a16:creationId xmlns:a16="http://schemas.microsoft.com/office/drawing/2014/main" id="{BF250083-365E-6CCC-B6DE-7471707C385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211960" y="4659313"/>
              <a:ext cx="720080" cy="0"/>
            </a:xfrm>
            <a:prstGeom prst="line">
              <a:avLst/>
            </a:prstGeom>
            <a:ln>
              <a:solidFill>
                <a:srgbClr val="30787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ovéPole 6">
              <a:extLst>
                <a:ext uri="{FF2B5EF4-FFF2-40B4-BE49-F238E27FC236}">
                  <a16:creationId xmlns:a16="http://schemas.microsoft.com/office/drawing/2014/main" id="{45FBC82C-D755-56DD-EBEE-9672A385CAD5}"/>
                </a:ext>
              </a:extLst>
            </p:cNvPr>
            <p:cNvSpPr txBox="1"/>
            <p:nvPr/>
          </p:nvSpPr>
          <p:spPr>
            <a:xfrm>
              <a:off x="3802397" y="4701793"/>
              <a:ext cx="153920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s-CZ" sz="1000" b="1" cap="all" spc="100" dirty="0">
                  <a:solidFill>
                    <a:schemeClr val="bg1">
                      <a:lumMod val="50000"/>
                    </a:schemeClr>
                  </a:solidFill>
                </a:rPr>
                <a:t>Slezská univerzita</a:t>
              </a:r>
            </a:p>
          </p:txBody>
        </p:sp>
      </p:grpSp>
      <p:pic>
        <p:nvPicPr>
          <p:cNvPr id="8" name="Obrázek 7" descr="Obsah obrázku rošt, černá, černobílá, černobílý&#10;&#10;Popis byl vytvořen automaticky">
            <a:extLst>
              <a:ext uri="{FF2B5EF4-FFF2-40B4-BE49-F238E27FC236}">
                <a16:creationId xmlns:a16="http://schemas.microsoft.com/office/drawing/2014/main" id="{00CF7CF7-5543-259D-46A0-A7FDE0CA80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3" t="20759" r="17826" b="3426"/>
          <a:stretch/>
        </p:blipFill>
        <p:spPr>
          <a:xfrm>
            <a:off x="1143000" y="1314041"/>
            <a:ext cx="3177565" cy="2654279"/>
          </a:xfrm>
          <a:prstGeom prst="rect">
            <a:avLst/>
          </a:prstGeom>
        </p:spPr>
      </p:pic>
      <p:pic>
        <p:nvPicPr>
          <p:cNvPr id="11" name="Obrázek 10" descr="Obsah obrázku rošt, ocel, kov&#10;&#10;Popis byl vytvořen automaticky">
            <a:extLst>
              <a:ext uri="{FF2B5EF4-FFF2-40B4-BE49-F238E27FC236}">
                <a16:creationId xmlns:a16="http://schemas.microsoft.com/office/drawing/2014/main" id="{034E0147-3812-54F1-6E5E-AB499063AA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1087" y="1314042"/>
            <a:ext cx="3124676" cy="2654295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9D0AD956-71C0-54E8-6D4F-961E7ED4ACB2}"/>
              </a:ext>
            </a:extLst>
          </p:cNvPr>
          <p:cNvSpPr txBox="1"/>
          <p:nvPr/>
        </p:nvSpPr>
        <p:spPr>
          <a:xfrm>
            <a:off x="2199847" y="3968320"/>
            <a:ext cx="10638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JPG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75E63A46-E7EE-14FA-6FD2-D8793083E15E}"/>
              </a:ext>
            </a:extLst>
          </p:cNvPr>
          <p:cNvSpPr txBox="1"/>
          <p:nvPr/>
        </p:nvSpPr>
        <p:spPr>
          <a:xfrm>
            <a:off x="5831490" y="3968741"/>
            <a:ext cx="10638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RAW</a:t>
            </a:r>
          </a:p>
        </p:txBody>
      </p:sp>
    </p:spTree>
    <p:extLst>
      <p:ext uri="{BB962C8B-B14F-4D97-AF65-F5344CB8AC3E}">
        <p14:creationId xmlns:p14="http://schemas.microsoft.com/office/powerpoint/2010/main" val="18214658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D5B499-6E55-17E1-671F-2872AD8CC3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>
            <a:extLst>
              <a:ext uri="{FF2B5EF4-FFF2-40B4-BE49-F238E27FC236}">
                <a16:creationId xmlns:a16="http://schemas.microsoft.com/office/drawing/2014/main" id="{8866FA24-9087-F680-FA91-09A633DA4B7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0083"/>
            <a:ext cx="9144000" cy="5143500"/>
          </a:xfrm>
          <a:prstGeom prst="rect">
            <a:avLst/>
          </a:prstGeom>
        </p:spPr>
      </p:pic>
      <p:sp>
        <p:nvSpPr>
          <p:cNvPr id="9" name="Nadpis 1">
            <a:extLst>
              <a:ext uri="{FF2B5EF4-FFF2-40B4-BE49-F238E27FC236}">
                <a16:creationId xmlns:a16="http://schemas.microsoft.com/office/drawing/2014/main" id="{64CDCAD2-5F37-5FC4-4B92-735ED1B809A0}"/>
              </a:ext>
            </a:extLst>
          </p:cNvPr>
          <p:cNvSpPr txBox="1">
            <a:spLocks/>
          </p:cNvSpPr>
          <p:nvPr/>
        </p:nvSpPr>
        <p:spPr>
          <a:xfrm>
            <a:off x="596752" y="462980"/>
            <a:ext cx="6279504" cy="66861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3200" b="1" cap="all" dirty="0" err="1">
                <a:solidFill>
                  <a:srgbClr val="307871"/>
                </a:solidFill>
              </a:rPr>
              <a:t>Affinity</a:t>
            </a:r>
            <a:r>
              <a:rPr lang="cs-CZ" sz="3200" b="1" cap="all" dirty="0">
                <a:solidFill>
                  <a:srgbClr val="307871"/>
                </a:solidFill>
              </a:rPr>
              <a:t> pro úpravy fotek</a:t>
            </a:r>
          </a:p>
        </p:txBody>
      </p:sp>
      <p:cxnSp>
        <p:nvCxnSpPr>
          <p:cNvPr id="12" name="Přímá spojnice 11">
            <a:extLst>
              <a:ext uri="{FF2B5EF4-FFF2-40B4-BE49-F238E27FC236}">
                <a16:creationId xmlns:a16="http://schemas.microsoft.com/office/drawing/2014/main" id="{5EF22AD0-3D6B-1342-F524-0B08A25FDB5A}"/>
              </a:ext>
            </a:extLst>
          </p:cNvPr>
          <p:cNvCxnSpPr>
            <a:cxnSpLocks/>
          </p:cNvCxnSpPr>
          <p:nvPr/>
        </p:nvCxnSpPr>
        <p:spPr>
          <a:xfrm flipH="1">
            <a:off x="709604" y="1175158"/>
            <a:ext cx="997276" cy="0"/>
          </a:xfrm>
          <a:prstGeom prst="line">
            <a:avLst/>
          </a:prstGeom>
          <a:ln w="19050">
            <a:solidFill>
              <a:srgbClr val="3078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Skupina 4">
            <a:extLst>
              <a:ext uri="{FF2B5EF4-FFF2-40B4-BE49-F238E27FC236}">
                <a16:creationId xmlns:a16="http://schemas.microsoft.com/office/drawing/2014/main" id="{4081653C-FB90-120C-D657-1ADF6997D226}"/>
              </a:ext>
            </a:extLst>
          </p:cNvPr>
          <p:cNvGrpSpPr/>
          <p:nvPr/>
        </p:nvGrpSpPr>
        <p:grpSpPr>
          <a:xfrm>
            <a:off x="3802397" y="4659313"/>
            <a:ext cx="1539204" cy="288701"/>
            <a:chOff x="3802397" y="4659313"/>
            <a:chExt cx="1539204" cy="288701"/>
          </a:xfrm>
        </p:grpSpPr>
        <p:cxnSp>
          <p:nvCxnSpPr>
            <p:cNvPr id="6" name="Přímá spojnice 5">
              <a:extLst>
                <a:ext uri="{FF2B5EF4-FFF2-40B4-BE49-F238E27FC236}">
                  <a16:creationId xmlns:a16="http://schemas.microsoft.com/office/drawing/2014/main" id="{CEF43D2B-625E-AE9F-5174-07985F63164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211960" y="4659313"/>
              <a:ext cx="720080" cy="0"/>
            </a:xfrm>
            <a:prstGeom prst="line">
              <a:avLst/>
            </a:prstGeom>
            <a:ln>
              <a:solidFill>
                <a:srgbClr val="30787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ovéPole 6">
              <a:extLst>
                <a:ext uri="{FF2B5EF4-FFF2-40B4-BE49-F238E27FC236}">
                  <a16:creationId xmlns:a16="http://schemas.microsoft.com/office/drawing/2014/main" id="{6BB6A0E3-7DB3-19A3-90F6-47933DA653A9}"/>
                </a:ext>
              </a:extLst>
            </p:cNvPr>
            <p:cNvSpPr txBox="1"/>
            <p:nvPr/>
          </p:nvSpPr>
          <p:spPr>
            <a:xfrm>
              <a:off x="3802397" y="4701793"/>
              <a:ext cx="153920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s-CZ" sz="1000" b="1" cap="all" spc="100" dirty="0">
                  <a:solidFill>
                    <a:schemeClr val="bg1">
                      <a:lumMod val="50000"/>
                    </a:schemeClr>
                  </a:solidFill>
                </a:rPr>
                <a:t>Slezská univerzita</a:t>
              </a:r>
            </a:p>
          </p:txBody>
        </p:sp>
      </p:grpSp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94C33BD5-6A6A-C967-BFAB-F298E1A7C0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60" y="1335822"/>
            <a:ext cx="3659208" cy="3036128"/>
          </a:xfrm>
        </p:spPr>
        <p:txBody>
          <a:bodyPr>
            <a:noAutofit/>
          </a:bodyPr>
          <a:lstStyle/>
          <a:p>
            <a:pPr>
              <a:buBlip>
                <a:blip r:embed="rId3"/>
              </a:buBlip>
            </a:pPr>
            <a:r>
              <a:rPr lang="cs-CZ" altLang="cs-CZ" sz="2300" dirty="0">
                <a:latin typeface="+mj-lt"/>
                <a:cs typeface="Times New Roman" panose="02020603050405020304" pitchFamily="18" charset="0"/>
              </a:rPr>
              <a:t>Nahrajte tuto fotku a upravte některé její vlastnosti.</a:t>
            </a:r>
          </a:p>
        </p:txBody>
      </p:sp>
      <p:pic>
        <p:nvPicPr>
          <p:cNvPr id="4" name="Obrázek 3" descr="Obsah obrázku vozidlo, venku, Luxusní vozidlo, Pozemní vozidlo&#10;&#10;Popis byl vytvořen automaticky">
            <a:extLst>
              <a:ext uri="{FF2B5EF4-FFF2-40B4-BE49-F238E27FC236}">
                <a16:creationId xmlns:a16="http://schemas.microsoft.com/office/drawing/2014/main" id="{5E8BF43B-4512-0FF7-55E1-5A1D621361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0768" y="1335822"/>
            <a:ext cx="4579515" cy="3020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6271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9B2297F0-AFBE-478F-99F6-7560D3C6CC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3" name="Obdélník: se zakulacenými rohy 12">
            <a:extLst>
              <a:ext uri="{FF2B5EF4-FFF2-40B4-BE49-F238E27FC236}">
                <a16:creationId xmlns:a16="http://schemas.microsoft.com/office/drawing/2014/main" id="{85237D80-94D7-45A4-A3FA-12A54210D606}"/>
              </a:ext>
            </a:extLst>
          </p:cNvPr>
          <p:cNvSpPr/>
          <p:nvPr/>
        </p:nvSpPr>
        <p:spPr>
          <a:xfrm>
            <a:off x="-396552" y="4515966"/>
            <a:ext cx="2749938" cy="288032"/>
          </a:xfrm>
          <a:prstGeom prst="roundRect">
            <a:avLst>
              <a:gd name="adj" fmla="val 50000"/>
            </a:avLst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7524115B-EB76-44B4-A8B2-02837B9EB826}"/>
              </a:ext>
            </a:extLst>
          </p:cNvPr>
          <p:cNvSpPr txBox="1"/>
          <p:nvPr/>
        </p:nvSpPr>
        <p:spPr>
          <a:xfrm>
            <a:off x="611559" y="4496221"/>
            <a:ext cx="16816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>
                <a:solidFill>
                  <a:schemeClr val="bg1"/>
                </a:solidFill>
              </a:rPr>
              <a:t>www.slu.cz/opf/cz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A0950B4E-DAB5-43A2-898E-94A6A076921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9702" y="325900"/>
            <a:ext cx="1953684" cy="956834"/>
          </a:xfrm>
          <a:prstGeom prst="rect">
            <a:avLst/>
          </a:prstGeom>
        </p:spPr>
      </p:pic>
      <p:sp>
        <p:nvSpPr>
          <p:cNvPr id="9" name="Nadpis 1">
            <a:extLst>
              <a:ext uri="{FF2B5EF4-FFF2-40B4-BE49-F238E27FC236}">
                <a16:creationId xmlns:a16="http://schemas.microsoft.com/office/drawing/2014/main" id="{C51D9093-0704-4F4C-A1A1-D0B3B97BA909}"/>
              </a:ext>
            </a:extLst>
          </p:cNvPr>
          <p:cNvSpPr txBox="1">
            <a:spLocks/>
          </p:cNvSpPr>
          <p:nvPr/>
        </p:nvSpPr>
        <p:spPr>
          <a:xfrm>
            <a:off x="6012160" y="4083918"/>
            <a:ext cx="2538172" cy="86409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cs-CZ" sz="3200" b="1" cap="all" dirty="0">
                <a:solidFill>
                  <a:srgbClr val="307871"/>
                </a:solidFill>
              </a:rPr>
              <a:t>DÍKY</a:t>
            </a:r>
            <a:br>
              <a:rPr lang="cs-CZ" sz="3200" b="1" cap="all" dirty="0">
                <a:solidFill>
                  <a:srgbClr val="307871"/>
                </a:solidFill>
              </a:rPr>
            </a:br>
            <a:r>
              <a:rPr lang="cs-CZ" sz="3200" b="1" cap="all" dirty="0">
                <a:solidFill>
                  <a:srgbClr val="307871"/>
                </a:solidFill>
              </a:rPr>
              <a:t>za pozornost</a:t>
            </a:r>
          </a:p>
        </p:txBody>
      </p:sp>
    </p:spTree>
    <p:extLst>
      <p:ext uri="{BB962C8B-B14F-4D97-AF65-F5344CB8AC3E}">
        <p14:creationId xmlns:p14="http://schemas.microsoft.com/office/powerpoint/2010/main" val="5476170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71CB18-00D1-36E5-69F0-6A9E99D622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1">
            <a:extLst>
              <a:ext uri="{FF2B5EF4-FFF2-40B4-BE49-F238E27FC236}">
                <a16:creationId xmlns:a16="http://schemas.microsoft.com/office/drawing/2014/main" id="{75F129D3-DBD2-D126-B4D8-247850635EA7}"/>
              </a:ext>
            </a:extLst>
          </p:cNvPr>
          <p:cNvSpPr txBox="1">
            <a:spLocks/>
          </p:cNvSpPr>
          <p:nvPr/>
        </p:nvSpPr>
        <p:spPr>
          <a:xfrm>
            <a:off x="596752" y="462980"/>
            <a:ext cx="6279504" cy="66861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3200" b="1" cap="all" dirty="0">
                <a:solidFill>
                  <a:srgbClr val="307871"/>
                </a:solidFill>
              </a:rPr>
              <a:t>Reflexe vlastní </a:t>
            </a:r>
            <a:r>
              <a:rPr lang="cs-CZ" sz="3200" b="1" cap="all" dirty="0" err="1">
                <a:solidFill>
                  <a:srgbClr val="307871"/>
                </a:solidFill>
              </a:rPr>
              <a:t>produktovky</a:t>
            </a:r>
            <a:endParaRPr lang="cs-CZ" sz="3200" b="1" cap="all" dirty="0">
              <a:solidFill>
                <a:srgbClr val="307871"/>
              </a:solidFill>
            </a:endParaRPr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089D4DB1-058E-B63B-EBDA-CDC192E5A0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60" y="1335822"/>
            <a:ext cx="1932587" cy="3036128"/>
          </a:xfrm>
        </p:spPr>
        <p:txBody>
          <a:bodyPr>
            <a:noAutofit/>
          </a:bodyPr>
          <a:lstStyle/>
          <a:p>
            <a:pPr>
              <a:buBlip>
                <a:blip r:embed="rId2"/>
              </a:buBlip>
            </a:pPr>
            <a:r>
              <a:rPr lang="cs-CZ" altLang="cs-CZ" sz="2400" dirty="0">
                <a:latin typeface="+mj-lt"/>
                <a:cs typeface="Times New Roman" panose="02020603050405020304" pitchFamily="18" charset="0"/>
              </a:rPr>
              <a:t>Světlo</a:t>
            </a:r>
          </a:p>
          <a:p>
            <a:pPr>
              <a:buBlip>
                <a:blip r:embed="rId2"/>
              </a:buBlip>
            </a:pPr>
            <a:r>
              <a:rPr lang="cs-CZ" altLang="cs-CZ" sz="2400" dirty="0">
                <a:latin typeface="+mj-lt"/>
                <a:cs typeface="Times New Roman" panose="02020603050405020304" pitchFamily="18" charset="0"/>
              </a:rPr>
              <a:t>Ostrost</a:t>
            </a:r>
          </a:p>
          <a:p>
            <a:pPr>
              <a:buBlip>
                <a:blip r:embed="rId2"/>
              </a:buBlip>
            </a:pPr>
            <a:endParaRPr lang="cs-CZ" altLang="cs-CZ" sz="2400" dirty="0">
              <a:latin typeface="+mj-lt"/>
              <a:cs typeface="Times New Roman" panose="02020603050405020304" pitchFamily="18" charset="0"/>
            </a:endParaRPr>
          </a:p>
        </p:txBody>
      </p:sp>
      <p:cxnSp>
        <p:nvCxnSpPr>
          <p:cNvPr id="12" name="Přímá spojnice 11">
            <a:extLst>
              <a:ext uri="{FF2B5EF4-FFF2-40B4-BE49-F238E27FC236}">
                <a16:creationId xmlns:a16="http://schemas.microsoft.com/office/drawing/2014/main" id="{12C12643-F8D0-98BF-2718-9379FB26169A}"/>
              </a:ext>
            </a:extLst>
          </p:cNvPr>
          <p:cNvCxnSpPr>
            <a:cxnSpLocks/>
          </p:cNvCxnSpPr>
          <p:nvPr/>
        </p:nvCxnSpPr>
        <p:spPr>
          <a:xfrm flipH="1">
            <a:off x="709604" y="1175158"/>
            <a:ext cx="997276" cy="0"/>
          </a:xfrm>
          <a:prstGeom prst="line">
            <a:avLst/>
          </a:prstGeom>
          <a:ln w="19050">
            <a:solidFill>
              <a:srgbClr val="3078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Skupina 4">
            <a:extLst>
              <a:ext uri="{FF2B5EF4-FFF2-40B4-BE49-F238E27FC236}">
                <a16:creationId xmlns:a16="http://schemas.microsoft.com/office/drawing/2014/main" id="{5A81E028-05D2-B1BB-715D-72DDDB4CE935}"/>
              </a:ext>
            </a:extLst>
          </p:cNvPr>
          <p:cNvGrpSpPr/>
          <p:nvPr/>
        </p:nvGrpSpPr>
        <p:grpSpPr>
          <a:xfrm>
            <a:off x="3802397" y="4659313"/>
            <a:ext cx="1539204" cy="288701"/>
            <a:chOff x="3802397" y="4659313"/>
            <a:chExt cx="1539204" cy="288701"/>
          </a:xfrm>
        </p:grpSpPr>
        <p:cxnSp>
          <p:nvCxnSpPr>
            <p:cNvPr id="6" name="Přímá spojnice 5">
              <a:extLst>
                <a:ext uri="{FF2B5EF4-FFF2-40B4-BE49-F238E27FC236}">
                  <a16:creationId xmlns:a16="http://schemas.microsoft.com/office/drawing/2014/main" id="{59A239DF-35F2-8D66-EA9D-52393D12217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211960" y="4659313"/>
              <a:ext cx="720080" cy="0"/>
            </a:xfrm>
            <a:prstGeom prst="line">
              <a:avLst/>
            </a:prstGeom>
            <a:ln>
              <a:solidFill>
                <a:srgbClr val="30787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ovéPole 6">
              <a:extLst>
                <a:ext uri="{FF2B5EF4-FFF2-40B4-BE49-F238E27FC236}">
                  <a16:creationId xmlns:a16="http://schemas.microsoft.com/office/drawing/2014/main" id="{75CE5C79-E649-C431-8B23-05311039C124}"/>
                </a:ext>
              </a:extLst>
            </p:cNvPr>
            <p:cNvSpPr txBox="1"/>
            <p:nvPr/>
          </p:nvSpPr>
          <p:spPr>
            <a:xfrm>
              <a:off x="3802397" y="4701793"/>
              <a:ext cx="153920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s-CZ" sz="1000" b="1" cap="all" spc="100" dirty="0">
                  <a:solidFill>
                    <a:schemeClr val="bg1">
                      <a:lumMod val="50000"/>
                    </a:schemeClr>
                  </a:solidFill>
                </a:rPr>
                <a:t>Slezská univerzita</a:t>
              </a:r>
            </a:p>
          </p:txBody>
        </p:sp>
      </p:grpSp>
      <p:pic>
        <p:nvPicPr>
          <p:cNvPr id="1030" name="Picture 6" descr="DIY Product Photography: 10 Mistakes You Should Avoid - Lumaprints">
            <a:extLst>
              <a:ext uri="{FF2B5EF4-FFF2-40B4-BE49-F238E27FC236}">
                <a16:creationId xmlns:a16="http://schemas.microsoft.com/office/drawing/2014/main" id="{E943FAFA-2AB3-2EEF-C1BE-C0FA7F8B96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291" y="1394155"/>
            <a:ext cx="2227974" cy="1867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20 Product Photography Tips for Beginners">
            <a:extLst>
              <a:ext uri="{FF2B5EF4-FFF2-40B4-BE49-F238E27FC236}">
                <a16:creationId xmlns:a16="http://schemas.microsoft.com/office/drawing/2014/main" id="{C30D4FEC-D889-737C-F0D4-2E564B6F4A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5338" y="1394155"/>
            <a:ext cx="3444738" cy="1867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5C1CB127-4028-D972-08F6-7927B590BC60}"/>
              </a:ext>
            </a:extLst>
          </p:cNvPr>
          <p:cNvSpPr/>
          <p:nvPr/>
        </p:nvSpPr>
        <p:spPr>
          <a:xfrm>
            <a:off x="4176968" y="1937807"/>
            <a:ext cx="284522" cy="3281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8" name="Přímá spojnice 7">
            <a:extLst>
              <a:ext uri="{FF2B5EF4-FFF2-40B4-BE49-F238E27FC236}">
                <a16:creationId xmlns:a16="http://schemas.microsoft.com/office/drawing/2014/main" id="{12C602AD-4C95-672F-57D3-F4B1DB549461}"/>
              </a:ext>
            </a:extLst>
          </p:cNvPr>
          <p:cNvCxnSpPr>
            <a:cxnSpLocks/>
          </p:cNvCxnSpPr>
          <p:nvPr/>
        </p:nvCxnSpPr>
        <p:spPr>
          <a:xfrm flipH="1">
            <a:off x="2714340" y="1937807"/>
            <a:ext cx="1462628" cy="156600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Přímá spojnice 12">
            <a:extLst>
              <a:ext uri="{FF2B5EF4-FFF2-40B4-BE49-F238E27FC236}">
                <a16:creationId xmlns:a16="http://schemas.microsoft.com/office/drawing/2014/main" id="{7891088F-7D6E-4C78-0A04-3B2799715BB6}"/>
              </a:ext>
            </a:extLst>
          </p:cNvPr>
          <p:cNvCxnSpPr>
            <a:cxnSpLocks/>
          </p:cNvCxnSpPr>
          <p:nvPr/>
        </p:nvCxnSpPr>
        <p:spPr>
          <a:xfrm flipH="1">
            <a:off x="3644217" y="1937807"/>
            <a:ext cx="817273" cy="156600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Přímá spojnice 17">
            <a:extLst>
              <a:ext uri="{FF2B5EF4-FFF2-40B4-BE49-F238E27FC236}">
                <a16:creationId xmlns:a16="http://schemas.microsoft.com/office/drawing/2014/main" id="{F337955C-DE75-0E8D-5311-4570CED6CC87}"/>
              </a:ext>
            </a:extLst>
          </p:cNvPr>
          <p:cNvCxnSpPr>
            <a:cxnSpLocks/>
          </p:cNvCxnSpPr>
          <p:nvPr/>
        </p:nvCxnSpPr>
        <p:spPr>
          <a:xfrm flipH="1">
            <a:off x="3655671" y="2265928"/>
            <a:ext cx="805819" cy="231025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" name="Picture 8" descr="20 Product Photography Tips for Beginners">
            <a:extLst>
              <a:ext uri="{FF2B5EF4-FFF2-40B4-BE49-F238E27FC236}">
                <a16:creationId xmlns:a16="http://schemas.microsoft.com/office/drawing/2014/main" id="{ACAF7441-7BE5-03E4-9100-7F4DA0CBBF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65" t="28743" r="45193" b="55429"/>
          <a:stretch/>
        </p:blipFill>
        <p:spPr bwMode="auto">
          <a:xfrm>
            <a:off x="2714340" y="3503811"/>
            <a:ext cx="929877" cy="1072371"/>
          </a:xfrm>
          <a:prstGeom prst="rect">
            <a:avLst/>
          </a:prstGeom>
          <a:ln w="1905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Obdélník 21">
            <a:extLst>
              <a:ext uri="{FF2B5EF4-FFF2-40B4-BE49-F238E27FC236}">
                <a16:creationId xmlns:a16="http://schemas.microsoft.com/office/drawing/2014/main" id="{B58A1044-739F-6DD8-9319-519CACEFA850}"/>
              </a:ext>
            </a:extLst>
          </p:cNvPr>
          <p:cNvSpPr/>
          <p:nvPr/>
        </p:nvSpPr>
        <p:spPr>
          <a:xfrm>
            <a:off x="1488487" y="3503811"/>
            <a:ext cx="941331" cy="107237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Zástupný symbol pro obsah 2">
            <a:extLst>
              <a:ext uri="{FF2B5EF4-FFF2-40B4-BE49-F238E27FC236}">
                <a16:creationId xmlns:a16="http://schemas.microsoft.com/office/drawing/2014/main" id="{0010293D-1AA0-CEC1-635C-4C45742EC087}"/>
              </a:ext>
            </a:extLst>
          </p:cNvPr>
          <p:cNvSpPr txBox="1">
            <a:spLocks/>
          </p:cNvSpPr>
          <p:nvPr/>
        </p:nvSpPr>
        <p:spPr>
          <a:xfrm>
            <a:off x="4319229" y="3533054"/>
            <a:ext cx="4594303" cy="12196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altLang="cs-CZ" sz="2400" dirty="0">
                <a:latin typeface="+mj-lt"/>
                <a:cs typeface="Times New Roman" panose="02020603050405020304" pitchFamily="18" charset="0"/>
              </a:rPr>
              <a:t>22% vratek v e-</a:t>
            </a:r>
            <a:r>
              <a:rPr lang="cs-CZ" altLang="cs-CZ" sz="2400" dirty="0" err="1">
                <a:latin typeface="+mj-lt"/>
                <a:cs typeface="Times New Roman" panose="02020603050405020304" pitchFamily="18" charset="0"/>
              </a:rPr>
              <a:t>commerce</a:t>
            </a:r>
            <a:r>
              <a:rPr lang="cs-CZ" altLang="cs-CZ" sz="2400" dirty="0">
                <a:latin typeface="+mj-lt"/>
                <a:cs typeface="Times New Roman" panose="02020603050405020304" pitchFamily="18" charset="0"/>
              </a:rPr>
              <a:t> je z toho důvodu, že produkt vypadal v realitě jinak než na fotce.</a:t>
            </a:r>
          </a:p>
          <a:p>
            <a:pPr>
              <a:buFont typeface="Arial" panose="020B0604020202020204" pitchFamily="34" charset="0"/>
              <a:buBlip>
                <a:blip r:embed="rId2"/>
              </a:buBlip>
            </a:pPr>
            <a:endParaRPr lang="cs-CZ" altLang="cs-CZ" sz="2400" dirty="0"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6238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2" grpId="0" animBg="1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F3D0C8-194F-A100-16B9-5DFF2B7E32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>
            <a:extLst>
              <a:ext uri="{FF2B5EF4-FFF2-40B4-BE49-F238E27FC236}">
                <a16:creationId xmlns:a16="http://schemas.microsoft.com/office/drawing/2014/main" id="{7ED96D68-74BB-1EC2-8765-259D4BBF669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Nadpis 1">
            <a:extLst>
              <a:ext uri="{FF2B5EF4-FFF2-40B4-BE49-F238E27FC236}">
                <a16:creationId xmlns:a16="http://schemas.microsoft.com/office/drawing/2014/main" id="{5169DB07-6855-83EE-E026-6F863D5372F7}"/>
              </a:ext>
            </a:extLst>
          </p:cNvPr>
          <p:cNvSpPr txBox="1">
            <a:spLocks/>
          </p:cNvSpPr>
          <p:nvPr/>
        </p:nvSpPr>
        <p:spPr>
          <a:xfrm>
            <a:off x="596752" y="462980"/>
            <a:ext cx="6279504" cy="66861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3200" b="1" cap="all" dirty="0">
                <a:solidFill>
                  <a:srgbClr val="307871"/>
                </a:solidFill>
              </a:rPr>
              <a:t>Ukázka světel</a:t>
            </a:r>
          </a:p>
        </p:txBody>
      </p:sp>
      <p:cxnSp>
        <p:nvCxnSpPr>
          <p:cNvPr id="12" name="Přímá spojnice 11">
            <a:extLst>
              <a:ext uri="{FF2B5EF4-FFF2-40B4-BE49-F238E27FC236}">
                <a16:creationId xmlns:a16="http://schemas.microsoft.com/office/drawing/2014/main" id="{499418EA-64A6-1359-84CF-F4540D288CDB}"/>
              </a:ext>
            </a:extLst>
          </p:cNvPr>
          <p:cNvCxnSpPr>
            <a:cxnSpLocks/>
          </p:cNvCxnSpPr>
          <p:nvPr/>
        </p:nvCxnSpPr>
        <p:spPr>
          <a:xfrm flipH="1">
            <a:off x="709604" y="1175158"/>
            <a:ext cx="997276" cy="0"/>
          </a:xfrm>
          <a:prstGeom prst="line">
            <a:avLst/>
          </a:prstGeom>
          <a:ln w="19050">
            <a:solidFill>
              <a:srgbClr val="3078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Skupina 4">
            <a:extLst>
              <a:ext uri="{FF2B5EF4-FFF2-40B4-BE49-F238E27FC236}">
                <a16:creationId xmlns:a16="http://schemas.microsoft.com/office/drawing/2014/main" id="{BF2AB796-055D-2AF0-40DB-FB8746818F54}"/>
              </a:ext>
            </a:extLst>
          </p:cNvPr>
          <p:cNvGrpSpPr/>
          <p:nvPr/>
        </p:nvGrpSpPr>
        <p:grpSpPr>
          <a:xfrm>
            <a:off x="3802397" y="4659313"/>
            <a:ext cx="1539204" cy="288701"/>
            <a:chOff x="3802397" y="4659313"/>
            <a:chExt cx="1539204" cy="288701"/>
          </a:xfrm>
        </p:grpSpPr>
        <p:cxnSp>
          <p:nvCxnSpPr>
            <p:cNvPr id="6" name="Přímá spojnice 5">
              <a:extLst>
                <a:ext uri="{FF2B5EF4-FFF2-40B4-BE49-F238E27FC236}">
                  <a16:creationId xmlns:a16="http://schemas.microsoft.com/office/drawing/2014/main" id="{D70B59BC-E6EA-D318-75B3-012C941BDF3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211960" y="4659313"/>
              <a:ext cx="720080" cy="0"/>
            </a:xfrm>
            <a:prstGeom prst="line">
              <a:avLst/>
            </a:prstGeom>
            <a:ln>
              <a:solidFill>
                <a:srgbClr val="30787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ovéPole 6">
              <a:extLst>
                <a:ext uri="{FF2B5EF4-FFF2-40B4-BE49-F238E27FC236}">
                  <a16:creationId xmlns:a16="http://schemas.microsoft.com/office/drawing/2014/main" id="{394F14E6-C415-FB48-348B-38364688E376}"/>
                </a:ext>
              </a:extLst>
            </p:cNvPr>
            <p:cNvSpPr txBox="1"/>
            <p:nvPr/>
          </p:nvSpPr>
          <p:spPr>
            <a:xfrm>
              <a:off x="3802397" y="4701793"/>
              <a:ext cx="153920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s-CZ" sz="1000" b="1" cap="all" spc="100" dirty="0">
                  <a:solidFill>
                    <a:schemeClr val="bg1">
                      <a:lumMod val="50000"/>
                    </a:schemeClr>
                  </a:solidFill>
                </a:rPr>
                <a:t>Slezská univerzita</a:t>
              </a:r>
            </a:p>
          </p:txBody>
        </p:sp>
      </p:grpSp>
      <p:pic>
        <p:nvPicPr>
          <p:cNvPr id="4" name="Picture 2" descr="Fomei Set pro fotografy - pokroÄilÃ½ pro Canon">
            <a:extLst>
              <a:ext uri="{FF2B5EF4-FFF2-40B4-BE49-F238E27FC236}">
                <a16:creationId xmlns:a16="http://schemas.microsoft.com/office/drawing/2014/main" id="{AF012DB5-63E8-6947-1D3F-136D689BA3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4993" y="1664968"/>
            <a:ext cx="1657350" cy="209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Aputure Amaran AL-H198 LED svÄtlo">
            <a:extLst>
              <a:ext uri="{FF2B5EF4-FFF2-40B4-BE49-F238E27FC236}">
                <a16:creationId xmlns:a16="http://schemas.microsoft.com/office/drawing/2014/main" id="{40122606-DDD7-BB1E-1431-4E1CE2202D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7140" y="2138497"/>
            <a:ext cx="1010108" cy="1148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Fujifilm blesk EF-42">
            <a:extLst>
              <a:ext uri="{FF2B5EF4-FFF2-40B4-BE49-F238E27FC236}">
                <a16:creationId xmlns:a16="http://schemas.microsoft.com/office/drawing/2014/main" id="{FF75CF00-14CD-98B6-7878-8E0EA7DE6B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752" y="2158267"/>
            <a:ext cx="1311141" cy="1311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Terronic Basic Hobby 5 - Kit 3">
            <a:extLst>
              <a:ext uri="{FF2B5EF4-FFF2-40B4-BE49-F238E27FC236}">
                <a16:creationId xmlns:a16="http://schemas.microsoft.com/office/drawing/2014/main" id="{B1734EBB-65C2-FBF6-639B-D64B99FAB2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2335" y="1693110"/>
            <a:ext cx="3125370" cy="2081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41993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0AA1F7-0D25-67E0-B80B-BBB447034C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>
            <a:extLst>
              <a:ext uri="{FF2B5EF4-FFF2-40B4-BE49-F238E27FC236}">
                <a16:creationId xmlns:a16="http://schemas.microsoft.com/office/drawing/2014/main" id="{B1C65D77-CAC4-CC2F-EC09-0570CAC03CE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Nadpis 1">
            <a:extLst>
              <a:ext uri="{FF2B5EF4-FFF2-40B4-BE49-F238E27FC236}">
                <a16:creationId xmlns:a16="http://schemas.microsoft.com/office/drawing/2014/main" id="{5D73E735-FA09-690F-F884-BEEE9C1832AE}"/>
              </a:ext>
            </a:extLst>
          </p:cNvPr>
          <p:cNvSpPr txBox="1">
            <a:spLocks/>
          </p:cNvSpPr>
          <p:nvPr/>
        </p:nvSpPr>
        <p:spPr>
          <a:xfrm>
            <a:off x="596751" y="462980"/>
            <a:ext cx="8101975" cy="66861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3200" b="1" cap="all" dirty="0">
                <a:solidFill>
                  <a:srgbClr val="307871"/>
                </a:solidFill>
              </a:rPr>
              <a:t>Cvičení: Porovnání světelných podmínek</a:t>
            </a:r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6F12F40E-6E06-A8CB-DD81-212AAB2670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60" y="1335822"/>
            <a:ext cx="8280920" cy="3036128"/>
          </a:xfrm>
        </p:spPr>
        <p:txBody>
          <a:bodyPr>
            <a:noAutofit/>
          </a:bodyPr>
          <a:lstStyle/>
          <a:p>
            <a:pPr>
              <a:buBlip>
                <a:blip r:embed="rId3"/>
              </a:buBlip>
            </a:pPr>
            <a:r>
              <a:rPr lang="cs-CZ" altLang="cs-CZ" sz="2400" dirty="0">
                <a:latin typeface="+mj-lt"/>
                <a:cs typeface="Times New Roman" panose="02020603050405020304" pitchFamily="18" charset="0"/>
              </a:rPr>
              <a:t>Vyfoťte produktovou fotografii</a:t>
            </a:r>
          </a:p>
          <a:p>
            <a:pPr marL="914400" lvl="1" indent="-457200">
              <a:buFont typeface="+mj-lt"/>
              <a:buAutoNum type="arabicPeriod"/>
            </a:pPr>
            <a:r>
              <a:rPr lang="cs-CZ" altLang="cs-CZ" sz="2000" dirty="0">
                <a:latin typeface="+mj-lt"/>
                <a:cs typeface="Times New Roman" panose="02020603050405020304" pitchFamily="18" charset="0"/>
              </a:rPr>
              <a:t>Světlo z místnosti</a:t>
            </a:r>
          </a:p>
          <a:p>
            <a:pPr marL="914400" lvl="1" indent="-457200">
              <a:buFont typeface="+mj-lt"/>
              <a:buAutoNum type="arabicPeriod"/>
            </a:pPr>
            <a:r>
              <a:rPr lang="cs-CZ" altLang="cs-CZ" sz="2000" dirty="0">
                <a:latin typeface="+mj-lt"/>
                <a:cs typeface="Times New Roman" panose="02020603050405020304" pitchFamily="18" charset="0"/>
              </a:rPr>
              <a:t>S použitím LED trvalých světel</a:t>
            </a:r>
          </a:p>
          <a:p>
            <a:pPr>
              <a:buBlip>
                <a:blip r:embed="rId3"/>
              </a:buBlip>
            </a:pPr>
            <a:r>
              <a:rPr lang="cs-CZ" altLang="cs-CZ" sz="2400" dirty="0">
                <a:latin typeface="+mj-lt"/>
                <a:cs typeface="Times New Roman" panose="02020603050405020304" pitchFamily="18" charset="0"/>
              </a:rPr>
              <a:t>Porovnání a reflexe úkolu</a:t>
            </a:r>
          </a:p>
        </p:txBody>
      </p:sp>
      <p:cxnSp>
        <p:nvCxnSpPr>
          <p:cNvPr id="12" name="Přímá spojnice 11">
            <a:extLst>
              <a:ext uri="{FF2B5EF4-FFF2-40B4-BE49-F238E27FC236}">
                <a16:creationId xmlns:a16="http://schemas.microsoft.com/office/drawing/2014/main" id="{3B3FD738-03F5-1F2C-3029-EA89487BC252}"/>
              </a:ext>
            </a:extLst>
          </p:cNvPr>
          <p:cNvCxnSpPr>
            <a:cxnSpLocks/>
          </p:cNvCxnSpPr>
          <p:nvPr/>
        </p:nvCxnSpPr>
        <p:spPr>
          <a:xfrm flipH="1">
            <a:off x="709604" y="1175158"/>
            <a:ext cx="997276" cy="0"/>
          </a:xfrm>
          <a:prstGeom prst="line">
            <a:avLst/>
          </a:prstGeom>
          <a:ln w="19050">
            <a:solidFill>
              <a:srgbClr val="3078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Skupina 4">
            <a:extLst>
              <a:ext uri="{FF2B5EF4-FFF2-40B4-BE49-F238E27FC236}">
                <a16:creationId xmlns:a16="http://schemas.microsoft.com/office/drawing/2014/main" id="{5206BB27-5F23-FDF2-16AD-51E21F15D825}"/>
              </a:ext>
            </a:extLst>
          </p:cNvPr>
          <p:cNvGrpSpPr/>
          <p:nvPr/>
        </p:nvGrpSpPr>
        <p:grpSpPr>
          <a:xfrm>
            <a:off x="3802397" y="4659313"/>
            <a:ext cx="1539204" cy="288701"/>
            <a:chOff x="3802397" y="4659313"/>
            <a:chExt cx="1539204" cy="288701"/>
          </a:xfrm>
        </p:grpSpPr>
        <p:cxnSp>
          <p:nvCxnSpPr>
            <p:cNvPr id="6" name="Přímá spojnice 5">
              <a:extLst>
                <a:ext uri="{FF2B5EF4-FFF2-40B4-BE49-F238E27FC236}">
                  <a16:creationId xmlns:a16="http://schemas.microsoft.com/office/drawing/2014/main" id="{6CA0BC9C-08D0-C6C6-9D21-DD6C6658DC7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211960" y="4659313"/>
              <a:ext cx="720080" cy="0"/>
            </a:xfrm>
            <a:prstGeom prst="line">
              <a:avLst/>
            </a:prstGeom>
            <a:ln>
              <a:solidFill>
                <a:srgbClr val="30787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ovéPole 6">
              <a:extLst>
                <a:ext uri="{FF2B5EF4-FFF2-40B4-BE49-F238E27FC236}">
                  <a16:creationId xmlns:a16="http://schemas.microsoft.com/office/drawing/2014/main" id="{C4DF7A43-C7A2-F039-8893-293606A82052}"/>
                </a:ext>
              </a:extLst>
            </p:cNvPr>
            <p:cNvSpPr txBox="1"/>
            <p:nvPr/>
          </p:nvSpPr>
          <p:spPr>
            <a:xfrm>
              <a:off x="3802397" y="4701793"/>
              <a:ext cx="153920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s-CZ" sz="1000" b="1" cap="all" spc="100" dirty="0">
                  <a:solidFill>
                    <a:schemeClr val="bg1">
                      <a:lumMod val="50000"/>
                    </a:schemeClr>
                  </a:solidFill>
                </a:rPr>
                <a:t>Slezská univerzita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702469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432C20-D7D5-3335-1C0F-82A3A4B035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1">
            <a:extLst>
              <a:ext uri="{FF2B5EF4-FFF2-40B4-BE49-F238E27FC236}">
                <a16:creationId xmlns:a16="http://schemas.microsoft.com/office/drawing/2014/main" id="{035E4341-6A84-7AC5-1C81-F880488A7B47}"/>
              </a:ext>
            </a:extLst>
          </p:cNvPr>
          <p:cNvSpPr txBox="1">
            <a:spLocks/>
          </p:cNvSpPr>
          <p:nvPr/>
        </p:nvSpPr>
        <p:spPr>
          <a:xfrm>
            <a:off x="596752" y="462980"/>
            <a:ext cx="6279504" cy="66861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3200" b="1" cap="all" dirty="0">
                <a:solidFill>
                  <a:srgbClr val="307871"/>
                </a:solidFill>
              </a:rPr>
              <a:t>Update v </a:t>
            </a:r>
            <a:r>
              <a:rPr lang="cs-CZ" sz="3200" b="1" cap="all" dirty="0" err="1">
                <a:solidFill>
                  <a:srgbClr val="307871"/>
                </a:solidFill>
              </a:rPr>
              <a:t>chatGPT</a:t>
            </a:r>
            <a:endParaRPr lang="cs-CZ" sz="3200" b="1" cap="all" dirty="0">
              <a:solidFill>
                <a:srgbClr val="307871"/>
              </a:solidFill>
            </a:endParaRPr>
          </a:p>
        </p:txBody>
      </p:sp>
      <p:cxnSp>
        <p:nvCxnSpPr>
          <p:cNvPr id="12" name="Přímá spojnice 11">
            <a:extLst>
              <a:ext uri="{FF2B5EF4-FFF2-40B4-BE49-F238E27FC236}">
                <a16:creationId xmlns:a16="http://schemas.microsoft.com/office/drawing/2014/main" id="{235F10F1-D951-2539-8215-FC844E55CBDD}"/>
              </a:ext>
            </a:extLst>
          </p:cNvPr>
          <p:cNvCxnSpPr>
            <a:cxnSpLocks/>
          </p:cNvCxnSpPr>
          <p:nvPr/>
        </p:nvCxnSpPr>
        <p:spPr>
          <a:xfrm flipH="1">
            <a:off x="709604" y="1175158"/>
            <a:ext cx="997276" cy="0"/>
          </a:xfrm>
          <a:prstGeom prst="line">
            <a:avLst/>
          </a:prstGeom>
          <a:ln w="19050">
            <a:solidFill>
              <a:srgbClr val="3078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Skupina 4">
            <a:extLst>
              <a:ext uri="{FF2B5EF4-FFF2-40B4-BE49-F238E27FC236}">
                <a16:creationId xmlns:a16="http://schemas.microsoft.com/office/drawing/2014/main" id="{2E4EFEFA-3B40-A8AE-1C24-EC4A43ED6FED}"/>
              </a:ext>
            </a:extLst>
          </p:cNvPr>
          <p:cNvGrpSpPr/>
          <p:nvPr/>
        </p:nvGrpSpPr>
        <p:grpSpPr>
          <a:xfrm>
            <a:off x="3802397" y="4659313"/>
            <a:ext cx="1539204" cy="288701"/>
            <a:chOff x="3802397" y="4659313"/>
            <a:chExt cx="1539204" cy="288701"/>
          </a:xfrm>
        </p:grpSpPr>
        <p:cxnSp>
          <p:nvCxnSpPr>
            <p:cNvPr id="6" name="Přímá spojnice 5">
              <a:extLst>
                <a:ext uri="{FF2B5EF4-FFF2-40B4-BE49-F238E27FC236}">
                  <a16:creationId xmlns:a16="http://schemas.microsoft.com/office/drawing/2014/main" id="{05135650-A7DB-DA14-FD17-D65C1D26716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211960" y="4659313"/>
              <a:ext cx="720080" cy="0"/>
            </a:xfrm>
            <a:prstGeom prst="line">
              <a:avLst/>
            </a:prstGeom>
            <a:ln>
              <a:solidFill>
                <a:srgbClr val="30787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ovéPole 6">
              <a:extLst>
                <a:ext uri="{FF2B5EF4-FFF2-40B4-BE49-F238E27FC236}">
                  <a16:creationId xmlns:a16="http://schemas.microsoft.com/office/drawing/2014/main" id="{4633F56A-ABC4-A559-A0C8-AC90D2C4EB30}"/>
                </a:ext>
              </a:extLst>
            </p:cNvPr>
            <p:cNvSpPr txBox="1"/>
            <p:nvPr/>
          </p:nvSpPr>
          <p:spPr>
            <a:xfrm>
              <a:off x="3802397" y="4701793"/>
              <a:ext cx="153920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s-CZ" sz="1000" b="1" cap="all" spc="100" dirty="0">
                  <a:solidFill>
                    <a:schemeClr val="bg1">
                      <a:lumMod val="50000"/>
                    </a:schemeClr>
                  </a:solidFill>
                </a:rPr>
                <a:t>Slezská univerzita</a:t>
              </a:r>
            </a:p>
          </p:txBody>
        </p:sp>
      </p:grpSp>
      <p:pic>
        <p:nvPicPr>
          <p:cNvPr id="3" name="Obrázek 2" descr="Obsah obrázku text, snímek obrazovky, logo, Značka&#10;&#10;Popis byl vytvořen automaticky">
            <a:extLst>
              <a:ext uri="{FF2B5EF4-FFF2-40B4-BE49-F238E27FC236}">
                <a16:creationId xmlns:a16="http://schemas.microsoft.com/office/drawing/2014/main" id="{ED08DD83-E48D-AA14-5455-92AE7EECCE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149" y="1424952"/>
            <a:ext cx="5135622" cy="2983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9198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767E3D-CA7F-D9F0-2DFE-81F0DC3BF5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1">
            <a:extLst>
              <a:ext uri="{FF2B5EF4-FFF2-40B4-BE49-F238E27FC236}">
                <a16:creationId xmlns:a16="http://schemas.microsoft.com/office/drawing/2014/main" id="{45C8D4A5-879C-6B4B-395C-721BB1E517AC}"/>
              </a:ext>
            </a:extLst>
          </p:cNvPr>
          <p:cNvSpPr txBox="1">
            <a:spLocks/>
          </p:cNvSpPr>
          <p:nvPr/>
        </p:nvSpPr>
        <p:spPr>
          <a:xfrm>
            <a:off x="596752" y="462980"/>
            <a:ext cx="6279504" cy="66861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3200" b="1" cap="all" dirty="0">
                <a:solidFill>
                  <a:srgbClr val="307871"/>
                </a:solidFill>
              </a:rPr>
              <a:t>konec lifestyle fotek?</a:t>
            </a:r>
          </a:p>
        </p:txBody>
      </p:sp>
      <p:cxnSp>
        <p:nvCxnSpPr>
          <p:cNvPr id="12" name="Přímá spojnice 11">
            <a:extLst>
              <a:ext uri="{FF2B5EF4-FFF2-40B4-BE49-F238E27FC236}">
                <a16:creationId xmlns:a16="http://schemas.microsoft.com/office/drawing/2014/main" id="{9C127AEA-E484-01C5-56C1-037B03DB9EEE}"/>
              </a:ext>
            </a:extLst>
          </p:cNvPr>
          <p:cNvCxnSpPr>
            <a:cxnSpLocks/>
          </p:cNvCxnSpPr>
          <p:nvPr/>
        </p:nvCxnSpPr>
        <p:spPr>
          <a:xfrm flipH="1">
            <a:off x="709604" y="1175158"/>
            <a:ext cx="997276" cy="0"/>
          </a:xfrm>
          <a:prstGeom prst="line">
            <a:avLst/>
          </a:prstGeom>
          <a:ln w="19050">
            <a:solidFill>
              <a:srgbClr val="3078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Skupina 4">
            <a:extLst>
              <a:ext uri="{FF2B5EF4-FFF2-40B4-BE49-F238E27FC236}">
                <a16:creationId xmlns:a16="http://schemas.microsoft.com/office/drawing/2014/main" id="{573B53EC-F698-3E9B-46D9-75B8A3D1035B}"/>
              </a:ext>
            </a:extLst>
          </p:cNvPr>
          <p:cNvGrpSpPr/>
          <p:nvPr/>
        </p:nvGrpSpPr>
        <p:grpSpPr>
          <a:xfrm>
            <a:off x="3802397" y="4659313"/>
            <a:ext cx="1539204" cy="288701"/>
            <a:chOff x="3802397" y="4659313"/>
            <a:chExt cx="1539204" cy="288701"/>
          </a:xfrm>
        </p:grpSpPr>
        <p:cxnSp>
          <p:nvCxnSpPr>
            <p:cNvPr id="6" name="Přímá spojnice 5">
              <a:extLst>
                <a:ext uri="{FF2B5EF4-FFF2-40B4-BE49-F238E27FC236}">
                  <a16:creationId xmlns:a16="http://schemas.microsoft.com/office/drawing/2014/main" id="{74306BC7-3E71-6178-B400-978B67880BB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211960" y="4659313"/>
              <a:ext cx="720080" cy="0"/>
            </a:xfrm>
            <a:prstGeom prst="line">
              <a:avLst/>
            </a:prstGeom>
            <a:ln>
              <a:solidFill>
                <a:srgbClr val="30787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ovéPole 6">
              <a:extLst>
                <a:ext uri="{FF2B5EF4-FFF2-40B4-BE49-F238E27FC236}">
                  <a16:creationId xmlns:a16="http://schemas.microsoft.com/office/drawing/2014/main" id="{51BD341E-CCE4-C4E1-07C3-DA6053DFF88A}"/>
                </a:ext>
              </a:extLst>
            </p:cNvPr>
            <p:cNvSpPr txBox="1"/>
            <p:nvPr/>
          </p:nvSpPr>
          <p:spPr>
            <a:xfrm>
              <a:off x="3802397" y="4701793"/>
              <a:ext cx="153920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s-CZ" sz="1000" b="1" cap="all" spc="100" dirty="0">
                  <a:solidFill>
                    <a:schemeClr val="bg1">
                      <a:lumMod val="50000"/>
                    </a:schemeClr>
                  </a:solidFill>
                </a:rPr>
                <a:t>Slezská univerzita</a:t>
              </a:r>
            </a:p>
          </p:txBody>
        </p:sp>
      </p:grpSp>
      <p:pic>
        <p:nvPicPr>
          <p:cNvPr id="1026" name="Picture 2" descr="Vygenerovaný obrázek">
            <a:extLst>
              <a:ext uri="{FF2B5EF4-FFF2-40B4-BE49-F238E27FC236}">
                <a16:creationId xmlns:a16="http://schemas.microsoft.com/office/drawing/2014/main" id="{9E9D12D8-0050-F8C9-5B47-22218537ED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2893" y="1309801"/>
            <a:ext cx="3638213" cy="3638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89337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9D0A3A-E194-AB82-35FE-C7F7F015A6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1">
            <a:extLst>
              <a:ext uri="{FF2B5EF4-FFF2-40B4-BE49-F238E27FC236}">
                <a16:creationId xmlns:a16="http://schemas.microsoft.com/office/drawing/2014/main" id="{9FF5C21B-51EB-6849-A979-5D28FFF20872}"/>
              </a:ext>
            </a:extLst>
          </p:cNvPr>
          <p:cNvSpPr txBox="1">
            <a:spLocks/>
          </p:cNvSpPr>
          <p:nvPr/>
        </p:nvSpPr>
        <p:spPr>
          <a:xfrm>
            <a:off x="596752" y="462980"/>
            <a:ext cx="6279504" cy="66861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3200" b="1" cap="all" dirty="0">
                <a:solidFill>
                  <a:srgbClr val="307871"/>
                </a:solidFill>
              </a:rPr>
              <a:t>konec lifestyle fotek?</a:t>
            </a:r>
          </a:p>
        </p:txBody>
      </p:sp>
      <p:cxnSp>
        <p:nvCxnSpPr>
          <p:cNvPr id="12" name="Přímá spojnice 11">
            <a:extLst>
              <a:ext uri="{FF2B5EF4-FFF2-40B4-BE49-F238E27FC236}">
                <a16:creationId xmlns:a16="http://schemas.microsoft.com/office/drawing/2014/main" id="{DE5CCAE5-7A00-A918-A687-D15A17336CE9}"/>
              </a:ext>
            </a:extLst>
          </p:cNvPr>
          <p:cNvCxnSpPr>
            <a:cxnSpLocks/>
          </p:cNvCxnSpPr>
          <p:nvPr/>
        </p:nvCxnSpPr>
        <p:spPr>
          <a:xfrm flipH="1">
            <a:off x="709604" y="1175158"/>
            <a:ext cx="997276" cy="0"/>
          </a:xfrm>
          <a:prstGeom prst="line">
            <a:avLst/>
          </a:prstGeom>
          <a:ln w="19050">
            <a:solidFill>
              <a:srgbClr val="3078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Skupina 4">
            <a:extLst>
              <a:ext uri="{FF2B5EF4-FFF2-40B4-BE49-F238E27FC236}">
                <a16:creationId xmlns:a16="http://schemas.microsoft.com/office/drawing/2014/main" id="{C058D41D-58FE-2C4C-B4D4-0C2902373C34}"/>
              </a:ext>
            </a:extLst>
          </p:cNvPr>
          <p:cNvGrpSpPr/>
          <p:nvPr/>
        </p:nvGrpSpPr>
        <p:grpSpPr>
          <a:xfrm>
            <a:off x="3802397" y="4659313"/>
            <a:ext cx="1539204" cy="288701"/>
            <a:chOff x="3802397" y="4659313"/>
            <a:chExt cx="1539204" cy="288701"/>
          </a:xfrm>
        </p:grpSpPr>
        <p:cxnSp>
          <p:nvCxnSpPr>
            <p:cNvPr id="6" name="Přímá spojnice 5">
              <a:extLst>
                <a:ext uri="{FF2B5EF4-FFF2-40B4-BE49-F238E27FC236}">
                  <a16:creationId xmlns:a16="http://schemas.microsoft.com/office/drawing/2014/main" id="{BCA9DA05-9AA4-6016-FF4A-42ECC5F27ED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211960" y="4659313"/>
              <a:ext cx="720080" cy="0"/>
            </a:xfrm>
            <a:prstGeom prst="line">
              <a:avLst/>
            </a:prstGeom>
            <a:ln>
              <a:solidFill>
                <a:srgbClr val="30787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ovéPole 6">
              <a:extLst>
                <a:ext uri="{FF2B5EF4-FFF2-40B4-BE49-F238E27FC236}">
                  <a16:creationId xmlns:a16="http://schemas.microsoft.com/office/drawing/2014/main" id="{4D8652BB-402B-75AE-2F47-8DDFBB1BB068}"/>
                </a:ext>
              </a:extLst>
            </p:cNvPr>
            <p:cNvSpPr txBox="1"/>
            <p:nvPr/>
          </p:nvSpPr>
          <p:spPr>
            <a:xfrm>
              <a:off x="3802397" y="4701793"/>
              <a:ext cx="153920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s-CZ" sz="1000" b="1" cap="all" spc="100" dirty="0">
                  <a:solidFill>
                    <a:schemeClr val="bg1">
                      <a:lumMod val="50000"/>
                    </a:schemeClr>
                  </a:solidFill>
                </a:rPr>
                <a:t>Slezská univerzita</a:t>
              </a:r>
            </a:p>
          </p:txBody>
        </p:sp>
      </p:grpSp>
      <p:pic>
        <p:nvPicPr>
          <p:cNvPr id="2" name="Picture 2" descr="Vygenerovaný obrázek">
            <a:extLst>
              <a:ext uri="{FF2B5EF4-FFF2-40B4-BE49-F238E27FC236}">
                <a16:creationId xmlns:a16="http://schemas.microsoft.com/office/drawing/2014/main" id="{26373D86-3C74-928B-D700-3D867C591C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4949" y="1317540"/>
            <a:ext cx="3594100" cy="359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7290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E20C8B-F22A-D04C-D152-23590B3099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>
            <a:extLst>
              <a:ext uri="{FF2B5EF4-FFF2-40B4-BE49-F238E27FC236}">
                <a16:creationId xmlns:a16="http://schemas.microsoft.com/office/drawing/2014/main" id="{FAFF7983-C357-641A-AF51-FAC2C76C4FE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Nadpis 1">
            <a:extLst>
              <a:ext uri="{FF2B5EF4-FFF2-40B4-BE49-F238E27FC236}">
                <a16:creationId xmlns:a16="http://schemas.microsoft.com/office/drawing/2014/main" id="{531B92DB-9643-1D7E-32DF-9A9F431F3FA2}"/>
              </a:ext>
            </a:extLst>
          </p:cNvPr>
          <p:cNvSpPr txBox="1">
            <a:spLocks/>
          </p:cNvSpPr>
          <p:nvPr/>
        </p:nvSpPr>
        <p:spPr>
          <a:xfrm>
            <a:off x="596752" y="462980"/>
            <a:ext cx="6279504" cy="66861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3200" b="1" cap="all" dirty="0">
                <a:solidFill>
                  <a:srgbClr val="307871"/>
                </a:solidFill>
              </a:rPr>
              <a:t>Cvičení k úpravě</a:t>
            </a:r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5A79225D-805C-6915-2AFC-11E747EDF7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60" y="1335822"/>
            <a:ext cx="8280920" cy="3036128"/>
          </a:xfrm>
        </p:spPr>
        <p:txBody>
          <a:bodyPr>
            <a:noAutofit/>
          </a:bodyPr>
          <a:lstStyle/>
          <a:p>
            <a:pPr>
              <a:buBlip>
                <a:blip r:embed="rId3"/>
              </a:buBlip>
            </a:pPr>
            <a:r>
              <a:rPr lang="cs-CZ" altLang="cs-CZ" sz="2400" dirty="0">
                <a:latin typeface="+mj-lt"/>
                <a:cs typeface="Times New Roman" panose="02020603050405020304" pitchFamily="18" charset="0"/>
              </a:rPr>
              <a:t>Složka v IS kde jsou </a:t>
            </a:r>
            <a:r>
              <a:rPr lang="cs-CZ" altLang="cs-CZ" sz="2400" dirty="0" err="1">
                <a:latin typeface="+mj-lt"/>
                <a:cs typeface="Times New Roman" panose="02020603050405020304" pitchFamily="18" charset="0"/>
              </a:rPr>
              <a:t>raw</a:t>
            </a:r>
            <a:r>
              <a:rPr lang="cs-CZ" altLang="cs-CZ" sz="2400" dirty="0">
                <a:latin typeface="+mj-lt"/>
                <a:cs typeface="Times New Roman" panose="02020603050405020304" pitchFamily="18" charset="0"/>
              </a:rPr>
              <a:t> a </a:t>
            </a:r>
            <a:r>
              <a:rPr lang="cs-CZ" altLang="cs-CZ" sz="2400" dirty="0" err="1">
                <a:latin typeface="+mj-lt"/>
                <a:cs typeface="Times New Roman" panose="02020603050405020304" pitchFamily="18" charset="0"/>
              </a:rPr>
              <a:t>jpg</a:t>
            </a:r>
            <a:r>
              <a:rPr lang="cs-CZ" altLang="cs-CZ" sz="2400" dirty="0">
                <a:latin typeface="+mj-lt"/>
                <a:cs typeface="Times New Roman" panose="02020603050405020304" pitchFamily="18" charset="0"/>
              </a:rPr>
              <a:t> soubory se kterými dnes budeme pracovat.</a:t>
            </a:r>
          </a:p>
          <a:p>
            <a:pPr>
              <a:buBlip>
                <a:blip r:embed="rId3"/>
              </a:buBlip>
            </a:pPr>
            <a:r>
              <a:rPr lang="cs-CZ" altLang="cs-CZ" sz="2400" dirty="0">
                <a:latin typeface="+mj-lt"/>
                <a:cs typeface="Times New Roman" panose="02020603050405020304" pitchFamily="18" charset="0"/>
              </a:rPr>
              <a:t>Použijeme </a:t>
            </a:r>
            <a:r>
              <a:rPr lang="cs-CZ" altLang="cs-CZ" sz="2400" dirty="0" err="1">
                <a:latin typeface="+mj-lt"/>
                <a:cs typeface="Times New Roman" panose="02020603050405020304" pitchFamily="18" charset="0"/>
              </a:rPr>
              <a:t>Affinity</a:t>
            </a:r>
            <a:r>
              <a:rPr lang="cs-CZ" altLang="cs-CZ" sz="2400" dirty="0">
                <a:latin typeface="+mj-lt"/>
                <a:cs typeface="Times New Roman" panose="02020603050405020304" pitchFamily="18" charset="0"/>
              </a:rPr>
              <a:t> ale princip úprav je stejný jako v jiných SW: </a:t>
            </a:r>
            <a:r>
              <a:rPr lang="cs-CZ" altLang="cs-CZ" sz="2400" dirty="0" err="1">
                <a:latin typeface="+mj-lt"/>
                <a:cs typeface="Times New Roman" panose="02020603050405020304" pitchFamily="18" charset="0"/>
              </a:rPr>
              <a:t>Lightroom</a:t>
            </a:r>
            <a:r>
              <a:rPr lang="cs-CZ" altLang="cs-CZ" sz="2400" dirty="0">
                <a:latin typeface="+mj-lt"/>
                <a:cs typeface="Times New Roman" panose="02020603050405020304" pitchFamily="18" charset="0"/>
              </a:rPr>
              <a:t> od Adobe, </a:t>
            </a:r>
            <a:r>
              <a:rPr lang="cs-CZ" altLang="cs-CZ" sz="2400" dirty="0" err="1">
                <a:latin typeface="+mj-lt"/>
                <a:cs typeface="Times New Roman" panose="02020603050405020304" pitchFamily="18" charset="0"/>
              </a:rPr>
              <a:t>Snapseed</a:t>
            </a:r>
            <a:r>
              <a:rPr lang="cs-CZ" altLang="cs-CZ" sz="2400" dirty="0">
                <a:latin typeface="+mj-lt"/>
                <a:cs typeface="Times New Roman" panose="02020603050405020304" pitchFamily="18" charset="0"/>
              </a:rPr>
              <a:t>, </a:t>
            </a:r>
            <a:r>
              <a:rPr lang="cs-CZ" altLang="cs-CZ" sz="2400" dirty="0" err="1">
                <a:latin typeface="+mj-lt"/>
                <a:cs typeface="Times New Roman" panose="02020603050405020304" pitchFamily="18" charset="0"/>
              </a:rPr>
              <a:t>Polarr</a:t>
            </a:r>
            <a:r>
              <a:rPr lang="cs-CZ" altLang="cs-CZ" sz="2400" dirty="0">
                <a:latin typeface="+mj-lt"/>
                <a:cs typeface="Times New Roman" panose="02020603050405020304" pitchFamily="18" charset="0"/>
              </a:rPr>
              <a:t>, </a:t>
            </a:r>
            <a:r>
              <a:rPr lang="cs-CZ" altLang="cs-CZ" sz="2400" dirty="0" err="1">
                <a:latin typeface="+mj-lt"/>
                <a:cs typeface="Times New Roman" panose="02020603050405020304" pitchFamily="18" charset="0"/>
              </a:rPr>
              <a:t>Canva</a:t>
            </a:r>
            <a:r>
              <a:rPr lang="cs-CZ" altLang="cs-CZ" sz="2400" dirty="0">
                <a:latin typeface="+mj-lt"/>
                <a:cs typeface="Times New Roman" panose="02020603050405020304" pitchFamily="18" charset="0"/>
              </a:rPr>
              <a:t> a jiné.</a:t>
            </a:r>
          </a:p>
        </p:txBody>
      </p:sp>
      <p:cxnSp>
        <p:nvCxnSpPr>
          <p:cNvPr id="12" name="Přímá spojnice 11">
            <a:extLst>
              <a:ext uri="{FF2B5EF4-FFF2-40B4-BE49-F238E27FC236}">
                <a16:creationId xmlns:a16="http://schemas.microsoft.com/office/drawing/2014/main" id="{9D836B29-9ADC-7F74-F384-8A07A35BD196}"/>
              </a:ext>
            </a:extLst>
          </p:cNvPr>
          <p:cNvCxnSpPr>
            <a:cxnSpLocks/>
          </p:cNvCxnSpPr>
          <p:nvPr/>
        </p:nvCxnSpPr>
        <p:spPr>
          <a:xfrm flipH="1">
            <a:off x="709604" y="1175158"/>
            <a:ext cx="997276" cy="0"/>
          </a:xfrm>
          <a:prstGeom prst="line">
            <a:avLst/>
          </a:prstGeom>
          <a:ln w="19050">
            <a:solidFill>
              <a:srgbClr val="3078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Skupina 4">
            <a:extLst>
              <a:ext uri="{FF2B5EF4-FFF2-40B4-BE49-F238E27FC236}">
                <a16:creationId xmlns:a16="http://schemas.microsoft.com/office/drawing/2014/main" id="{9693DBE9-4254-1665-9CBB-0871879E0706}"/>
              </a:ext>
            </a:extLst>
          </p:cNvPr>
          <p:cNvGrpSpPr/>
          <p:nvPr/>
        </p:nvGrpSpPr>
        <p:grpSpPr>
          <a:xfrm>
            <a:off x="3802397" y="4659313"/>
            <a:ext cx="1539204" cy="288701"/>
            <a:chOff x="3802397" y="4659313"/>
            <a:chExt cx="1539204" cy="288701"/>
          </a:xfrm>
        </p:grpSpPr>
        <p:cxnSp>
          <p:nvCxnSpPr>
            <p:cNvPr id="6" name="Přímá spojnice 5">
              <a:extLst>
                <a:ext uri="{FF2B5EF4-FFF2-40B4-BE49-F238E27FC236}">
                  <a16:creationId xmlns:a16="http://schemas.microsoft.com/office/drawing/2014/main" id="{53C2650C-20F0-F43F-CB6C-E9A9FCEA889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211960" y="4659313"/>
              <a:ext cx="720080" cy="0"/>
            </a:xfrm>
            <a:prstGeom prst="line">
              <a:avLst/>
            </a:prstGeom>
            <a:ln>
              <a:solidFill>
                <a:srgbClr val="30787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ovéPole 6">
              <a:extLst>
                <a:ext uri="{FF2B5EF4-FFF2-40B4-BE49-F238E27FC236}">
                  <a16:creationId xmlns:a16="http://schemas.microsoft.com/office/drawing/2014/main" id="{31F0610F-75B2-EB05-E977-47E1A6E2A81F}"/>
                </a:ext>
              </a:extLst>
            </p:cNvPr>
            <p:cNvSpPr txBox="1"/>
            <p:nvPr/>
          </p:nvSpPr>
          <p:spPr>
            <a:xfrm>
              <a:off x="3802397" y="4701793"/>
              <a:ext cx="153920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s-CZ" sz="1000" b="1" cap="all" spc="100" dirty="0">
                  <a:solidFill>
                    <a:schemeClr val="bg1">
                      <a:lumMod val="50000"/>
                    </a:schemeClr>
                  </a:solidFill>
                </a:rPr>
                <a:t>Slezská univerzita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496036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82DE0F-BB3E-C347-1E1E-D7679521B0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>
            <a:extLst>
              <a:ext uri="{FF2B5EF4-FFF2-40B4-BE49-F238E27FC236}">
                <a16:creationId xmlns:a16="http://schemas.microsoft.com/office/drawing/2014/main" id="{2EBF3407-63C6-811F-9329-92F4B38FFF4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Nadpis 1">
            <a:extLst>
              <a:ext uri="{FF2B5EF4-FFF2-40B4-BE49-F238E27FC236}">
                <a16:creationId xmlns:a16="http://schemas.microsoft.com/office/drawing/2014/main" id="{88083618-AA90-3307-4993-EA0BBB8CD86E}"/>
              </a:ext>
            </a:extLst>
          </p:cNvPr>
          <p:cNvSpPr txBox="1">
            <a:spLocks/>
          </p:cNvSpPr>
          <p:nvPr/>
        </p:nvSpPr>
        <p:spPr>
          <a:xfrm>
            <a:off x="596752" y="462980"/>
            <a:ext cx="6279504" cy="66861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3200" b="1" cap="all" dirty="0" err="1">
                <a:solidFill>
                  <a:srgbClr val="307871"/>
                </a:solidFill>
              </a:rPr>
              <a:t>polarr</a:t>
            </a:r>
            <a:endParaRPr lang="cs-CZ" sz="3200" b="1" cap="all" dirty="0">
              <a:solidFill>
                <a:srgbClr val="307871"/>
              </a:solidFill>
            </a:endParaRPr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E7A41EBA-5EAB-8292-6551-6D83F4A8D8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60" y="1335822"/>
            <a:ext cx="8280920" cy="558288"/>
          </a:xfrm>
        </p:spPr>
        <p:txBody>
          <a:bodyPr>
            <a:noAutofit/>
          </a:bodyPr>
          <a:lstStyle/>
          <a:p>
            <a:pPr>
              <a:buBlip>
                <a:blip r:embed="rId3"/>
              </a:buBlip>
            </a:pPr>
            <a:r>
              <a:rPr lang="cs-CZ" altLang="cs-CZ" sz="2400" dirty="0">
                <a:latin typeface="+mj-lt"/>
                <a:cs typeface="Times New Roman" panose="02020603050405020304" pitchFamily="18" charset="0"/>
              </a:rPr>
              <a:t>Online editor, desktop verze umí </a:t>
            </a:r>
            <a:r>
              <a:rPr lang="cs-CZ" altLang="cs-CZ" sz="2400" dirty="0" err="1">
                <a:latin typeface="+mj-lt"/>
                <a:cs typeface="Times New Roman" panose="02020603050405020304" pitchFamily="18" charset="0"/>
              </a:rPr>
              <a:t>raw</a:t>
            </a:r>
            <a:r>
              <a:rPr lang="cs-CZ" altLang="cs-CZ" sz="2400" dirty="0">
                <a:latin typeface="+mj-lt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12" name="Přímá spojnice 11">
            <a:extLst>
              <a:ext uri="{FF2B5EF4-FFF2-40B4-BE49-F238E27FC236}">
                <a16:creationId xmlns:a16="http://schemas.microsoft.com/office/drawing/2014/main" id="{97034493-F0CA-26FF-2F1C-07A3397E11B8}"/>
              </a:ext>
            </a:extLst>
          </p:cNvPr>
          <p:cNvCxnSpPr>
            <a:cxnSpLocks/>
          </p:cNvCxnSpPr>
          <p:nvPr/>
        </p:nvCxnSpPr>
        <p:spPr>
          <a:xfrm flipH="1">
            <a:off x="709604" y="1175158"/>
            <a:ext cx="997276" cy="0"/>
          </a:xfrm>
          <a:prstGeom prst="line">
            <a:avLst/>
          </a:prstGeom>
          <a:ln w="19050">
            <a:solidFill>
              <a:srgbClr val="3078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Skupina 4">
            <a:extLst>
              <a:ext uri="{FF2B5EF4-FFF2-40B4-BE49-F238E27FC236}">
                <a16:creationId xmlns:a16="http://schemas.microsoft.com/office/drawing/2014/main" id="{D3D1C3A0-FD51-60D0-07A8-A2C957BD718C}"/>
              </a:ext>
            </a:extLst>
          </p:cNvPr>
          <p:cNvGrpSpPr/>
          <p:nvPr/>
        </p:nvGrpSpPr>
        <p:grpSpPr>
          <a:xfrm>
            <a:off x="3802397" y="4659313"/>
            <a:ext cx="1539204" cy="288701"/>
            <a:chOff x="3802397" y="4659313"/>
            <a:chExt cx="1539204" cy="288701"/>
          </a:xfrm>
        </p:grpSpPr>
        <p:cxnSp>
          <p:nvCxnSpPr>
            <p:cNvPr id="6" name="Přímá spojnice 5">
              <a:extLst>
                <a:ext uri="{FF2B5EF4-FFF2-40B4-BE49-F238E27FC236}">
                  <a16:creationId xmlns:a16="http://schemas.microsoft.com/office/drawing/2014/main" id="{1B587BA7-72B4-EC79-C15E-9FAC6DB7CBA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211960" y="4659313"/>
              <a:ext cx="720080" cy="0"/>
            </a:xfrm>
            <a:prstGeom prst="line">
              <a:avLst/>
            </a:prstGeom>
            <a:ln>
              <a:solidFill>
                <a:srgbClr val="30787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ovéPole 6">
              <a:extLst>
                <a:ext uri="{FF2B5EF4-FFF2-40B4-BE49-F238E27FC236}">
                  <a16:creationId xmlns:a16="http://schemas.microsoft.com/office/drawing/2014/main" id="{7229B13A-7C99-F0F2-799E-F66CDBA8BC2B}"/>
                </a:ext>
              </a:extLst>
            </p:cNvPr>
            <p:cNvSpPr txBox="1"/>
            <p:nvPr/>
          </p:nvSpPr>
          <p:spPr>
            <a:xfrm>
              <a:off x="3802397" y="4701793"/>
              <a:ext cx="153920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s-CZ" sz="1000" b="1" cap="all" spc="100" dirty="0">
                  <a:solidFill>
                    <a:schemeClr val="bg1">
                      <a:lumMod val="50000"/>
                    </a:schemeClr>
                  </a:solidFill>
                </a:rPr>
                <a:t>Slezská univerzita</a:t>
              </a:r>
            </a:p>
          </p:txBody>
        </p:sp>
      </p:grpSp>
      <p:pic>
        <p:nvPicPr>
          <p:cNvPr id="10" name="Obrázek 9" descr="Obsah obrázku snímek obrazovky&#10;&#10;Popis byl vytvořen automaticky">
            <a:extLst>
              <a:ext uri="{FF2B5EF4-FFF2-40B4-BE49-F238E27FC236}">
                <a16:creationId xmlns:a16="http://schemas.microsoft.com/office/drawing/2014/main" id="{E937F24F-2152-305C-72B1-8A81C85B47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820" y="1738610"/>
            <a:ext cx="5570399" cy="3205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638118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A1623DFD44D9694DB179A25939B4AF7B" ma:contentTypeVersion="15" ma:contentTypeDescription="Vytvoří nový dokument" ma:contentTypeScope="" ma:versionID="4c03369ef162b4819551cb1636e113a0">
  <xsd:schema xmlns:xsd="http://www.w3.org/2001/XMLSchema" xmlns:xs="http://www.w3.org/2001/XMLSchema" xmlns:p="http://schemas.microsoft.com/office/2006/metadata/properties" xmlns:ns2="869f6d21-e2a1-4499-937e-7cd117887e17" xmlns:ns3="648d1b4a-c446-40a4-8600-633a74140010" targetNamespace="http://schemas.microsoft.com/office/2006/metadata/properties" ma:root="true" ma:fieldsID="74b16deee54aa6a477a3150856fd2369" ns2:_="" ns3:_="">
    <xsd:import namespace="869f6d21-e2a1-4499-937e-7cd117887e17"/>
    <xsd:import namespace="648d1b4a-c446-40a4-8600-633a74140010"/>
    <xsd:element name="properties">
      <xsd:complexType>
        <xsd:sequence>
          <xsd:element name="documentManagement">
            <xsd:complexType>
              <xsd:all>
                <xsd:element ref="ns2:lcf76f155ced4ddcb4097134ff3c332f" minOccurs="0"/>
                <xsd:element ref="ns3:TaxCatchAll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MediaServiceObjectDetectorVersions" minOccurs="0"/>
                <xsd:element ref="ns2:MediaServiceLocatio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69f6d21-e2a1-4499-937e-7cd117887e17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9" nillable="true" ma:taxonomy="true" ma:internalName="lcf76f155ced4ddcb4097134ff3c332f" ma:taxonomyFieldName="MediaServiceImageTags" ma:displayName="Značky obrázků" ma:readOnly="false" ma:fieldId="{5cf76f15-5ced-4ddc-b409-7134ff3c332f}" ma:taxonomyMulti="true" ma:sspId="bce56c0d-8add-4fe5-85a8-9b3e3d2b7a8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48d1b4a-c446-40a4-8600-633a74140010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d1d8f85b-e74d-45d3-ba12-042c44b05bfd}" ma:internalName="TaxCatchAll" ma:showField="CatchAllData" ma:web="648d1b4a-c446-40a4-8600-633a7414001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6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69f6d21-e2a1-4499-937e-7cd117887e17">
      <Terms xmlns="http://schemas.microsoft.com/office/infopath/2007/PartnerControls"/>
    </lcf76f155ced4ddcb4097134ff3c332f>
    <TaxCatchAll xmlns="648d1b4a-c446-40a4-8600-633a74140010" xsi:nil="true"/>
  </documentManagement>
</p:properties>
</file>

<file path=customXml/itemProps1.xml><?xml version="1.0" encoding="utf-8"?>
<ds:datastoreItem xmlns:ds="http://schemas.openxmlformats.org/officeDocument/2006/customXml" ds:itemID="{0847EE3C-3A83-476D-8D23-7355ACE30E0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69f6d21-e2a1-4499-937e-7cd117887e17"/>
    <ds:schemaRef ds:uri="648d1b4a-c446-40a4-8600-633a7414001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4BF132D-32F7-4CCA-B33B-6E360CFDB6B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F3937F9-AC47-4E01-87E2-698E64500E49}">
  <ds:schemaRefs>
    <ds:schemaRef ds:uri="http://schemas.microsoft.com/office/infopath/2007/PartnerControls"/>
    <ds:schemaRef ds:uri="http://www.w3.org/XML/1998/namespace"/>
    <ds:schemaRef ds:uri="http://purl.org/dc/terms/"/>
    <ds:schemaRef ds:uri="http://purl.org/dc/dcmitype/"/>
    <ds:schemaRef ds:uri="http://schemas.openxmlformats.org/package/2006/metadata/core-properties"/>
    <ds:schemaRef ds:uri="http://schemas.microsoft.com/office/2006/metadata/properties"/>
    <ds:schemaRef ds:uri="http://schemas.microsoft.com/office/2006/documentManagement/types"/>
    <ds:schemaRef ds:uri="http://purl.org/dc/elements/1.1/"/>
    <ds:schemaRef ds:uri="869f6d21-e2a1-4499-937e-7cd117887e17"/>
    <ds:schemaRef ds:uri="648d1b4a-c446-40a4-8600-633a74140010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3447</TotalTime>
  <Words>453</Words>
  <Application>Microsoft Macintosh PowerPoint</Application>
  <PresentationFormat>Předvádění na obrazovce (16:9)</PresentationFormat>
  <Paragraphs>85</Paragraphs>
  <Slides>19</Slides>
  <Notes>3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19</vt:i4>
      </vt:variant>
    </vt:vector>
  </HeadingPairs>
  <TitlesOfParts>
    <vt:vector size="23" baseType="lpstr">
      <vt:lpstr>Aptos</vt:lpstr>
      <vt:lpstr>Arial</vt:lpstr>
      <vt:lpstr>Calibri</vt:lpstr>
      <vt:lpstr>Motiv systému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Název prezentace</dc:title>
  <dc:creator>Alexandr Ochonský</dc:creator>
  <cp:lastModifiedBy>Martin Klepek</cp:lastModifiedBy>
  <cp:revision>68</cp:revision>
  <dcterms:created xsi:type="dcterms:W3CDTF">2016-07-06T15:42:34Z</dcterms:created>
  <dcterms:modified xsi:type="dcterms:W3CDTF">2025-04-07T10:05:15Z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0x010100A1623DFD44D9694DB179A25939B4AF7B</vt:lpwstr>
  </property>
</Properties>
</file>