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2" r:id="rId5"/>
    <p:sldId id="359" r:id="rId6"/>
    <p:sldId id="357" r:id="rId7"/>
    <p:sldId id="358" r:id="rId8"/>
    <p:sldId id="360" r:id="rId9"/>
    <p:sldId id="355" r:id="rId10"/>
    <p:sldId id="354" r:id="rId11"/>
    <p:sldId id="341" r:id="rId12"/>
    <p:sldId id="342" r:id="rId13"/>
    <p:sldId id="343" r:id="rId14"/>
    <p:sldId id="344" r:id="rId15"/>
    <p:sldId id="348" r:id="rId16"/>
    <p:sldId id="349" r:id="rId17"/>
    <p:sldId id="350" r:id="rId18"/>
    <p:sldId id="347" r:id="rId19"/>
    <p:sldId id="345" r:id="rId20"/>
    <p:sldId id="346" r:id="rId21"/>
    <p:sldId id="353" r:id="rId22"/>
    <p:sldId id="352" r:id="rId23"/>
    <p:sldId id="340" r:id="rId24"/>
    <p:sldId id="361" r:id="rId25"/>
    <p:sldId id="266" r:id="rId2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1897C-ADFB-9149-ABE9-9F60B922643F}" v="49" dt="2025-04-14T06:30:34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8"/>
    <p:restoredTop sz="94729"/>
  </p:normalViewPr>
  <p:slideViewPr>
    <p:cSldViewPr snapToGrid="0">
      <p:cViewPr>
        <p:scale>
          <a:sx n="121" d="100"/>
          <a:sy n="121" d="100"/>
        </p:scale>
        <p:origin x="1224" y="560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lepek" userId="feb729e6-0e74-477c-a0ae-c9b68d8ac753" providerId="ADAL" clId="{F575695B-9725-844B-ABBE-56AF5BF0D90D}"/>
    <pc:docChg chg="undo custSel modSld">
      <pc:chgData name="Martin Klepek" userId="feb729e6-0e74-477c-a0ae-c9b68d8ac753" providerId="ADAL" clId="{F575695B-9725-844B-ABBE-56AF5BF0D90D}" dt="2025-03-17T05:30:50.401" v="69"/>
      <pc:docMkLst>
        <pc:docMk/>
      </pc:docMkLst>
      <pc:sldChg chg="modSp mod">
        <pc:chgData name="Martin Klepek" userId="feb729e6-0e74-477c-a0ae-c9b68d8ac753" providerId="ADAL" clId="{F575695B-9725-844B-ABBE-56AF5BF0D90D}" dt="2025-03-17T05:30:20.281" v="35" actId="27636"/>
        <pc:sldMkLst>
          <pc:docMk/>
          <pc:sldMk cId="4065325885" sldId="270"/>
        </pc:sldMkLst>
        <pc:spChg chg="mod">
          <ac:chgData name="Martin Klepek" userId="feb729e6-0e74-477c-a0ae-c9b68d8ac753" providerId="ADAL" clId="{F575695B-9725-844B-ABBE-56AF5BF0D90D}" dt="2025-03-17T05:30:20.281" v="35" actId="27636"/>
          <ac:spMkLst>
            <pc:docMk/>
            <pc:sldMk cId="4065325885" sldId="270"/>
            <ac:spMk id="9" creationId="{4551F0A1-C49A-7322-A8EC-7C79F3E0A537}"/>
          </ac:spMkLst>
        </pc:spChg>
      </pc:sldChg>
      <pc:sldChg chg="modSp mod">
        <pc:chgData name="Martin Klepek" userId="feb729e6-0e74-477c-a0ae-c9b68d8ac753" providerId="ADAL" clId="{F575695B-9725-844B-ABBE-56AF5BF0D90D}" dt="2025-03-17T05:30:41.849" v="67" actId="1076"/>
        <pc:sldMkLst>
          <pc:docMk/>
          <pc:sldMk cId="2034445521" sldId="291"/>
        </pc:sldMkLst>
      </pc:sldChg>
      <pc:sldChg chg="modSp mod">
        <pc:chgData name="Martin Klepek" userId="feb729e6-0e74-477c-a0ae-c9b68d8ac753" providerId="ADAL" clId="{F575695B-9725-844B-ABBE-56AF5BF0D90D}" dt="2025-03-17T05:30:46.376" v="68"/>
        <pc:sldMkLst>
          <pc:docMk/>
          <pc:sldMk cId="3348736165" sldId="292"/>
        </pc:sldMkLst>
      </pc:sldChg>
      <pc:sldChg chg="modSp mod">
        <pc:chgData name="Martin Klepek" userId="feb729e6-0e74-477c-a0ae-c9b68d8ac753" providerId="ADAL" clId="{F575695B-9725-844B-ABBE-56AF5BF0D90D}" dt="2025-03-17T05:30:50.401" v="69"/>
        <pc:sldMkLst>
          <pc:docMk/>
          <pc:sldMk cId="3277886546" sldId="293"/>
        </pc:sldMkLst>
      </pc:sldChg>
      <pc:sldChg chg="modSp mod">
        <pc:chgData name="Martin Klepek" userId="feb729e6-0e74-477c-a0ae-c9b68d8ac753" providerId="ADAL" clId="{F575695B-9725-844B-ABBE-56AF5BF0D90D}" dt="2025-03-17T05:29:03.889" v="0" actId="400"/>
        <pc:sldMkLst>
          <pc:docMk/>
          <pc:sldMk cId="2211139445" sldId="294"/>
        </pc:sldMkLst>
      </pc:sldChg>
      <pc:sldChg chg="modSp mod">
        <pc:chgData name="Martin Klepek" userId="feb729e6-0e74-477c-a0ae-c9b68d8ac753" providerId="ADAL" clId="{F575695B-9725-844B-ABBE-56AF5BF0D90D}" dt="2025-03-17T05:30:11.552" v="33" actId="20577"/>
        <pc:sldMkLst>
          <pc:docMk/>
          <pc:sldMk cId="2086573446" sldId="295"/>
        </pc:sldMkLst>
      </pc:sldChg>
    </pc:docChg>
  </pc:docChgLst>
  <pc:docChgLst>
    <pc:chgData name="Martin Klepek" userId="feb729e6-0e74-477c-a0ae-c9b68d8ac753" providerId="ADAL" clId="{3171897C-ADFB-9149-ABE9-9F60B922643F}"/>
    <pc:docChg chg="undo custSel addSld delSld modSld sldOrd">
      <pc:chgData name="Martin Klepek" userId="feb729e6-0e74-477c-a0ae-c9b68d8ac753" providerId="ADAL" clId="{3171897C-ADFB-9149-ABE9-9F60B922643F}" dt="2025-04-14T06:30:34.059" v="2010" actId="1076"/>
      <pc:docMkLst>
        <pc:docMk/>
      </pc:docMkLst>
      <pc:sldChg chg="modSp mod">
        <pc:chgData name="Martin Klepek" userId="feb729e6-0e74-477c-a0ae-c9b68d8ac753" providerId="ADAL" clId="{3171897C-ADFB-9149-ABE9-9F60B922643F}" dt="2025-04-14T05:33:03.503" v="765" actId="20577"/>
        <pc:sldMkLst>
          <pc:docMk/>
          <pc:sldMk cId="1338063626" sldId="262"/>
        </pc:sldMkLst>
        <pc:spChg chg="mod">
          <ac:chgData name="Martin Klepek" userId="feb729e6-0e74-477c-a0ae-c9b68d8ac753" providerId="ADAL" clId="{3171897C-ADFB-9149-ABE9-9F60B922643F}" dt="2025-04-14T05:33:03.503" v="765" actId="20577"/>
          <ac:spMkLst>
            <pc:docMk/>
            <pc:sldMk cId="1338063626" sldId="262"/>
            <ac:spMk id="9" creationId="{687E8438-E225-4B7F-A764-FEFBC2D78C02}"/>
          </ac:spMkLst>
        </pc:spChg>
        <pc:spChg chg="mod">
          <ac:chgData name="Martin Klepek" userId="feb729e6-0e74-477c-a0ae-c9b68d8ac753" providerId="ADAL" clId="{3171897C-ADFB-9149-ABE9-9F60B922643F}" dt="2025-04-13T16:51:15.987" v="1" actId="20577"/>
          <ac:spMkLst>
            <pc:docMk/>
            <pc:sldMk cId="1338063626" sldId="262"/>
            <ac:spMk id="12" creationId="{78A62DA0-465C-4E19-B567-BEF2445B33A3}"/>
          </ac:spMkLst>
        </pc:spChg>
      </pc:sldChg>
      <pc:sldChg chg="del">
        <pc:chgData name="Martin Klepek" userId="feb729e6-0e74-477c-a0ae-c9b68d8ac753" providerId="ADAL" clId="{3171897C-ADFB-9149-ABE9-9F60B922643F}" dt="2025-04-13T16:51:37.596" v="27" actId="2696"/>
        <pc:sldMkLst>
          <pc:docMk/>
          <pc:sldMk cId="648919818" sldId="268"/>
        </pc:sldMkLst>
      </pc:sldChg>
      <pc:sldChg chg="del">
        <pc:chgData name="Martin Klepek" userId="feb729e6-0e74-477c-a0ae-c9b68d8ac753" providerId="ADAL" clId="{3171897C-ADFB-9149-ABE9-9F60B922643F}" dt="2025-04-13T16:51:37.591" v="24" actId="2696"/>
        <pc:sldMkLst>
          <pc:docMk/>
          <pc:sldMk cId="4065325885" sldId="270"/>
        </pc:sldMkLst>
      </pc:sldChg>
      <pc:sldChg chg="del">
        <pc:chgData name="Martin Klepek" userId="feb729e6-0e74-477c-a0ae-c9b68d8ac753" providerId="ADAL" clId="{3171897C-ADFB-9149-ABE9-9F60B922643F}" dt="2025-04-13T16:51:37.597" v="28" actId="2696"/>
        <pc:sldMkLst>
          <pc:docMk/>
          <pc:sldMk cId="3365638118" sldId="297"/>
        </pc:sldMkLst>
      </pc:sldChg>
      <pc:sldChg chg="del">
        <pc:chgData name="Martin Klepek" userId="feb729e6-0e74-477c-a0ae-c9b68d8ac753" providerId="ADAL" clId="{3171897C-ADFB-9149-ABE9-9F60B922643F}" dt="2025-04-13T16:51:37.615" v="36" actId="2696"/>
        <pc:sldMkLst>
          <pc:docMk/>
          <pc:sldMk cId="2842833140" sldId="298"/>
        </pc:sldMkLst>
      </pc:sldChg>
      <pc:sldChg chg="del">
        <pc:chgData name="Martin Klepek" userId="feb729e6-0e74-477c-a0ae-c9b68d8ac753" providerId="ADAL" clId="{3171897C-ADFB-9149-ABE9-9F60B922643F}" dt="2025-04-13T16:51:37.590" v="23" actId="2696"/>
        <pc:sldMkLst>
          <pc:docMk/>
          <pc:sldMk cId="870528604" sldId="299"/>
        </pc:sldMkLst>
      </pc:sldChg>
      <pc:sldChg chg="del">
        <pc:chgData name="Martin Klepek" userId="feb729e6-0e74-477c-a0ae-c9b68d8ac753" providerId="ADAL" clId="{3171897C-ADFB-9149-ABE9-9F60B922643F}" dt="2025-04-13T16:51:37.600" v="31" actId="2696"/>
        <pc:sldMkLst>
          <pc:docMk/>
          <pc:sldMk cId="3131310509" sldId="300"/>
        </pc:sldMkLst>
      </pc:sldChg>
      <pc:sldChg chg="del">
        <pc:chgData name="Martin Klepek" userId="feb729e6-0e74-477c-a0ae-c9b68d8ac753" providerId="ADAL" clId="{3171897C-ADFB-9149-ABE9-9F60B922643F}" dt="2025-04-13T16:51:37.598" v="29" actId="2696"/>
        <pc:sldMkLst>
          <pc:docMk/>
          <pc:sldMk cId="1756358414" sldId="301"/>
        </pc:sldMkLst>
      </pc:sldChg>
      <pc:sldChg chg="del">
        <pc:chgData name="Martin Klepek" userId="feb729e6-0e74-477c-a0ae-c9b68d8ac753" providerId="ADAL" clId="{3171897C-ADFB-9149-ABE9-9F60B922643F}" dt="2025-04-13T16:51:37.602" v="34" actId="2696"/>
        <pc:sldMkLst>
          <pc:docMk/>
          <pc:sldMk cId="2221627128" sldId="302"/>
        </pc:sldMkLst>
      </pc:sldChg>
      <pc:sldChg chg="del">
        <pc:chgData name="Martin Klepek" userId="feb729e6-0e74-477c-a0ae-c9b68d8ac753" providerId="ADAL" clId="{3171897C-ADFB-9149-ABE9-9F60B922643F}" dt="2025-04-13T16:51:37.583" v="21" actId="2696"/>
        <pc:sldMkLst>
          <pc:docMk/>
          <pc:sldMk cId="2764199325" sldId="315"/>
        </pc:sldMkLst>
      </pc:sldChg>
      <pc:sldChg chg="del">
        <pc:chgData name="Martin Klepek" userId="feb729e6-0e74-477c-a0ae-c9b68d8ac753" providerId="ADAL" clId="{3171897C-ADFB-9149-ABE9-9F60B922643F}" dt="2025-04-13T16:51:37.592" v="25" actId="2696"/>
        <pc:sldMkLst>
          <pc:docMk/>
          <pc:sldMk cId="224447741" sldId="338"/>
        </pc:sldMkLst>
      </pc:sldChg>
      <pc:sldChg chg="del">
        <pc:chgData name="Martin Klepek" userId="feb729e6-0e74-477c-a0ae-c9b68d8ac753" providerId="ADAL" clId="{3171897C-ADFB-9149-ABE9-9F60B922643F}" dt="2025-04-13T16:51:37.601" v="32" actId="2696"/>
        <pc:sldMkLst>
          <pc:docMk/>
          <pc:sldMk cId="2849603688" sldId="339"/>
        </pc:sldMkLst>
      </pc:sldChg>
      <pc:sldChg chg="addSp delSp modSp add del mod ord delAnim modAnim">
        <pc:chgData name="Martin Klepek" userId="feb729e6-0e74-477c-a0ae-c9b68d8ac753" providerId="ADAL" clId="{3171897C-ADFB-9149-ABE9-9F60B922643F}" dt="2025-04-14T06:21:48.314" v="1809" actId="20577"/>
        <pc:sldMkLst>
          <pc:docMk/>
          <pc:sldMk cId="4166238366" sldId="340"/>
        </pc:sldMkLst>
        <pc:spChg chg="del">
          <ac:chgData name="Martin Klepek" userId="feb729e6-0e74-477c-a0ae-c9b68d8ac753" providerId="ADAL" clId="{3171897C-ADFB-9149-ABE9-9F60B922643F}" dt="2025-04-13T16:53:39.604" v="45" actId="478"/>
          <ac:spMkLst>
            <pc:docMk/>
            <pc:sldMk cId="4166238366" sldId="340"/>
            <ac:spMk id="3" creationId="{5C1CB127-4028-D972-08F6-7927B590BC60}"/>
          </ac:spMkLst>
        </pc:spChg>
        <pc:spChg chg="del">
          <ac:chgData name="Martin Klepek" userId="feb729e6-0e74-477c-a0ae-c9b68d8ac753" providerId="ADAL" clId="{3171897C-ADFB-9149-ABE9-9F60B922643F}" dt="2025-04-13T16:53:32.185" v="39" actId="478"/>
          <ac:spMkLst>
            <pc:docMk/>
            <pc:sldMk cId="4166238366" sldId="340"/>
            <ac:spMk id="4" creationId="{0010293D-1AA0-CEC1-635C-4C45742EC087}"/>
          </ac:spMkLst>
        </pc:spChg>
        <pc:spChg chg="mod">
          <ac:chgData name="Martin Klepek" userId="feb729e6-0e74-477c-a0ae-c9b68d8ac753" providerId="ADAL" clId="{3171897C-ADFB-9149-ABE9-9F60B922643F}" dt="2025-04-14T06:13:31.954" v="1674" actId="20577"/>
          <ac:spMkLst>
            <pc:docMk/>
            <pc:sldMk cId="4166238366" sldId="340"/>
            <ac:spMk id="9" creationId="{75F129D3-DBD2-D126-B4D8-247850635EA7}"/>
          </ac:spMkLst>
        </pc:spChg>
        <pc:spChg chg="add del mod">
          <ac:chgData name="Martin Klepek" userId="feb729e6-0e74-477c-a0ae-c9b68d8ac753" providerId="ADAL" clId="{3171897C-ADFB-9149-ABE9-9F60B922643F}" dt="2025-04-14T06:21:48.314" v="1809" actId="20577"/>
          <ac:spMkLst>
            <pc:docMk/>
            <pc:sldMk cId="4166238366" sldId="340"/>
            <ac:spMk id="11" creationId="{089D4DB1-058E-B63B-EBDA-CDC192E5A081}"/>
          </ac:spMkLst>
        </pc:spChg>
        <pc:spChg chg="add del mod">
          <ac:chgData name="Martin Klepek" userId="feb729e6-0e74-477c-a0ae-c9b68d8ac753" providerId="ADAL" clId="{3171897C-ADFB-9149-ABE9-9F60B922643F}" dt="2025-04-13T16:53:34.657" v="41" actId="478"/>
          <ac:spMkLst>
            <pc:docMk/>
            <pc:sldMk cId="4166238366" sldId="340"/>
            <ac:spMk id="14" creationId="{0ED715F5-AEAE-D311-E6E6-EDD318257ABE}"/>
          </ac:spMkLst>
        </pc:spChg>
        <pc:spChg chg="add mod">
          <ac:chgData name="Martin Klepek" userId="feb729e6-0e74-477c-a0ae-c9b68d8ac753" providerId="ADAL" clId="{3171897C-ADFB-9149-ABE9-9F60B922643F}" dt="2025-04-14T06:20:52.357" v="1804" actId="12789"/>
          <ac:spMkLst>
            <pc:docMk/>
            <pc:sldMk cId="4166238366" sldId="340"/>
            <ac:spMk id="15" creationId="{0A0CD088-5F9B-0183-E167-419640D4F870}"/>
          </ac:spMkLst>
        </pc:spChg>
        <pc:spChg chg="add mod">
          <ac:chgData name="Martin Klepek" userId="feb729e6-0e74-477c-a0ae-c9b68d8ac753" providerId="ADAL" clId="{3171897C-ADFB-9149-ABE9-9F60B922643F}" dt="2025-04-14T06:20:52.357" v="1804" actId="12789"/>
          <ac:spMkLst>
            <pc:docMk/>
            <pc:sldMk cId="4166238366" sldId="340"/>
            <ac:spMk id="16" creationId="{E54EDD99-7C3B-43E1-9673-DF863F0A7336}"/>
          </ac:spMkLst>
        </pc:spChg>
        <pc:spChg chg="del">
          <ac:chgData name="Martin Klepek" userId="feb729e6-0e74-477c-a0ae-c9b68d8ac753" providerId="ADAL" clId="{3171897C-ADFB-9149-ABE9-9F60B922643F}" dt="2025-04-13T16:53:36.207" v="42" actId="478"/>
          <ac:spMkLst>
            <pc:docMk/>
            <pc:sldMk cId="4166238366" sldId="340"/>
            <ac:spMk id="22" creationId="{B58A1044-739F-6DD8-9319-519CACEFA850}"/>
          </ac:spMkLst>
        </pc:spChg>
        <pc:picChg chg="del">
          <ac:chgData name="Martin Klepek" userId="feb729e6-0e74-477c-a0ae-c9b68d8ac753" providerId="ADAL" clId="{3171897C-ADFB-9149-ABE9-9F60B922643F}" dt="2025-04-13T16:53:25.927" v="37" actId="478"/>
          <ac:picMkLst>
            <pc:docMk/>
            <pc:sldMk cId="4166238366" sldId="340"/>
            <ac:picMk id="2" creationId="{ACAF7441-7BE5-03E4-9100-7F4DA0CBBF8D}"/>
          </ac:picMkLst>
        </pc:picChg>
        <pc:picChg chg="del">
          <ac:chgData name="Martin Klepek" userId="feb729e6-0e74-477c-a0ae-c9b68d8ac753" providerId="ADAL" clId="{3171897C-ADFB-9149-ABE9-9F60B922643F}" dt="2025-04-13T16:53:41.742" v="47" actId="478"/>
          <ac:picMkLst>
            <pc:docMk/>
            <pc:sldMk cId="4166238366" sldId="340"/>
            <ac:picMk id="1030" creationId="{E943FAFA-2AB3-2EEF-C1BE-C0FA7F8B96F3}"/>
          </ac:picMkLst>
        </pc:picChg>
        <pc:picChg chg="del">
          <ac:chgData name="Martin Klepek" userId="feb729e6-0e74-477c-a0ae-c9b68d8ac753" providerId="ADAL" clId="{3171897C-ADFB-9149-ABE9-9F60B922643F}" dt="2025-04-13T16:53:38.603" v="44" actId="478"/>
          <ac:picMkLst>
            <pc:docMk/>
            <pc:sldMk cId="4166238366" sldId="340"/>
            <ac:picMk id="1032" creationId="{C30D4FEC-D889-737C-F0D4-2E564B6F4ADC}"/>
          </ac:picMkLst>
        </pc:picChg>
        <pc:cxnChg chg="del">
          <ac:chgData name="Martin Klepek" userId="feb729e6-0e74-477c-a0ae-c9b68d8ac753" providerId="ADAL" clId="{3171897C-ADFB-9149-ABE9-9F60B922643F}" dt="2025-04-13T16:53:40.806" v="46" actId="478"/>
          <ac:cxnSpMkLst>
            <pc:docMk/>
            <pc:sldMk cId="4166238366" sldId="340"/>
            <ac:cxnSpMk id="8" creationId="{12C602AD-4C95-672F-57D3-F4B1DB549461}"/>
          </ac:cxnSpMkLst>
        </pc:cxnChg>
        <pc:cxnChg chg="del">
          <ac:chgData name="Martin Klepek" userId="feb729e6-0e74-477c-a0ae-c9b68d8ac753" providerId="ADAL" clId="{3171897C-ADFB-9149-ABE9-9F60B922643F}" dt="2025-04-13T16:53:30.449" v="38" actId="478"/>
          <ac:cxnSpMkLst>
            <pc:docMk/>
            <pc:sldMk cId="4166238366" sldId="340"/>
            <ac:cxnSpMk id="13" creationId="{7891088F-7D6E-4C78-0A04-3B2799715BB6}"/>
          </ac:cxnSpMkLst>
        </pc:cxnChg>
        <pc:cxnChg chg="del">
          <ac:chgData name="Martin Klepek" userId="feb729e6-0e74-477c-a0ae-c9b68d8ac753" providerId="ADAL" clId="{3171897C-ADFB-9149-ABE9-9F60B922643F}" dt="2025-04-13T16:53:37.430" v="43" actId="478"/>
          <ac:cxnSpMkLst>
            <pc:docMk/>
            <pc:sldMk cId="4166238366" sldId="340"/>
            <ac:cxnSpMk id="18" creationId="{F337955C-DE75-0E8D-5311-4570CED6CC87}"/>
          </ac:cxnSpMkLst>
        </pc:cxnChg>
      </pc:sldChg>
      <pc:sldChg chg="addSp new del">
        <pc:chgData name="Martin Klepek" userId="feb729e6-0e74-477c-a0ae-c9b68d8ac753" providerId="ADAL" clId="{3171897C-ADFB-9149-ABE9-9F60B922643F}" dt="2025-04-14T06:24:33.563" v="1810" actId="2696"/>
        <pc:sldMkLst>
          <pc:docMk/>
          <pc:sldMk cId="3404230347" sldId="341"/>
        </pc:sldMkLst>
        <pc:picChg chg="add">
          <ac:chgData name="Martin Klepek" userId="feb729e6-0e74-477c-a0ae-c9b68d8ac753" providerId="ADAL" clId="{3171897C-ADFB-9149-ABE9-9F60B922643F}" dt="2025-04-13T17:37:56.427" v="95"/>
          <ac:picMkLst>
            <pc:docMk/>
            <pc:sldMk cId="3404230347" sldId="341"/>
            <ac:picMk id="1026" creationId="{5DCDDD9D-9225-5DB5-EC76-2431ED453A41}"/>
          </ac:picMkLst>
        </pc:picChg>
      </pc:sldChg>
      <pc:sldChg chg="add">
        <pc:chgData name="Martin Klepek" userId="feb729e6-0e74-477c-a0ae-c9b68d8ac753" providerId="ADAL" clId="{3171897C-ADFB-9149-ABE9-9F60B922643F}" dt="2025-04-14T06:24:39.412" v="1811"/>
        <pc:sldMkLst>
          <pc:docMk/>
          <pc:sldMk cId="4093757345" sldId="341"/>
        </pc:sldMkLst>
      </pc:sldChg>
      <pc:sldChg chg="add">
        <pc:chgData name="Martin Klepek" userId="feb729e6-0e74-477c-a0ae-c9b68d8ac753" providerId="ADAL" clId="{3171897C-ADFB-9149-ABE9-9F60B922643F}" dt="2025-04-14T06:24:39.412" v="1811"/>
        <pc:sldMkLst>
          <pc:docMk/>
          <pc:sldMk cId="1076409323" sldId="342"/>
        </pc:sldMkLst>
      </pc:sldChg>
      <pc:sldChg chg="addSp delSp modSp add del mod ord">
        <pc:chgData name="Martin Klepek" userId="feb729e6-0e74-477c-a0ae-c9b68d8ac753" providerId="ADAL" clId="{3171897C-ADFB-9149-ABE9-9F60B922643F}" dt="2025-04-14T06:24:33.563" v="1810" actId="2696"/>
        <pc:sldMkLst>
          <pc:docMk/>
          <pc:sldMk cId="3988986834" sldId="342"/>
        </pc:sldMkLst>
        <pc:spChg chg="mod">
          <ac:chgData name="Martin Klepek" userId="feb729e6-0e74-477c-a0ae-c9b68d8ac753" providerId="ADAL" clId="{3171897C-ADFB-9149-ABE9-9F60B922643F}" dt="2025-04-13T17:38:44.299" v="115" actId="14100"/>
          <ac:spMkLst>
            <pc:docMk/>
            <pc:sldMk cId="3988986834" sldId="342"/>
            <ac:spMk id="11" creationId="{BFF944C1-8651-E1E8-B66C-E1D84D148565}"/>
          </ac:spMkLst>
        </pc:spChg>
        <pc:picChg chg="add del mod">
          <ac:chgData name="Martin Klepek" userId="feb729e6-0e74-477c-a0ae-c9b68d8ac753" providerId="ADAL" clId="{3171897C-ADFB-9149-ABE9-9F60B922643F}" dt="2025-04-13T17:39:59.690" v="120" actId="21"/>
          <ac:picMkLst>
            <pc:docMk/>
            <pc:sldMk cId="3988986834" sldId="342"/>
            <ac:picMk id="3" creationId="{D986C074-B57A-A4E1-2ECF-B4E4E103CA6A}"/>
          </ac:picMkLst>
        </pc:picChg>
        <pc:picChg chg="add mod">
          <ac:chgData name="Martin Klepek" userId="feb729e6-0e74-477c-a0ae-c9b68d8ac753" providerId="ADAL" clId="{3171897C-ADFB-9149-ABE9-9F60B922643F}" dt="2025-04-13T17:39:01.485" v="118" actId="1076"/>
          <ac:picMkLst>
            <pc:docMk/>
            <pc:sldMk cId="3988986834" sldId="342"/>
            <ac:picMk id="2050" creationId="{BA225532-386E-FDCA-8CEE-9144F600FC60}"/>
          </ac:picMkLst>
        </pc:picChg>
      </pc:sldChg>
      <pc:sldChg chg="add">
        <pc:chgData name="Martin Klepek" userId="feb729e6-0e74-477c-a0ae-c9b68d8ac753" providerId="ADAL" clId="{3171897C-ADFB-9149-ABE9-9F60B922643F}" dt="2025-04-14T06:24:39.412" v="1811"/>
        <pc:sldMkLst>
          <pc:docMk/>
          <pc:sldMk cId="901120691" sldId="343"/>
        </pc:sldMkLst>
      </pc:sldChg>
      <pc:sldChg chg="addSp delSp modSp add del mod">
        <pc:chgData name="Martin Klepek" userId="feb729e6-0e74-477c-a0ae-c9b68d8ac753" providerId="ADAL" clId="{3171897C-ADFB-9149-ABE9-9F60B922643F}" dt="2025-04-14T06:24:33.563" v="1810" actId="2696"/>
        <pc:sldMkLst>
          <pc:docMk/>
          <pc:sldMk cId="3115604220" sldId="343"/>
        </pc:sldMkLst>
        <pc:spChg chg="add mod">
          <ac:chgData name="Martin Klepek" userId="feb729e6-0e74-477c-a0ae-c9b68d8ac753" providerId="ADAL" clId="{3171897C-ADFB-9149-ABE9-9F60B922643F}" dt="2025-04-13T17:40:12.632" v="129" actId="478"/>
          <ac:spMkLst>
            <pc:docMk/>
            <pc:sldMk cId="3115604220" sldId="343"/>
            <ac:spMk id="3" creationId="{DC1C8E98-38B3-34F9-D251-4DA9C5A93532}"/>
          </ac:spMkLst>
        </pc:spChg>
        <pc:spChg chg="mod">
          <ac:chgData name="Martin Klepek" userId="feb729e6-0e74-477c-a0ae-c9b68d8ac753" providerId="ADAL" clId="{3171897C-ADFB-9149-ABE9-9F60B922643F}" dt="2025-04-13T17:40:07.334" v="127" actId="20577"/>
          <ac:spMkLst>
            <pc:docMk/>
            <pc:sldMk cId="3115604220" sldId="343"/>
            <ac:spMk id="9" creationId="{6E401ABF-66FD-6ECA-4EB0-86F7E2A95312}"/>
          </ac:spMkLst>
        </pc:spChg>
        <pc:spChg chg="del">
          <ac:chgData name="Martin Klepek" userId="feb729e6-0e74-477c-a0ae-c9b68d8ac753" providerId="ADAL" clId="{3171897C-ADFB-9149-ABE9-9F60B922643F}" dt="2025-04-13T17:40:12.632" v="129" actId="478"/>
          <ac:spMkLst>
            <pc:docMk/>
            <pc:sldMk cId="3115604220" sldId="343"/>
            <ac:spMk id="11" creationId="{20C449B9-4C94-8754-6540-7AB1012422E1}"/>
          </ac:spMkLst>
        </pc:spChg>
        <pc:picChg chg="add mod">
          <ac:chgData name="Martin Klepek" userId="feb729e6-0e74-477c-a0ae-c9b68d8ac753" providerId="ADAL" clId="{3171897C-ADFB-9149-ABE9-9F60B922643F}" dt="2025-04-13T17:40:25.383" v="134" actId="1076"/>
          <ac:picMkLst>
            <pc:docMk/>
            <pc:sldMk cId="3115604220" sldId="343"/>
            <ac:picMk id="4" creationId="{9687B8E7-0CD3-ED6B-3D84-D2F99A2E659F}"/>
          </ac:picMkLst>
        </pc:picChg>
        <pc:picChg chg="del">
          <ac:chgData name="Martin Klepek" userId="feb729e6-0e74-477c-a0ae-c9b68d8ac753" providerId="ADAL" clId="{3171897C-ADFB-9149-ABE9-9F60B922643F}" dt="2025-04-13T17:40:09.245" v="128" actId="478"/>
          <ac:picMkLst>
            <pc:docMk/>
            <pc:sldMk cId="3115604220" sldId="343"/>
            <ac:picMk id="2050" creationId="{AA414A8A-1F07-34C4-8FCD-5217AA238C60}"/>
          </ac:picMkLst>
        </pc:picChg>
      </pc:sldChg>
      <pc:sldChg chg="add">
        <pc:chgData name="Martin Klepek" userId="feb729e6-0e74-477c-a0ae-c9b68d8ac753" providerId="ADAL" clId="{3171897C-ADFB-9149-ABE9-9F60B922643F}" dt="2025-04-14T06:24:39.412" v="1811"/>
        <pc:sldMkLst>
          <pc:docMk/>
          <pc:sldMk cId="2138972017" sldId="344"/>
        </pc:sldMkLst>
      </pc:sldChg>
      <pc:sldChg chg="addSp delSp modSp add del mod ord">
        <pc:chgData name="Martin Klepek" userId="feb729e6-0e74-477c-a0ae-c9b68d8ac753" providerId="ADAL" clId="{3171897C-ADFB-9149-ABE9-9F60B922643F}" dt="2025-04-14T06:24:33.563" v="1810" actId="2696"/>
        <pc:sldMkLst>
          <pc:docMk/>
          <pc:sldMk cId="2607000789" sldId="344"/>
        </pc:sldMkLst>
        <pc:spChg chg="del">
          <ac:chgData name="Martin Klepek" userId="feb729e6-0e74-477c-a0ae-c9b68d8ac753" providerId="ADAL" clId="{3171897C-ADFB-9149-ABE9-9F60B922643F}" dt="2025-04-13T17:40:45.329" v="136"/>
          <ac:spMkLst>
            <pc:docMk/>
            <pc:sldMk cId="2607000789" sldId="344"/>
            <ac:spMk id="3" creationId="{38B2A432-A24D-4BB5-A5D8-5F223211F30B}"/>
          </ac:spMkLst>
        </pc:spChg>
        <pc:spChg chg="mod">
          <ac:chgData name="Martin Klepek" userId="feb729e6-0e74-477c-a0ae-c9b68d8ac753" providerId="ADAL" clId="{3171897C-ADFB-9149-ABE9-9F60B922643F}" dt="2025-04-13T17:42:36.017" v="171" actId="20577"/>
          <ac:spMkLst>
            <pc:docMk/>
            <pc:sldMk cId="2607000789" sldId="344"/>
            <ac:spMk id="9" creationId="{8BD5436F-C6E9-3C8D-7A49-F6EB4BD563CA}"/>
          </ac:spMkLst>
        </pc:spChg>
        <pc:spChg chg="add mod">
          <ac:chgData name="Martin Klepek" userId="feb729e6-0e74-477c-a0ae-c9b68d8ac753" providerId="ADAL" clId="{3171897C-ADFB-9149-ABE9-9F60B922643F}" dt="2025-04-13T17:43:02.582" v="180" actId="1076"/>
          <ac:spMkLst>
            <pc:docMk/>
            <pc:sldMk cId="2607000789" sldId="344"/>
            <ac:spMk id="10" creationId="{2B25AC56-C620-AC68-176B-9DD8C9045C16}"/>
          </ac:spMkLst>
        </pc:spChg>
        <pc:spChg chg="add mod">
          <ac:chgData name="Martin Klepek" userId="feb729e6-0e74-477c-a0ae-c9b68d8ac753" providerId="ADAL" clId="{3171897C-ADFB-9149-ABE9-9F60B922643F}" dt="2025-04-13T17:43:09.622" v="185" actId="20577"/>
          <ac:spMkLst>
            <pc:docMk/>
            <pc:sldMk cId="2607000789" sldId="344"/>
            <ac:spMk id="11" creationId="{B13F5D0A-9E2A-CBAB-ED15-87EC03738DED}"/>
          </ac:spMkLst>
        </pc:spChg>
        <pc:spChg chg="add mod">
          <ac:chgData name="Martin Klepek" userId="feb729e6-0e74-477c-a0ae-c9b68d8ac753" providerId="ADAL" clId="{3171897C-ADFB-9149-ABE9-9F60B922643F}" dt="2025-04-13T17:43:15.660" v="191" actId="20577"/>
          <ac:spMkLst>
            <pc:docMk/>
            <pc:sldMk cId="2607000789" sldId="344"/>
            <ac:spMk id="13" creationId="{8F2AC86A-F8E7-D3C2-A440-939FC7433E06}"/>
          </ac:spMkLst>
        </pc:spChg>
        <pc:spChg chg="add mod">
          <ac:chgData name="Martin Klepek" userId="feb729e6-0e74-477c-a0ae-c9b68d8ac753" providerId="ADAL" clId="{3171897C-ADFB-9149-ABE9-9F60B922643F}" dt="2025-04-13T17:43:20.250" v="200" actId="20577"/>
          <ac:spMkLst>
            <pc:docMk/>
            <pc:sldMk cId="2607000789" sldId="344"/>
            <ac:spMk id="14" creationId="{D626C742-46D6-4788-4004-1A45BC0D8EB5}"/>
          </ac:spMkLst>
        </pc:spChg>
        <pc:spChg chg="add mod">
          <ac:chgData name="Martin Klepek" userId="feb729e6-0e74-477c-a0ae-c9b68d8ac753" providerId="ADAL" clId="{3171897C-ADFB-9149-ABE9-9F60B922643F}" dt="2025-04-13T17:43:30.956" v="207" actId="20577"/>
          <ac:spMkLst>
            <pc:docMk/>
            <pc:sldMk cId="2607000789" sldId="344"/>
            <ac:spMk id="15" creationId="{B6999F34-29C8-8C94-90FA-B54CCD09E5F8}"/>
          </ac:spMkLst>
        </pc:spChg>
        <pc:spChg chg="add mod">
          <ac:chgData name="Martin Klepek" userId="feb729e6-0e74-477c-a0ae-c9b68d8ac753" providerId="ADAL" clId="{3171897C-ADFB-9149-ABE9-9F60B922643F}" dt="2025-04-13T17:43:43.704" v="217" actId="20577"/>
          <ac:spMkLst>
            <pc:docMk/>
            <pc:sldMk cId="2607000789" sldId="344"/>
            <ac:spMk id="16" creationId="{21447199-4C54-7B41-9C38-0C449EAF4181}"/>
          </ac:spMkLst>
        </pc:spChg>
        <pc:spChg chg="add mod">
          <ac:chgData name="Martin Klepek" userId="feb729e6-0e74-477c-a0ae-c9b68d8ac753" providerId="ADAL" clId="{3171897C-ADFB-9149-ABE9-9F60B922643F}" dt="2025-04-13T17:43:51.655" v="225" actId="20577"/>
          <ac:spMkLst>
            <pc:docMk/>
            <pc:sldMk cId="2607000789" sldId="344"/>
            <ac:spMk id="17" creationId="{31F9CB57-749D-D1AB-ABAB-970FA02397B2}"/>
          </ac:spMkLst>
        </pc:spChg>
        <pc:picChg chg="del">
          <ac:chgData name="Martin Klepek" userId="feb729e6-0e74-477c-a0ae-c9b68d8ac753" providerId="ADAL" clId="{3171897C-ADFB-9149-ABE9-9F60B922643F}" dt="2025-04-13T17:40:48.742" v="137" actId="478"/>
          <ac:picMkLst>
            <pc:docMk/>
            <pc:sldMk cId="2607000789" sldId="344"/>
            <ac:picMk id="4" creationId="{F20E02B3-2901-4875-91EC-0A78C34E5F0A}"/>
          </ac:picMkLst>
        </pc:picChg>
        <pc:picChg chg="add mod">
          <ac:chgData name="Martin Klepek" userId="feb729e6-0e74-477c-a0ae-c9b68d8ac753" providerId="ADAL" clId="{3171897C-ADFB-9149-ABE9-9F60B922643F}" dt="2025-04-13T17:42:48.116" v="172" actId="1076"/>
          <ac:picMkLst>
            <pc:docMk/>
            <pc:sldMk cId="2607000789" sldId="344"/>
            <ac:picMk id="8" creationId="{431A9B7B-332E-768A-BB4E-6DE505BEEDA2}"/>
          </ac:picMkLst>
        </pc:picChg>
        <pc:picChg chg="add del mod">
          <ac:chgData name="Martin Klepek" userId="feb729e6-0e74-477c-a0ae-c9b68d8ac753" providerId="ADAL" clId="{3171897C-ADFB-9149-ABE9-9F60B922643F}" dt="2025-04-13T17:48:44.834" v="341" actId="21"/>
          <ac:picMkLst>
            <pc:docMk/>
            <pc:sldMk cId="2607000789" sldId="344"/>
            <ac:picMk id="19" creationId="{F2E3C8D5-C4EC-5FDA-560E-25F7C37DEB17}"/>
          </ac:picMkLst>
        </pc:picChg>
      </pc:sldChg>
      <pc:sldChg chg="add">
        <pc:chgData name="Martin Klepek" userId="feb729e6-0e74-477c-a0ae-c9b68d8ac753" providerId="ADAL" clId="{3171897C-ADFB-9149-ABE9-9F60B922643F}" dt="2025-04-14T06:24:39.412" v="1811"/>
        <pc:sldMkLst>
          <pc:docMk/>
          <pc:sldMk cId="310889957" sldId="345"/>
        </pc:sldMkLst>
      </pc:sldChg>
      <pc:sldChg chg="modSp add del mod ord">
        <pc:chgData name="Martin Klepek" userId="feb729e6-0e74-477c-a0ae-c9b68d8ac753" providerId="ADAL" clId="{3171897C-ADFB-9149-ABE9-9F60B922643F}" dt="2025-04-14T06:24:33.563" v="1810" actId="2696"/>
        <pc:sldMkLst>
          <pc:docMk/>
          <pc:sldMk cId="1926862680" sldId="345"/>
        </pc:sldMkLst>
        <pc:spChg chg="mod">
          <ac:chgData name="Martin Klepek" userId="feb729e6-0e74-477c-a0ae-c9b68d8ac753" providerId="ADAL" clId="{3171897C-ADFB-9149-ABE9-9F60B922643F}" dt="2025-04-13T17:44:38.310" v="247" actId="20577"/>
          <ac:spMkLst>
            <pc:docMk/>
            <pc:sldMk cId="1926862680" sldId="345"/>
            <ac:spMk id="9" creationId="{145267A3-FB7D-3C6C-8BE4-32500606A9F9}"/>
          </ac:spMkLst>
        </pc:spChg>
        <pc:spChg chg="mod">
          <ac:chgData name="Martin Klepek" userId="feb729e6-0e74-477c-a0ae-c9b68d8ac753" providerId="ADAL" clId="{3171897C-ADFB-9149-ABE9-9F60B922643F}" dt="2025-04-13T17:59:09.883" v="633" actId="20577"/>
          <ac:spMkLst>
            <pc:docMk/>
            <pc:sldMk cId="1926862680" sldId="345"/>
            <ac:spMk id="11" creationId="{8EAF0737-9520-A49B-363D-5A569FB737B8}"/>
          </ac:spMkLst>
        </pc:spChg>
      </pc:sldChg>
      <pc:sldChg chg="add del">
        <pc:chgData name="Martin Klepek" userId="feb729e6-0e74-477c-a0ae-c9b68d8ac753" providerId="ADAL" clId="{3171897C-ADFB-9149-ABE9-9F60B922643F}" dt="2025-04-13T17:50:15.862" v="423" actId="2890"/>
        <pc:sldMkLst>
          <pc:docMk/>
          <pc:sldMk cId="2254285262" sldId="346"/>
        </pc:sldMkLst>
      </pc:sldChg>
      <pc:sldChg chg="addSp delSp modSp new del mod">
        <pc:chgData name="Martin Klepek" userId="feb729e6-0e74-477c-a0ae-c9b68d8ac753" providerId="ADAL" clId="{3171897C-ADFB-9149-ABE9-9F60B922643F}" dt="2025-04-14T06:24:33.563" v="1810" actId="2696"/>
        <pc:sldMkLst>
          <pc:docMk/>
          <pc:sldMk cId="3093279386" sldId="346"/>
        </pc:sldMkLst>
        <pc:spChg chg="del">
          <ac:chgData name="Martin Klepek" userId="feb729e6-0e74-477c-a0ae-c9b68d8ac753" providerId="ADAL" clId="{3171897C-ADFB-9149-ABE9-9F60B922643F}" dt="2025-04-13T17:50:26.694" v="425"/>
          <ac:spMkLst>
            <pc:docMk/>
            <pc:sldMk cId="3093279386" sldId="346"/>
            <ac:spMk id="3" creationId="{F45E99E2-4559-8578-33DD-C930AADD9055}"/>
          </ac:spMkLst>
        </pc:spChg>
        <pc:picChg chg="add mod">
          <ac:chgData name="Martin Klepek" userId="feb729e6-0e74-477c-a0ae-c9b68d8ac753" providerId="ADAL" clId="{3171897C-ADFB-9149-ABE9-9F60B922643F}" dt="2025-04-13T17:50:33.715" v="430" actId="1076"/>
          <ac:picMkLst>
            <pc:docMk/>
            <pc:sldMk cId="3093279386" sldId="346"/>
            <ac:picMk id="5" creationId="{52DD8959-97D7-90D4-F690-4BDCDFFE507B}"/>
          </ac:picMkLst>
        </pc:picChg>
        <pc:picChg chg="add del mod">
          <ac:chgData name="Martin Klepek" userId="feb729e6-0e74-477c-a0ae-c9b68d8ac753" providerId="ADAL" clId="{3171897C-ADFB-9149-ABE9-9F60B922643F}" dt="2025-04-13T17:51:29.457" v="432" actId="21"/>
          <ac:picMkLst>
            <pc:docMk/>
            <pc:sldMk cId="3093279386" sldId="346"/>
            <ac:picMk id="7" creationId="{05FA5F8A-719F-A903-66F1-EFFEEDD7F6FD}"/>
          </ac:picMkLst>
        </pc:picChg>
      </pc:sldChg>
      <pc:sldChg chg="add">
        <pc:chgData name="Martin Klepek" userId="feb729e6-0e74-477c-a0ae-c9b68d8ac753" providerId="ADAL" clId="{3171897C-ADFB-9149-ABE9-9F60B922643F}" dt="2025-04-14T06:24:39.412" v="1811"/>
        <pc:sldMkLst>
          <pc:docMk/>
          <pc:sldMk cId="3404152698" sldId="346"/>
        </pc:sldMkLst>
      </pc:sldChg>
      <pc:sldChg chg="add">
        <pc:chgData name="Martin Klepek" userId="feb729e6-0e74-477c-a0ae-c9b68d8ac753" providerId="ADAL" clId="{3171897C-ADFB-9149-ABE9-9F60B922643F}" dt="2025-04-14T06:24:39.412" v="1811"/>
        <pc:sldMkLst>
          <pc:docMk/>
          <pc:sldMk cId="596717805" sldId="347"/>
        </pc:sldMkLst>
      </pc:sldChg>
      <pc:sldChg chg="addSp modSp new del mod ord">
        <pc:chgData name="Martin Klepek" userId="feb729e6-0e74-477c-a0ae-c9b68d8ac753" providerId="ADAL" clId="{3171897C-ADFB-9149-ABE9-9F60B922643F}" dt="2025-04-14T06:24:33.563" v="1810" actId="2696"/>
        <pc:sldMkLst>
          <pc:docMk/>
          <pc:sldMk cId="1924290585" sldId="347"/>
        </pc:sldMkLst>
        <pc:spChg chg="add mod">
          <ac:chgData name="Martin Klepek" userId="feb729e6-0e74-477c-a0ae-c9b68d8ac753" providerId="ADAL" clId="{3171897C-ADFB-9149-ABE9-9F60B922643F}" dt="2025-04-13T17:52:03.630" v="439" actId="1076"/>
          <ac:spMkLst>
            <pc:docMk/>
            <pc:sldMk cId="1924290585" sldId="347"/>
            <ac:spMk id="5" creationId="{6EB3F99A-28C1-7BE2-91B7-A07D2F0EFFFE}"/>
          </ac:spMkLst>
        </pc:spChg>
        <pc:spChg chg="add mod">
          <ac:chgData name="Martin Klepek" userId="feb729e6-0e74-477c-a0ae-c9b68d8ac753" providerId="ADAL" clId="{3171897C-ADFB-9149-ABE9-9F60B922643F}" dt="2025-04-13T17:52:16.181" v="445" actId="1076"/>
          <ac:spMkLst>
            <pc:docMk/>
            <pc:sldMk cId="1924290585" sldId="347"/>
            <ac:spMk id="6" creationId="{D0110086-4900-AD4D-7477-49DC8EC0CFE1}"/>
          </ac:spMkLst>
        </pc:spChg>
        <pc:picChg chg="add mod">
          <ac:chgData name="Martin Klepek" userId="feb729e6-0e74-477c-a0ae-c9b68d8ac753" providerId="ADAL" clId="{3171897C-ADFB-9149-ABE9-9F60B922643F}" dt="2025-04-13T17:52:05.778" v="441" actId="1076"/>
          <ac:picMkLst>
            <pc:docMk/>
            <pc:sldMk cId="1924290585" sldId="347"/>
            <ac:picMk id="4" creationId="{F980AD1D-8912-48E1-24DF-19240C13FCD4}"/>
          </ac:picMkLst>
        </pc:picChg>
      </pc:sldChg>
      <pc:sldChg chg="add">
        <pc:chgData name="Martin Klepek" userId="feb729e6-0e74-477c-a0ae-c9b68d8ac753" providerId="ADAL" clId="{3171897C-ADFB-9149-ABE9-9F60B922643F}" dt="2025-04-14T06:24:39.412" v="1811"/>
        <pc:sldMkLst>
          <pc:docMk/>
          <pc:sldMk cId="173071523" sldId="348"/>
        </pc:sldMkLst>
      </pc:sldChg>
      <pc:sldChg chg="modSp add del mod ord">
        <pc:chgData name="Martin Klepek" userId="feb729e6-0e74-477c-a0ae-c9b68d8ac753" providerId="ADAL" clId="{3171897C-ADFB-9149-ABE9-9F60B922643F}" dt="2025-04-14T06:24:33.563" v="1810" actId="2696"/>
        <pc:sldMkLst>
          <pc:docMk/>
          <pc:sldMk cId="2101778425" sldId="348"/>
        </pc:sldMkLst>
        <pc:spChg chg="mod">
          <ac:chgData name="Martin Klepek" userId="feb729e6-0e74-477c-a0ae-c9b68d8ac753" providerId="ADAL" clId="{3171897C-ADFB-9149-ABE9-9F60B922643F}" dt="2025-04-13T17:54:06.716" v="505" actId="20577"/>
          <ac:spMkLst>
            <pc:docMk/>
            <pc:sldMk cId="2101778425" sldId="348"/>
            <ac:spMk id="9" creationId="{24B4AD1E-D0C4-76BE-E5B8-C5EDA114DF7E}"/>
          </ac:spMkLst>
        </pc:spChg>
        <pc:spChg chg="mod">
          <ac:chgData name="Martin Klepek" userId="feb729e6-0e74-477c-a0ae-c9b68d8ac753" providerId="ADAL" clId="{3171897C-ADFB-9149-ABE9-9F60B922643F}" dt="2025-04-13T18:15:55.219" v="755" actId="255"/>
          <ac:spMkLst>
            <pc:docMk/>
            <pc:sldMk cId="2101778425" sldId="348"/>
            <ac:spMk id="11" creationId="{86D3BE8A-B491-966B-DD9A-067AAAF42FCC}"/>
          </ac:spMkLst>
        </pc:spChg>
      </pc:sldChg>
      <pc:sldChg chg="add">
        <pc:chgData name="Martin Klepek" userId="feb729e6-0e74-477c-a0ae-c9b68d8ac753" providerId="ADAL" clId="{3171897C-ADFB-9149-ABE9-9F60B922643F}" dt="2025-04-14T06:24:39.412" v="1811"/>
        <pc:sldMkLst>
          <pc:docMk/>
          <pc:sldMk cId="320752394" sldId="349"/>
        </pc:sldMkLst>
      </pc:sldChg>
      <pc:sldChg chg="modSp add del mod">
        <pc:chgData name="Martin Klepek" userId="feb729e6-0e74-477c-a0ae-c9b68d8ac753" providerId="ADAL" clId="{3171897C-ADFB-9149-ABE9-9F60B922643F}" dt="2025-04-14T06:24:33.563" v="1810" actId="2696"/>
        <pc:sldMkLst>
          <pc:docMk/>
          <pc:sldMk cId="1366466884" sldId="349"/>
        </pc:sldMkLst>
        <pc:spChg chg="mod">
          <ac:chgData name="Martin Klepek" userId="feb729e6-0e74-477c-a0ae-c9b68d8ac753" providerId="ADAL" clId="{3171897C-ADFB-9149-ABE9-9F60B922643F}" dt="2025-04-13T17:54:36.828" v="522" actId="20577"/>
          <ac:spMkLst>
            <pc:docMk/>
            <pc:sldMk cId="1366466884" sldId="349"/>
            <ac:spMk id="9" creationId="{CA0F63BF-72AD-E7A7-074C-9C3E02CE353E}"/>
          </ac:spMkLst>
        </pc:spChg>
        <pc:spChg chg="mod">
          <ac:chgData name="Martin Klepek" userId="feb729e6-0e74-477c-a0ae-c9b68d8ac753" providerId="ADAL" clId="{3171897C-ADFB-9149-ABE9-9F60B922643F}" dt="2025-04-13T17:56:04.428" v="555" actId="255"/>
          <ac:spMkLst>
            <pc:docMk/>
            <pc:sldMk cId="1366466884" sldId="349"/>
            <ac:spMk id="11" creationId="{080A3232-7445-FADE-05E4-05FEC443732F}"/>
          </ac:spMkLst>
        </pc:spChg>
      </pc:sldChg>
      <pc:sldChg chg="modSp add del mod">
        <pc:chgData name="Martin Klepek" userId="feb729e6-0e74-477c-a0ae-c9b68d8ac753" providerId="ADAL" clId="{3171897C-ADFB-9149-ABE9-9F60B922643F}" dt="2025-04-14T06:24:33.563" v="1810" actId="2696"/>
        <pc:sldMkLst>
          <pc:docMk/>
          <pc:sldMk cId="273099108" sldId="350"/>
        </pc:sldMkLst>
        <pc:spChg chg="mod">
          <ac:chgData name="Martin Klepek" userId="feb729e6-0e74-477c-a0ae-c9b68d8ac753" providerId="ADAL" clId="{3171897C-ADFB-9149-ABE9-9F60B922643F}" dt="2025-04-13T17:57:49.787" v="579" actId="20577"/>
          <ac:spMkLst>
            <pc:docMk/>
            <pc:sldMk cId="273099108" sldId="350"/>
            <ac:spMk id="9" creationId="{CDAEDE33-1D82-B904-97D8-2C37F8130037}"/>
          </ac:spMkLst>
        </pc:spChg>
        <pc:spChg chg="mod">
          <ac:chgData name="Martin Klepek" userId="feb729e6-0e74-477c-a0ae-c9b68d8ac753" providerId="ADAL" clId="{3171897C-ADFB-9149-ABE9-9F60B922643F}" dt="2025-04-13T17:58:20.414" v="596" actId="15"/>
          <ac:spMkLst>
            <pc:docMk/>
            <pc:sldMk cId="273099108" sldId="350"/>
            <ac:spMk id="11" creationId="{C1881BFA-8143-8019-E665-BECDBD148685}"/>
          </ac:spMkLst>
        </pc:spChg>
      </pc:sldChg>
      <pc:sldChg chg="add">
        <pc:chgData name="Martin Klepek" userId="feb729e6-0e74-477c-a0ae-c9b68d8ac753" providerId="ADAL" clId="{3171897C-ADFB-9149-ABE9-9F60B922643F}" dt="2025-04-14T06:24:39.412" v="1811"/>
        <pc:sldMkLst>
          <pc:docMk/>
          <pc:sldMk cId="525497309" sldId="350"/>
        </pc:sldMkLst>
      </pc:sldChg>
      <pc:sldChg chg="addSp delSp modSp new del mod">
        <pc:chgData name="Martin Klepek" userId="feb729e6-0e74-477c-a0ae-c9b68d8ac753" providerId="ADAL" clId="{3171897C-ADFB-9149-ABE9-9F60B922643F}" dt="2025-04-14T06:27:40.916" v="1828" actId="2696"/>
        <pc:sldMkLst>
          <pc:docMk/>
          <pc:sldMk cId="2952864721" sldId="351"/>
        </pc:sldMkLst>
        <pc:spChg chg="del">
          <ac:chgData name="Martin Klepek" userId="feb729e6-0e74-477c-a0ae-c9b68d8ac753" providerId="ADAL" clId="{3171897C-ADFB-9149-ABE9-9F60B922643F}" dt="2025-04-13T18:03:34.642" v="635"/>
          <ac:spMkLst>
            <pc:docMk/>
            <pc:sldMk cId="2952864721" sldId="351"/>
            <ac:spMk id="3" creationId="{096C5C47-5CDC-6E72-9180-C6005FE4D789}"/>
          </ac:spMkLst>
        </pc:spChg>
        <pc:spChg chg="add mod">
          <ac:chgData name="Martin Klepek" userId="feb729e6-0e74-477c-a0ae-c9b68d8ac753" providerId="ADAL" clId="{3171897C-ADFB-9149-ABE9-9F60B922643F}" dt="2025-04-13T18:03:54.553" v="650" actId="21"/>
          <ac:spMkLst>
            <pc:docMk/>
            <pc:sldMk cId="2952864721" sldId="351"/>
            <ac:spMk id="7" creationId="{0631E0B3-6B2F-9C44-98FE-B29D68D43ABB}"/>
          </ac:spMkLst>
        </pc:spChg>
        <pc:picChg chg="add del mod">
          <ac:chgData name="Martin Klepek" userId="feb729e6-0e74-477c-a0ae-c9b68d8ac753" providerId="ADAL" clId="{3171897C-ADFB-9149-ABE9-9F60B922643F}" dt="2025-04-13T18:03:54.553" v="650" actId="21"/>
          <ac:picMkLst>
            <pc:docMk/>
            <pc:sldMk cId="2952864721" sldId="351"/>
            <ac:picMk id="5" creationId="{00FB949F-8E0C-20ED-BFDD-903F86BF534A}"/>
          </ac:picMkLst>
        </pc:picChg>
      </pc:sldChg>
      <pc:sldChg chg="add">
        <pc:chgData name="Martin Klepek" userId="feb729e6-0e74-477c-a0ae-c9b68d8ac753" providerId="ADAL" clId="{3171897C-ADFB-9149-ABE9-9F60B922643F}" dt="2025-04-14T06:24:39.412" v="1811"/>
        <pc:sldMkLst>
          <pc:docMk/>
          <pc:sldMk cId="2507772656" sldId="352"/>
        </pc:sldMkLst>
      </pc:sldChg>
      <pc:sldChg chg="addSp delSp modSp add del mod ord">
        <pc:chgData name="Martin Klepek" userId="feb729e6-0e74-477c-a0ae-c9b68d8ac753" providerId="ADAL" clId="{3171897C-ADFB-9149-ABE9-9F60B922643F}" dt="2025-04-14T06:24:33.563" v="1810" actId="2696"/>
        <pc:sldMkLst>
          <pc:docMk/>
          <pc:sldMk cId="3795664961" sldId="352"/>
        </pc:sldMkLst>
        <pc:spChg chg="add del mod">
          <ac:chgData name="Martin Klepek" userId="feb729e6-0e74-477c-a0ae-c9b68d8ac753" providerId="ADAL" clId="{3171897C-ADFB-9149-ABE9-9F60B922643F}" dt="2025-04-13T18:03:52.421" v="649" actId="478"/>
          <ac:spMkLst>
            <pc:docMk/>
            <pc:sldMk cId="3795664961" sldId="352"/>
            <ac:spMk id="3" creationId="{B4BF3815-234B-ABAD-ECA9-41E6BC4A142D}"/>
          </ac:spMkLst>
        </pc:spChg>
        <pc:spChg chg="mod">
          <ac:chgData name="Martin Klepek" userId="feb729e6-0e74-477c-a0ae-c9b68d8ac753" providerId="ADAL" clId="{3171897C-ADFB-9149-ABE9-9F60B922643F}" dt="2025-04-13T18:03:46.047" v="647" actId="20577"/>
          <ac:spMkLst>
            <pc:docMk/>
            <pc:sldMk cId="3795664961" sldId="352"/>
            <ac:spMk id="9" creationId="{99A1E1B9-DDB7-20F1-89EB-4A68425435EF}"/>
          </ac:spMkLst>
        </pc:spChg>
        <pc:spChg chg="del">
          <ac:chgData name="Martin Klepek" userId="feb729e6-0e74-477c-a0ae-c9b68d8ac753" providerId="ADAL" clId="{3171897C-ADFB-9149-ABE9-9F60B922643F}" dt="2025-04-13T18:03:50.108" v="648" actId="478"/>
          <ac:spMkLst>
            <pc:docMk/>
            <pc:sldMk cId="3795664961" sldId="352"/>
            <ac:spMk id="11" creationId="{0B5B8C1F-1514-6135-84FC-7C0256973C93}"/>
          </ac:spMkLst>
        </pc:spChg>
        <pc:picChg chg="add mod">
          <ac:chgData name="Martin Klepek" userId="feb729e6-0e74-477c-a0ae-c9b68d8ac753" providerId="ADAL" clId="{3171897C-ADFB-9149-ABE9-9F60B922643F}" dt="2025-04-13T18:03:55.875" v="651"/>
          <ac:picMkLst>
            <pc:docMk/>
            <pc:sldMk cId="3795664961" sldId="352"/>
            <ac:picMk id="4" creationId="{060BD469-8592-0625-98FE-17FC35720C79}"/>
          </ac:picMkLst>
        </pc:picChg>
      </pc:sldChg>
      <pc:sldChg chg="addSp modSp add del mod ord">
        <pc:chgData name="Martin Klepek" userId="feb729e6-0e74-477c-a0ae-c9b68d8ac753" providerId="ADAL" clId="{3171897C-ADFB-9149-ABE9-9F60B922643F}" dt="2025-04-14T06:24:33.563" v="1810" actId="2696"/>
        <pc:sldMkLst>
          <pc:docMk/>
          <pc:sldMk cId="2553572104" sldId="353"/>
        </pc:sldMkLst>
        <pc:spChg chg="mod">
          <ac:chgData name="Martin Klepek" userId="feb729e6-0e74-477c-a0ae-c9b68d8ac753" providerId="ADAL" clId="{3171897C-ADFB-9149-ABE9-9F60B922643F}" dt="2025-04-13T18:10:30.168" v="678" actId="20577"/>
          <ac:spMkLst>
            <pc:docMk/>
            <pc:sldMk cId="2553572104" sldId="353"/>
            <ac:spMk id="9" creationId="{CDDF8A44-3749-BB55-B3C7-654615E19C9C}"/>
          </ac:spMkLst>
        </pc:spChg>
        <pc:spChg chg="mod">
          <ac:chgData name="Martin Klepek" userId="feb729e6-0e74-477c-a0ae-c9b68d8ac753" providerId="ADAL" clId="{3171897C-ADFB-9149-ABE9-9F60B922643F}" dt="2025-04-13T18:11:24.942" v="752" actId="20577"/>
          <ac:spMkLst>
            <pc:docMk/>
            <pc:sldMk cId="2553572104" sldId="353"/>
            <ac:spMk id="11" creationId="{5EBBAA8B-08CC-C8BD-A780-268533D16329}"/>
          </ac:spMkLst>
        </pc:spChg>
        <pc:picChg chg="add mod">
          <ac:chgData name="Martin Klepek" userId="feb729e6-0e74-477c-a0ae-c9b68d8ac753" providerId="ADAL" clId="{3171897C-ADFB-9149-ABE9-9F60B922643F}" dt="2025-04-13T18:11:08.895" v="707" actId="1076"/>
          <ac:picMkLst>
            <pc:docMk/>
            <pc:sldMk cId="2553572104" sldId="353"/>
            <ac:picMk id="3" creationId="{A42F3CF3-853F-A708-5FDB-E08CDCA15450}"/>
          </ac:picMkLst>
        </pc:picChg>
      </pc:sldChg>
      <pc:sldChg chg="add">
        <pc:chgData name="Martin Klepek" userId="feb729e6-0e74-477c-a0ae-c9b68d8ac753" providerId="ADAL" clId="{3171897C-ADFB-9149-ABE9-9F60B922643F}" dt="2025-04-14T06:24:39.412" v="1811"/>
        <pc:sldMkLst>
          <pc:docMk/>
          <pc:sldMk cId="2834181803" sldId="353"/>
        </pc:sldMkLst>
      </pc:sldChg>
      <pc:sldChg chg="add del">
        <pc:chgData name="Martin Klepek" userId="feb729e6-0e74-477c-a0ae-c9b68d8ac753" providerId="ADAL" clId="{3171897C-ADFB-9149-ABE9-9F60B922643F}" dt="2025-04-14T06:24:33.563" v="1810" actId="2696"/>
        <pc:sldMkLst>
          <pc:docMk/>
          <pc:sldMk cId="1192884753" sldId="354"/>
        </pc:sldMkLst>
      </pc:sldChg>
      <pc:sldChg chg="modSp add mod">
        <pc:chgData name="Martin Klepek" userId="feb729e6-0e74-477c-a0ae-c9b68d8ac753" providerId="ADAL" clId="{3171897C-ADFB-9149-ABE9-9F60B922643F}" dt="2025-04-14T06:24:49.983" v="1826" actId="20577"/>
        <pc:sldMkLst>
          <pc:docMk/>
          <pc:sldMk cId="1472322204" sldId="354"/>
        </pc:sldMkLst>
        <pc:spChg chg="mod">
          <ac:chgData name="Martin Klepek" userId="feb729e6-0e74-477c-a0ae-c9b68d8ac753" providerId="ADAL" clId="{3171897C-ADFB-9149-ABE9-9F60B922643F}" dt="2025-04-14T06:24:49.983" v="1826" actId="20577"/>
          <ac:spMkLst>
            <pc:docMk/>
            <pc:sldMk cId="1472322204" sldId="354"/>
            <ac:spMk id="9" creationId="{97520598-43F2-DDCA-B929-21EAA86F08C2}"/>
          </ac:spMkLst>
        </pc:spChg>
      </pc:sldChg>
      <pc:sldChg chg="add">
        <pc:chgData name="Martin Klepek" userId="feb729e6-0e74-477c-a0ae-c9b68d8ac753" providerId="ADAL" clId="{3171897C-ADFB-9149-ABE9-9F60B922643F}" dt="2025-04-14T05:33:28.525" v="767"/>
        <pc:sldMkLst>
          <pc:docMk/>
          <pc:sldMk cId="2910541270" sldId="355"/>
        </pc:sldMkLst>
      </pc:sldChg>
      <pc:sldChg chg="del">
        <pc:chgData name="Martin Klepek" userId="feb729e6-0e74-477c-a0ae-c9b68d8ac753" providerId="ADAL" clId="{3171897C-ADFB-9149-ABE9-9F60B922643F}" dt="2025-04-13T16:51:37.612" v="35" actId="2696"/>
        <pc:sldMkLst>
          <pc:docMk/>
          <pc:sldMk cId="438933733" sldId="356"/>
        </pc:sldMkLst>
      </pc:sldChg>
      <pc:sldChg chg="modSp add del mod ord">
        <pc:chgData name="Martin Klepek" userId="feb729e6-0e74-477c-a0ae-c9b68d8ac753" providerId="ADAL" clId="{3171897C-ADFB-9149-ABE9-9F60B922643F}" dt="2025-04-14T06:04:01.339" v="1303" actId="2696"/>
        <pc:sldMkLst>
          <pc:docMk/>
          <pc:sldMk cId="3083639649" sldId="356"/>
        </pc:sldMkLst>
        <pc:spChg chg="mod">
          <ac:chgData name="Martin Klepek" userId="feb729e6-0e74-477c-a0ae-c9b68d8ac753" providerId="ADAL" clId="{3171897C-ADFB-9149-ABE9-9F60B922643F}" dt="2025-04-14T06:03:50.964" v="1298" actId="20577"/>
          <ac:spMkLst>
            <pc:docMk/>
            <pc:sldMk cId="3083639649" sldId="356"/>
            <ac:spMk id="9" creationId="{212CBE7F-D4A5-F769-31E2-F4E93F03942E}"/>
          </ac:spMkLst>
        </pc:spChg>
        <pc:spChg chg="mod">
          <ac:chgData name="Martin Klepek" userId="feb729e6-0e74-477c-a0ae-c9b68d8ac753" providerId="ADAL" clId="{3171897C-ADFB-9149-ABE9-9F60B922643F}" dt="2025-04-14T06:03:40.086" v="1288" actId="404"/>
          <ac:spMkLst>
            <pc:docMk/>
            <pc:sldMk cId="3083639649" sldId="356"/>
            <ac:spMk id="11" creationId="{C0655C0C-A0CC-4607-3FBB-C98AC1DF74B2}"/>
          </ac:spMkLst>
        </pc:spChg>
      </pc:sldChg>
      <pc:sldChg chg="add">
        <pc:chgData name="Martin Klepek" userId="feb729e6-0e74-477c-a0ae-c9b68d8ac753" providerId="ADAL" clId="{3171897C-ADFB-9149-ABE9-9F60B922643F}" dt="2025-04-14T06:03:42.968" v="1289" actId="2890"/>
        <pc:sldMkLst>
          <pc:docMk/>
          <pc:sldMk cId="2318275797" sldId="357"/>
        </pc:sldMkLst>
      </pc:sldChg>
      <pc:sldChg chg="del">
        <pc:chgData name="Martin Klepek" userId="feb729e6-0e74-477c-a0ae-c9b68d8ac753" providerId="ADAL" clId="{3171897C-ADFB-9149-ABE9-9F60B922643F}" dt="2025-04-13T16:51:37.593" v="26" actId="2696"/>
        <pc:sldMkLst>
          <pc:docMk/>
          <pc:sldMk cId="231729039" sldId="358"/>
        </pc:sldMkLst>
      </pc:sldChg>
      <pc:sldChg chg="modSp add mod">
        <pc:chgData name="Martin Klepek" userId="feb729e6-0e74-477c-a0ae-c9b68d8ac753" providerId="ADAL" clId="{3171897C-ADFB-9149-ABE9-9F60B922643F}" dt="2025-04-14T06:04:51.265" v="1412" actId="20577"/>
        <pc:sldMkLst>
          <pc:docMk/>
          <pc:sldMk cId="2206535093" sldId="358"/>
        </pc:sldMkLst>
        <pc:spChg chg="mod">
          <ac:chgData name="Martin Klepek" userId="feb729e6-0e74-477c-a0ae-c9b68d8ac753" providerId="ADAL" clId="{3171897C-ADFB-9149-ABE9-9F60B922643F}" dt="2025-04-14T06:04:51.265" v="1412" actId="20577"/>
          <ac:spMkLst>
            <pc:docMk/>
            <pc:sldMk cId="2206535093" sldId="358"/>
            <ac:spMk id="11" creationId="{A7F44DFA-C3E2-7ED3-55D1-D27D231115CD}"/>
          </ac:spMkLst>
        </pc:spChg>
      </pc:sldChg>
      <pc:sldChg chg="del">
        <pc:chgData name="Martin Klepek" userId="feb729e6-0e74-477c-a0ae-c9b68d8ac753" providerId="ADAL" clId="{3171897C-ADFB-9149-ABE9-9F60B922643F}" dt="2025-04-13T16:51:37.589" v="22" actId="2696"/>
        <pc:sldMkLst>
          <pc:docMk/>
          <pc:sldMk cId="770246994" sldId="359"/>
        </pc:sldMkLst>
      </pc:sldChg>
      <pc:sldChg chg="modSp add mod ord">
        <pc:chgData name="Martin Klepek" userId="feb729e6-0e74-477c-a0ae-c9b68d8ac753" providerId="ADAL" clId="{3171897C-ADFB-9149-ABE9-9F60B922643F}" dt="2025-04-14T06:04:17.053" v="1358" actId="20577"/>
        <pc:sldMkLst>
          <pc:docMk/>
          <pc:sldMk cId="2446758377" sldId="359"/>
        </pc:sldMkLst>
        <pc:spChg chg="mod">
          <ac:chgData name="Martin Klepek" userId="feb729e6-0e74-477c-a0ae-c9b68d8ac753" providerId="ADAL" clId="{3171897C-ADFB-9149-ABE9-9F60B922643F}" dt="2025-04-14T06:04:06.865" v="1321" actId="20577"/>
          <ac:spMkLst>
            <pc:docMk/>
            <pc:sldMk cId="2446758377" sldId="359"/>
            <ac:spMk id="9" creationId="{86FE920D-2C89-0663-B335-08D8DC126956}"/>
          </ac:spMkLst>
        </pc:spChg>
        <pc:spChg chg="mod">
          <ac:chgData name="Martin Klepek" userId="feb729e6-0e74-477c-a0ae-c9b68d8ac753" providerId="ADAL" clId="{3171897C-ADFB-9149-ABE9-9F60B922643F}" dt="2025-04-14T06:04:17.053" v="1358" actId="20577"/>
          <ac:spMkLst>
            <pc:docMk/>
            <pc:sldMk cId="2446758377" sldId="359"/>
            <ac:spMk id="11" creationId="{C4281A80-50E8-FFCE-493C-E160ECC8A2FE}"/>
          </ac:spMkLst>
        </pc:spChg>
      </pc:sldChg>
      <pc:sldChg chg="modSp add mod">
        <pc:chgData name="Martin Klepek" userId="feb729e6-0e74-477c-a0ae-c9b68d8ac753" providerId="ADAL" clId="{3171897C-ADFB-9149-ABE9-9F60B922643F}" dt="2025-04-14T06:11:33.024" v="1493" actId="20577"/>
        <pc:sldMkLst>
          <pc:docMk/>
          <pc:sldMk cId="220279129" sldId="360"/>
        </pc:sldMkLst>
        <pc:spChg chg="mod">
          <ac:chgData name="Martin Klepek" userId="feb729e6-0e74-477c-a0ae-c9b68d8ac753" providerId="ADAL" clId="{3171897C-ADFB-9149-ABE9-9F60B922643F}" dt="2025-04-14T06:11:33.024" v="1493" actId="20577"/>
          <ac:spMkLst>
            <pc:docMk/>
            <pc:sldMk cId="220279129" sldId="360"/>
            <ac:spMk id="11" creationId="{D22A6889-6356-7284-A1E3-8B1E72352A00}"/>
          </ac:spMkLst>
        </pc:spChg>
      </pc:sldChg>
      <pc:sldChg chg="del">
        <pc:chgData name="Martin Klepek" userId="feb729e6-0e74-477c-a0ae-c9b68d8ac753" providerId="ADAL" clId="{3171897C-ADFB-9149-ABE9-9F60B922643F}" dt="2025-04-13T16:51:37.599" v="30" actId="2696"/>
        <pc:sldMkLst>
          <pc:docMk/>
          <pc:sldMk cId="721480238" sldId="360"/>
        </pc:sldMkLst>
      </pc:sldChg>
      <pc:sldChg chg="del">
        <pc:chgData name="Martin Klepek" userId="feb729e6-0e74-477c-a0ae-c9b68d8ac753" providerId="ADAL" clId="{3171897C-ADFB-9149-ABE9-9F60B922643F}" dt="2025-04-13T16:51:37.602" v="33" actId="2696"/>
        <pc:sldMkLst>
          <pc:docMk/>
          <pc:sldMk cId="1821465840" sldId="361"/>
        </pc:sldMkLst>
      </pc:sldChg>
      <pc:sldChg chg="addSp modSp add mod">
        <pc:chgData name="Martin Klepek" userId="feb729e6-0e74-477c-a0ae-c9b68d8ac753" providerId="ADAL" clId="{3171897C-ADFB-9149-ABE9-9F60B922643F}" dt="2025-04-14T06:30:34.059" v="2010" actId="1076"/>
        <pc:sldMkLst>
          <pc:docMk/>
          <pc:sldMk cId="4008426121" sldId="361"/>
        </pc:sldMkLst>
        <pc:spChg chg="mod">
          <ac:chgData name="Martin Klepek" userId="feb729e6-0e74-477c-a0ae-c9b68d8ac753" providerId="ADAL" clId="{3171897C-ADFB-9149-ABE9-9F60B922643F}" dt="2025-04-14T06:13:36.817" v="1688" actId="20577"/>
          <ac:spMkLst>
            <pc:docMk/>
            <pc:sldMk cId="4008426121" sldId="361"/>
            <ac:spMk id="9" creationId="{669EB3B3-3B08-E43C-3032-F40806929065}"/>
          </ac:spMkLst>
        </pc:spChg>
        <pc:spChg chg="mod">
          <ac:chgData name="Martin Klepek" userId="feb729e6-0e74-477c-a0ae-c9b68d8ac753" providerId="ADAL" clId="{3171897C-ADFB-9149-ABE9-9F60B922643F}" dt="2025-04-14T06:30:30.925" v="2008" actId="14100"/>
          <ac:spMkLst>
            <pc:docMk/>
            <pc:sldMk cId="4008426121" sldId="361"/>
            <ac:spMk id="11" creationId="{1DF3A345-7D64-7D66-8E2C-3542FD1104B3}"/>
          </ac:spMkLst>
        </pc:spChg>
        <pc:picChg chg="add mod">
          <ac:chgData name="Martin Klepek" userId="feb729e6-0e74-477c-a0ae-c9b68d8ac753" providerId="ADAL" clId="{3171897C-ADFB-9149-ABE9-9F60B922643F}" dt="2025-04-14T06:30:34.059" v="2010" actId="1076"/>
          <ac:picMkLst>
            <pc:docMk/>
            <pc:sldMk cId="4008426121" sldId="361"/>
            <ac:picMk id="9218" creationId="{2D938E18-3E96-7F20-C9FD-C19E1B0E4E30}"/>
          </ac:picMkLst>
        </pc:picChg>
      </pc:sldChg>
      <pc:sldChg chg="modSp add del mod">
        <pc:chgData name="Martin Klepek" userId="feb729e6-0e74-477c-a0ae-c9b68d8ac753" providerId="ADAL" clId="{3171897C-ADFB-9149-ABE9-9F60B922643F}" dt="2025-04-14T06:28:01.330" v="1840" actId="2696"/>
        <pc:sldMkLst>
          <pc:docMk/>
          <pc:sldMk cId="2813904928" sldId="362"/>
        </pc:sldMkLst>
        <pc:spChg chg="mod">
          <ac:chgData name="Martin Klepek" userId="feb729e6-0e74-477c-a0ae-c9b68d8ac753" providerId="ADAL" clId="{3171897C-ADFB-9149-ABE9-9F60B922643F}" dt="2025-04-14T06:27:54.530" v="1839" actId="20577"/>
          <ac:spMkLst>
            <pc:docMk/>
            <pc:sldMk cId="2813904928" sldId="362"/>
            <ac:spMk id="9" creationId="{BF4BD697-2A3C-AE56-6515-EA624886BE84}"/>
          </ac:spMkLst>
        </pc:spChg>
      </pc:sldChg>
    </pc:docChg>
  </pc:docChgLst>
  <pc:docChgLst>
    <pc:chgData name="Martin Klepek" userId="feb729e6-0e74-477c-a0ae-c9b68d8ac753" providerId="ADAL" clId="{91581F2E-89C9-2C4E-8ADD-71227276986C}"/>
    <pc:docChg chg="undo custSel addSld modSld">
      <pc:chgData name="Martin Klepek" userId="feb729e6-0e74-477c-a0ae-c9b68d8ac753" providerId="ADAL" clId="{91581F2E-89C9-2C4E-8ADD-71227276986C}" dt="2025-04-07T05:51:59.867" v="305"/>
      <pc:docMkLst>
        <pc:docMk/>
      </pc:docMkLst>
      <pc:sldChg chg="modSp mod">
        <pc:chgData name="Martin Klepek" userId="feb729e6-0e74-477c-a0ae-c9b68d8ac753" providerId="ADAL" clId="{91581F2E-89C9-2C4E-8ADD-71227276986C}" dt="2025-04-07T05:51:10.535" v="300" actId="20577"/>
        <pc:sldMkLst>
          <pc:docMk/>
          <pc:sldMk cId="648919818" sldId="268"/>
        </pc:sldMkLst>
        <pc:spChg chg="mod">
          <ac:chgData name="Martin Klepek" userId="feb729e6-0e74-477c-a0ae-c9b68d8ac753" providerId="ADAL" clId="{91581F2E-89C9-2C4E-8ADD-71227276986C}" dt="2025-04-07T05:51:10.535" v="300" actId="20577"/>
          <ac:spMkLst>
            <pc:docMk/>
            <pc:sldMk cId="648919818" sldId="268"/>
            <ac:spMk id="9" creationId="{035E4341-6A84-7AC5-1C81-F880488A7B47}"/>
          </ac:spMkLst>
        </pc:spChg>
      </pc:sldChg>
      <pc:sldChg chg="modSp mod">
        <pc:chgData name="Martin Klepek" userId="feb729e6-0e74-477c-a0ae-c9b68d8ac753" providerId="ADAL" clId="{91581F2E-89C9-2C4E-8ADD-71227276986C}" dt="2025-04-07T05:49:30.951" v="290" actId="20577"/>
        <pc:sldMkLst>
          <pc:docMk/>
          <pc:sldMk cId="870528604" sldId="299"/>
        </pc:sldMkLst>
        <pc:spChg chg="mod">
          <ac:chgData name="Martin Klepek" userId="feb729e6-0e74-477c-a0ae-c9b68d8ac753" providerId="ADAL" clId="{91581F2E-89C9-2C4E-8ADD-71227276986C}" dt="2025-04-07T05:49:30.951" v="290" actId="20577"/>
          <ac:spMkLst>
            <pc:docMk/>
            <pc:sldMk cId="870528604" sldId="299"/>
            <ac:spMk id="10" creationId="{AFD1108A-901B-C5D2-4C55-2424A6C2B4FD}"/>
          </ac:spMkLst>
        </pc:spChg>
      </pc:sldChg>
      <pc:sldChg chg="addSp modSp mod modAnim">
        <pc:chgData name="Martin Klepek" userId="feb729e6-0e74-477c-a0ae-c9b68d8ac753" providerId="ADAL" clId="{91581F2E-89C9-2C4E-8ADD-71227276986C}" dt="2025-04-07T05:51:59.867" v="305"/>
        <pc:sldMkLst>
          <pc:docMk/>
          <pc:sldMk cId="4166238366" sldId="340"/>
        </pc:sldMkLst>
        <pc:spChg chg="add mod">
          <ac:chgData name="Martin Klepek" userId="feb729e6-0e74-477c-a0ae-c9b68d8ac753" providerId="ADAL" clId="{91581F2E-89C9-2C4E-8ADD-71227276986C}" dt="2025-04-07T05:45:37.139" v="234" actId="1076"/>
          <ac:spMkLst>
            <pc:docMk/>
            <pc:sldMk cId="4166238366" sldId="340"/>
            <ac:spMk id="3" creationId="{5C1CB127-4028-D972-08F6-7927B590BC60}"/>
          </ac:spMkLst>
        </pc:spChg>
        <pc:spChg chg="mod">
          <ac:chgData name="Martin Klepek" userId="feb729e6-0e74-477c-a0ae-c9b68d8ac753" providerId="ADAL" clId="{91581F2E-89C9-2C4E-8ADD-71227276986C}" dt="2025-04-07T05:47:47.732" v="248" actId="14100"/>
          <ac:spMkLst>
            <pc:docMk/>
            <pc:sldMk cId="4166238366" sldId="340"/>
            <ac:spMk id="11" creationId="{089D4DB1-058E-B63B-EBDA-CDC192E5A081}"/>
          </ac:spMkLst>
        </pc:spChg>
        <pc:spChg chg="add mod">
          <ac:chgData name="Martin Klepek" userId="feb729e6-0e74-477c-a0ae-c9b68d8ac753" providerId="ADAL" clId="{91581F2E-89C9-2C4E-8ADD-71227276986C}" dt="2025-04-07T05:51:52.840" v="304" actId="208"/>
          <ac:spMkLst>
            <pc:docMk/>
            <pc:sldMk cId="4166238366" sldId="340"/>
            <ac:spMk id="22" creationId="{B58A1044-739F-6DD8-9319-519CACEFA850}"/>
          </ac:spMkLst>
        </pc:spChg>
        <pc:picChg chg="add mod">
          <ac:chgData name="Martin Klepek" userId="feb729e6-0e74-477c-a0ae-c9b68d8ac753" providerId="ADAL" clId="{91581F2E-89C9-2C4E-8ADD-71227276986C}" dt="2025-04-07T05:46:45.825" v="242" actId="166"/>
          <ac:picMkLst>
            <pc:docMk/>
            <pc:sldMk cId="4166238366" sldId="340"/>
            <ac:picMk id="2" creationId="{ACAF7441-7BE5-03E4-9100-7F4DA0CBBF8D}"/>
          </ac:picMkLst>
        </pc:picChg>
        <pc:cxnChg chg="add mod">
          <ac:chgData name="Martin Klepek" userId="feb729e6-0e74-477c-a0ae-c9b68d8ac753" providerId="ADAL" clId="{91581F2E-89C9-2C4E-8ADD-71227276986C}" dt="2025-04-07T05:46:11.692" v="240" actId="14100"/>
          <ac:cxnSpMkLst>
            <pc:docMk/>
            <pc:sldMk cId="4166238366" sldId="340"/>
            <ac:cxnSpMk id="8" creationId="{12C602AD-4C95-672F-57D3-F4B1DB549461}"/>
          </ac:cxnSpMkLst>
        </pc:cxnChg>
        <pc:cxnChg chg="add mod">
          <ac:chgData name="Martin Klepek" userId="feb729e6-0e74-477c-a0ae-c9b68d8ac753" providerId="ADAL" clId="{91581F2E-89C9-2C4E-8ADD-71227276986C}" dt="2025-04-07T05:46:07.815" v="239" actId="14100"/>
          <ac:cxnSpMkLst>
            <pc:docMk/>
            <pc:sldMk cId="4166238366" sldId="340"/>
            <ac:cxnSpMk id="13" creationId="{7891088F-7D6E-4C78-0A04-3B2799715BB6}"/>
          </ac:cxnSpMkLst>
        </pc:cxnChg>
        <pc:cxnChg chg="add mod">
          <ac:chgData name="Martin Klepek" userId="feb729e6-0e74-477c-a0ae-c9b68d8ac753" providerId="ADAL" clId="{91581F2E-89C9-2C4E-8ADD-71227276986C}" dt="2025-04-07T05:47:12.554" v="246" actId="14100"/>
          <ac:cxnSpMkLst>
            <pc:docMk/>
            <pc:sldMk cId="4166238366" sldId="340"/>
            <ac:cxnSpMk id="18" creationId="{F337955C-DE75-0E8D-5311-4570CED6CC87}"/>
          </ac:cxnSpMkLst>
        </pc:cxnChg>
      </pc:sldChg>
      <pc:sldChg chg="modSp add mod">
        <pc:chgData name="Martin Klepek" userId="feb729e6-0e74-477c-a0ae-c9b68d8ac753" providerId="ADAL" clId="{91581F2E-89C9-2C4E-8ADD-71227276986C}" dt="2025-04-07T05:48:24.766" v="249" actId="12"/>
        <pc:sldMkLst>
          <pc:docMk/>
          <pc:sldMk cId="770246994" sldId="359"/>
        </pc:sldMkLst>
        <pc:spChg chg="mod">
          <ac:chgData name="Martin Klepek" userId="feb729e6-0e74-477c-a0ae-c9b68d8ac753" providerId="ADAL" clId="{91581F2E-89C9-2C4E-8ADD-71227276986C}" dt="2025-04-07T05:17:43.070" v="46" actId="27636"/>
          <ac:spMkLst>
            <pc:docMk/>
            <pc:sldMk cId="770246994" sldId="359"/>
            <ac:spMk id="9" creationId="{5D73E735-FA09-690F-F884-BEEE9C1832AE}"/>
          </ac:spMkLst>
        </pc:spChg>
        <pc:spChg chg="mod">
          <ac:chgData name="Martin Klepek" userId="feb729e6-0e74-477c-a0ae-c9b68d8ac753" providerId="ADAL" clId="{91581F2E-89C9-2C4E-8ADD-71227276986C}" dt="2025-04-07T05:48:24.766" v="249" actId="12"/>
          <ac:spMkLst>
            <pc:docMk/>
            <pc:sldMk cId="770246994" sldId="359"/>
            <ac:spMk id="11" creationId="{6F12F40E-6E06-A8CB-DD81-212AAB267039}"/>
          </ac:spMkLst>
        </pc:spChg>
      </pc:sldChg>
    </pc:docChg>
  </pc:docChgLst>
  <pc:docChgLst>
    <pc:chgData name="Martin Klepek" userId="feb729e6-0e74-477c-a0ae-c9b68d8ac753" providerId="ADAL" clId="{3CAD647A-8471-8747-8317-8100A8BE4463}"/>
    <pc:docChg chg="undo custSel addSld delSld modSld sldOrd">
      <pc:chgData name="Martin Klepek" userId="feb729e6-0e74-477c-a0ae-c9b68d8ac753" providerId="ADAL" clId="{3CAD647A-8471-8747-8317-8100A8BE4463}" dt="2025-04-07T10:05:08.520" v="1523" actId="20577"/>
      <pc:docMkLst>
        <pc:docMk/>
      </pc:docMkLst>
      <pc:sldChg chg="modSp mod">
        <pc:chgData name="Martin Klepek" userId="feb729e6-0e74-477c-a0ae-c9b68d8ac753" providerId="ADAL" clId="{3CAD647A-8471-8747-8317-8100A8BE4463}" dt="2025-04-06T17:32:24.471" v="922" actId="5793"/>
        <pc:sldMkLst>
          <pc:docMk/>
          <pc:sldMk cId="1338063626" sldId="262"/>
        </pc:sldMkLst>
        <pc:spChg chg="mod">
          <ac:chgData name="Martin Klepek" userId="feb729e6-0e74-477c-a0ae-c9b68d8ac753" providerId="ADAL" clId="{3CAD647A-8471-8747-8317-8100A8BE4463}" dt="2025-04-06T17:32:24.471" v="922" actId="5793"/>
          <ac:spMkLst>
            <pc:docMk/>
            <pc:sldMk cId="1338063626" sldId="262"/>
            <ac:spMk id="9" creationId="{687E8438-E225-4B7F-A764-FEFBC2D78C02}"/>
          </ac:spMkLst>
        </pc:spChg>
        <pc:spChg chg="mod">
          <ac:chgData name="Martin Klepek" userId="feb729e6-0e74-477c-a0ae-c9b68d8ac753" providerId="ADAL" clId="{3CAD647A-8471-8747-8317-8100A8BE4463}" dt="2025-04-06T14:35:30.456" v="3" actId="20577"/>
          <ac:spMkLst>
            <pc:docMk/>
            <pc:sldMk cId="1338063626" sldId="262"/>
            <ac:spMk id="12" creationId="{78A62DA0-465C-4E19-B567-BEF2445B33A3}"/>
          </ac:spMkLst>
        </pc:spChg>
      </pc:sldChg>
      <pc:sldChg chg="modSp add mod">
        <pc:chgData name="Martin Klepek" userId="feb729e6-0e74-477c-a0ae-c9b68d8ac753" providerId="ADAL" clId="{3CAD647A-8471-8747-8317-8100A8BE4463}" dt="2025-04-06T19:13:48.611" v="1089" actId="20577"/>
        <pc:sldMkLst>
          <pc:docMk/>
          <pc:sldMk cId="648919818" sldId="268"/>
        </pc:sldMkLst>
        <pc:spChg chg="mod">
          <ac:chgData name="Martin Klepek" userId="feb729e6-0e74-477c-a0ae-c9b68d8ac753" providerId="ADAL" clId="{3CAD647A-8471-8747-8317-8100A8BE4463}" dt="2025-04-06T19:13:48.611" v="1089" actId="20577"/>
          <ac:spMkLst>
            <pc:docMk/>
            <pc:sldMk cId="648919818" sldId="268"/>
            <ac:spMk id="9" creationId="{035E4341-6A84-7AC5-1C81-F880488A7B47}"/>
          </ac:spMkLst>
        </pc:spChg>
      </pc:sldChg>
      <pc:sldChg chg="addSp delSp modSp mod ord modAnim">
        <pc:chgData name="Martin Klepek" userId="feb729e6-0e74-477c-a0ae-c9b68d8ac753" providerId="ADAL" clId="{3CAD647A-8471-8747-8317-8100A8BE4463}" dt="2025-04-07T08:06:09.100" v="1250" actId="20578"/>
        <pc:sldMkLst>
          <pc:docMk/>
          <pc:sldMk cId="4065325885" sldId="270"/>
        </pc:sldMkLst>
        <pc:spChg chg="del">
          <ac:chgData name="Martin Klepek" userId="feb729e6-0e74-477c-a0ae-c9b68d8ac753" providerId="ADAL" clId="{3CAD647A-8471-8747-8317-8100A8BE4463}" dt="2025-04-06T14:38:24.373" v="288" actId="478"/>
          <ac:spMkLst>
            <pc:docMk/>
            <pc:sldMk cId="4065325885" sldId="270"/>
            <ac:spMk id="3" creationId="{BAEB89A4-92FA-CA66-66D9-E3613EE02E65}"/>
          </ac:spMkLst>
        </pc:spChg>
        <pc:spChg chg="add del mod">
          <ac:chgData name="Martin Klepek" userId="feb729e6-0e74-477c-a0ae-c9b68d8ac753" providerId="ADAL" clId="{3CAD647A-8471-8747-8317-8100A8BE4463}" dt="2025-04-06T14:38:32.146" v="292" actId="478"/>
          <ac:spMkLst>
            <pc:docMk/>
            <pc:sldMk cId="4065325885" sldId="270"/>
            <ac:spMk id="8" creationId="{B2568943-5538-B593-A812-15F2894DE92B}"/>
          </ac:spMkLst>
        </pc:spChg>
        <pc:spChg chg="mod">
          <ac:chgData name="Martin Klepek" userId="feb729e6-0e74-477c-a0ae-c9b68d8ac753" providerId="ADAL" clId="{3CAD647A-8471-8747-8317-8100A8BE4463}" dt="2025-04-06T14:38:19.929" v="286" actId="20577"/>
          <ac:spMkLst>
            <pc:docMk/>
            <pc:sldMk cId="4065325885" sldId="270"/>
            <ac:spMk id="9" creationId="{4551F0A1-C49A-7322-A8EC-7C79F3E0A537}"/>
          </ac:spMkLst>
        </pc:spChg>
        <pc:spChg chg="del">
          <ac:chgData name="Martin Klepek" userId="feb729e6-0e74-477c-a0ae-c9b68d8ac753" providerId="ADAL" clId="{3CAD647A-8471-8747-8317-8100A8BE4463}" dt="2025-04-06T14:38:26.594" v="289" actId="478"/>
          <ac:spMkLst>
            <pc:docMk/>
            <pc:sldMk cId="4065325885" sldId="270"/>
            <ac:spMk id="11" creationId="{83227822-5005-717C-1A6C-65DDB9CE8EC9}"/>
          </ac:spMkLst>
        </pc:spChg>
        <pc:spChg chg="add mod">
          <ac:chgData name="Martin Klepek" userId="feb729e6-0e74-477c-a0ae-c9b68d8ac753" providerId="ADAL" clId="{3CAD647A-8471-8747-8317-8100A8BE4463}" dt="2025-04-06T14:39:02.684" v="300" actId="208"/>
          <ac:spMkLst>
            <pc:docMk/>
            <pc:sldMk cId="4065325885" sldId="270"/>
            <ac:spMk id="13" creationId="{93D68303-9FAB-2EFA-36CA-E0BCA592876D}"/>
          </ac:spMkLst>
        </pc:spChg>
        <pc:spChg chg="add mod">
          <ac:chgData name="Martin Klepek" userId="feb729e6-0e74-477c-a0ae-c9b68d8ac753" providerId="ADAL" clId="{3CAD647A-8471-8747-8317-8100A8BE4463}" dt="2025-04-06T14:39:20.060" v="318" actId="20577"/>
          <ac:spMkLst>
            <pc:docMk/>
            <pc:sldMk cId="4065325885" sldId="270"/>
            <ac:spMk id="15" creationId="{02917DFA-8420-752B-553D-196D1BACE8FC}"/>
          </ac:spMkLst>
        </pc:spChg>
        <pc:picChg chg="del">
          <ac:chgData name="Martin Klepek" userId="feb729e6-0e74-477c-a0ae-c9b68d8ac753" providerId="ADAL" clId="{3CAD647A-8471-8747-8317-8100A8BE4463}" dt="2025-04-06T14:38:21.560" v="287" actId="478"/>
          <ac:picMkLst>
            <pc:docMk/>
            <pc:sldMk cId="4065325885" sldId="270"/>
            <ac:picMk id="4" creationId="{EF6C6A29-BB87-CBDB-50E2-6A2ABFC0E396}"/>
          </ac:picMkLst>
        </pc:picChg>
        <pc:picChg chg="add mod">
          <ac:chgData name="Martin Klepek" userId="feb729e6-0e74-477c-a0ae-c9b68d8ac753" providerId="ADAL" clId="{3CAD647A-8471-8747-8317-8100A8BE4463}" dt="2025-04-06T14:38:36.616" v="293" actId="1076"/>
          <ac:picMkLst>
            <pc:docMk/>
            <pc:sldMk cId="4065325885" sldId="270"/>
            <ac:picMk id="10" creationId="{9A89DE39-F2ED-46CD-D49E-B3F961AD5F99}"/>
          </ac:picMkLst>
        </pc:picChg>
        <pc:picChg chg="add del mod">
          <ac:chgData name="Martin Klepek" userId="feb729e6-0e74-477c-a0ae-c9b68d8ac753" providerId="ADAL" clId="{3CAD647A-8471-8747-8317-8100A8BE4463}" dt="2025-04-06T14:39:50.206" v="320" actId="21"/>
          <ac:picMkLst>
            <pc:docMk/>
            <pc:sldMk cId="4065325885" sldId="270"/>
            <ac:picMk id="17" creationId="{2D07DF42-B8E0-C0FE-755F-D6AE2A381D0F}"/>
          </ac:picMkLst>
        </pc:picChg>
        <pc:picChg chg="add del mod">
          <ac:chgData name="Martin Klepek" userId="feb729e6-0e74-477c-a0ae-c9b68d8ac753" providerId="ADAL" clId="{3CAD647A-8471-8747-8317-8100A8BE4463}" dt="2025-04-06T14:50:32.813" v="379" actId="21"/>
          <ac:picMkLst>
            <pc:docMk/>
            <pc:sldMk cId="4065325885" sldId="270"/>
            <ac:picMk id="19" creationId="{B824B0D4-8BA3-F65B-8EA1-81C2335B2027}"/>
          </ac:picMkLst>
        </pc:picChg>
      </pc:sldChg>
      <pc:sldChg chg="del">
        <pc:chgData name="Martin Klepek" userId="feb729e6-0e74-477c-a0ae-c9b68d8ac753" providerId="ADAL" clId="{3CAD647A-8471-8747-8317-8100A8BE4463}" dt="2025-04-06T14:35:26.925" v="1" actId="2696"/>
        <pc:sldMkLst>
          <pc:docMk/>
          <pc:sldMk cId="3486164930" sldId="290"/>
        </pc:sldMkLst>
      </pc:sldChg>
      <pc:sldChg chg="del">
        <pc:chgData name="Martin Klepek" userId="feb729e6-0e74-477c-a0ae-c9b68d8ac753" providerId="ADAL" clId="{3CAD647A-8471-8747-8317-8100A8BE4463}" dt="2025-04-06T15:11:04.674" v="863" actId="2696"/>
        <pc:sldMkLst>
          <pc:docMk/>
          <pc:sldMk cId="2034445521" sldId="291"/>
        </pc:sldMkLst>
      </pc:sldChg>
      <pc:sldChg chg="del">
        <pc:chgData name="Martin Klepek" userId="feb729e6-0e74-477c-a0ae-c9b68d8ac753" providerId="ADAL" clId="{3CAD647A-8471-8747-8317-8100A8BE4463}" dt="2025-04-06T15:11:04.688" v="864" actId="2696"/>
        <pc:sldMkLst>
          <pc:docMk/>
          <pc:sldMk cId="3348736165" sldId="292"/>
        </pc:sldMkLst>
      </pc:sldChg>
      <pc:sldChg chg="del">
        <pc:chgData name="Martin Klepek" userId="feb729e6-0e74-477c-a0ae-c9b68d8ac753" providerId="ADAL" clId="{3CAD647A-8471-8747-8317-8100A8BE4463}" dt="2025-04-06T15:11:04.699" v="865" actId="2696"/>
        <pc:sldMkLst>
          <pc:docMk/>
          <pc:sldMk cId="3277886546" sldId="293"/>
        </pc:sldMkLst>
      </pc:sldChg>
      <pc:sldChg chg="del">
        <pc:chgData name="Martin Klepek" userId="feb729e6-0e74-477c-a0ae-c9b68d8ac753" providerId="ADAL" clId="{3CAD647A-8471-8747-8317-8100A8BE4463}" dt="2025-04-06T15:11:04.705" v="866" actId="2696"/>
        <pc:sldMkLst>
          <pc:docMk/>
          <pc:sldMk cId="2211139445" sldId="294"/>
        </pc:sldMkLst>
      </pc:sldChg>
      <pc:sldChg chg="addSp delSp modSp del mod">
        <pc:chgData name="Martin Klepek" userId="feb729e6-0e74-477c-a0ae-c9b68d8ac753" providerId="ADAL" clId="{3CAD647A-8471-8747-8317-8100A8BE4463}" dt="2025-04-06T17:32:38.264" v="926" actId="2696"/>
        <pc:sldMkLst>
          <pc:docMk/>
          <pc:sldMk cId="2086573446" sldId="295"/>
        </pc:sldMkLst>
        <pc:spChg chg="mod">
          <ac:chgData name="Martin Klepek" userId="feb729e6-0e74-477c-a0ae-c9b68d8ac753" providerId="ADAL" clId="{3CAD647A-8471-8747-8317-8100A8BE4463}" dt="2025-04-06T14:35:52.461" v="59" actId="20577"/>
          <ac:spMkLst>
            <pc:docMk/>
            <pc:sldMk cId="2086573446" sldId="295"/>
            <ac:spMk id="9" creationId="{CF921746-8062-C316-5593-14E5F785BFAE}"/>
          </ac:spMkLst>
        </pc:spChg>
        <pc:spChg chg="mod">
          <ac:chgData name="Martin Klepek" userId="feb729e6-0e74-477c-a0ae-c9b68d8ac753" providerId="ADAL" clId="{3CAD647A-8471-8747-8317-8100A8BE4463}" dt="2025-04-06T14:59:43.062" v="787" actId="20577"/>
          <ac:spMkLst>
            <pc:docMk/>
            <pc:sldMk cId="2086573446" sldId="295"/>
            <ac:spMk id="11" creationId="{6C22D732-92E8-ECCA-8A47-B6107B6EA0EE}"/>
          </ac:spMkLst>
        </pc:spChg>
        <pc:picChg chg="add del mod">
          <ac:chgData name="Martin Klepek" userId="feb729e6-0e74-477c-a0ae-c9b68d8ac753" providerId="ADAL" clId="{3CAD647A-8471-8747-8317-8100A8BE4463}" dt="2025-04-06T14:38:28.704" v="290" actId="21"/>
          <ac:picMkLst>
            <pc:docMk/>
            <pc:sldMk cId="2086573446" sldId="295"/>
            <ac:picMk id="3" creationId="{E0A33638-69FE-217E-CE12-526130FEDD14}"/>
          </ac:picMkLst>
        </pc:picChg>
      </pc:sldChg>
      <pc:sldChg chg="addSp delSp modSp new del mod">
        <pc:chgData name="Martin Klepek" userId="feb729e6-0e74-477c-a0ae-c9b68d8ac753" providerId="ADAL" clId="{3CAD647A-8471-8747-8317-8100A8BE4463}" dt="2025-04-06T14:59:32.166" v="778" actId="2696"/>
        <pc:sldMkLst>
          <pc:docMk/>
          <pc:sldMk cId="1792858482" sldId="296"/>
        </pc:sldMkLst>
        <pc:spChg chg="del">
          <ac:chgData name="Martin Klepek" userId="feb729e6-0e74-477c-a0ae-c9b68d8ac753" providerId="ADAL" clId="{3CAD647A-8471-8747-8317-8100A8BE4463}" dt="2025-04-06T14:58:20.201" v="698"/>
          <ac:spMkLst>
            <pc:docMk/>
            <pc:sldMk cId="1792858482" sldId="296"/>
            <ac:spMk id="3" creationId="{B06DEB19-ABE9-ED3A-188F-B2B58FC711C2}"/>
          </ac:spMkLst>
        </pc:spChg>
        <pc:spChg chg="add mod">
          <ac:chgData name="Martin Klepek" userId="feb729e6-0e74-477c-a0ae-c9b68d8ac753" providerId="ADAL" clId="{3CAD647A-8471-8747-8317-8100A8BE4463}" dt="2025-04-06T14:58:25.463" v="701" actId="21"/>
          <ac:spMkLst>
            <pc:docMk/>
            <pc:sldMk cId="1792858482" sldId="296"/>
            <ac:spMk id="8" creationId="{4B4E9F9F-08CB-44EC-9A04-33D1EACC99F5}"/>
          </ac:spMkLst>
        </pc:spChg>
        <pc:picChg chg="add del mod">
          <ac:chgData name="Martin Klepek" userId="feb729e6-0e74-477c-a0ae-c9b68d8ac753" providerId="ADAL" clId="{3CAD647A-8471-8747-8317-8100A8BE4463}" dt="2025-04-06T14:40:12.743" v="329" actId="21"/>
          <ac:picMkLst>
            <pc:docMk/>
            <pc:sldMk cId="1792858482" sldId="296"/>
            <ac:picMk id="4" creationId="{BE4A1106-8BDB-9DF3-7811-C839949E0893}"/>
          </ac:picMkLst>
        </pc:picChg>
        <pc:picChg chg="add del mod">
          <ac:chgData name="Martin Klepek" userId="feb729e6-0e74-477c-a0ae-c9b68d8ac753" providerId="ADAL" clId="{3CAD647A-8471-8747-8317-8100A8BE4463}" dt="2025-04-06T14:58:25.463" v="701" actId="21"/>
          <ac:picMkLst>
            <pc:docMk/>
            <pc:sldMk cId="1792858482" sldId="296"/>
            <ac:picMk id="6" creationId="{A77D48C7-95D6-3A80-9F7A-AA6317FFAD1C}"/>
          </ac:picMkLst>
        </pc:picChg>
      </pc:sldChg>
      <pc:sldChg chg="del">
        <pc:chgData name="Martin Klepek" userId="feb729e6-0e74-477c-a0ae-c9b68d8ac753" providerId="ADAL" clId="{3CAD647A-8471-8747-8317-8100A8BE4463}" dt="2025-04-06T14:35:26.924" v="0" actId="2696"/>
        <pc:sldMkLst>
          <pc:docMk/>
          <pc:sldMk cId="2866097330" sldId="296"/>
        </pc:sldMkLst>
      </pc:sldChg>
      <pc:sldChg chg="addSp delSp modSp add mod">
        <pc:chgData name="Martin Klepek" userId="feb729e6-0e74-477c-a0ae-c9b68d8ac753" providerId="ADAL" clId="{3CAD647A-8471-8747-8317-8100A8BE4463}" dt="2025-04-06T14:58:00.919" v="697" actId="20577"/>
        <pc:sldMkLst>
          <pc:docMk/>
          <pc:sldMk cId="3365638118" sldId="297"/>
        </pc:sldMkLst>
        <pc:spChg chg="mod">
          <ac:chgData name="Martin Klepek" userId="feb729e6-0e74-477c-a0ae-c9b68d8ac753" providerId="ADAL" clId="{3CAD647A-8471-8747-8317-8100A8BE4463}" dt="2025-04-06T14:40:15.458" v="335" actId="20577"/>
          <ac:spMkLst>
            <pc:docMk/>
            <pc:sldMk cId="3365638118" sldId="297"/>
            <ac:spMk id="9" creationId="{88083618-AA90-3307-4993-EA0BBB8CD86E}"/>
          </ac:spMkLst>
        </pc:spChg>
        <pc:spChg chg="mod">
          <ac:chgData name="Martin Klepek" userId="feb729e6-0e74-477c-a0ae-c9b68d8ac753" providerId="ADAL" clId="{3CAD647A-8471-8747-8317-8100A8BE4463}" dt="2025-04-06T14:58:00.919" v="697" actId="20577"/>
          <ac:spMkLst>
            <pc:docMk/>
            <pc:sldMk cId="3365638118" sldId="297"/>
            <ac:spMk id="11" creationId="{E7A41EBA-5EAB-8292-6551-6D83F4A8D8BC}"/>
          </ac:spMkLst>
        </pc:spChg>
        <pc:picChg chg="add del mod">
          <ac:chgData name="Martin Klepek" userId="feb729e6-0e74-477c-a0ae-c9b68d8ac753" providerId="ADAL" clId="{3CAD647A-8471-8747-8317-8100A8BE4463}" dt="2025-04-06T14:41:06.894" v="373" actId="478"/>
          <ac:picMkLst>
            <pc:docMk/>
            <pc:sldMk cId="3365638118" sldId="297"/>
            <ac:picMk id="2" creationId="{70FFD515-C7D7-8C1F-3C36-870ED98BEA7E}"/>
          </ac:picMkLst>
        </pc:picChg>
        <pc:picChg chg="add del mod">
          <ac:chgData name="Martin Klepek" userId="feb729e6-0e74-477c-a0ae-c9b68d8ac753" providerId="ADAL" clId="{3CAD647A-8471-8747-8317-8100A8BE4463}" dt="2025-04-06T14:57:36.839" v="676" actId="478"/>
          <ac:picMkLst>
            <pc:docMk/>
            <pc:sldMk cId="3365638118" sldId="297"/>
            <ac:picMk id="4" creationId="{B7C8B8C5-0DA8-2706-90F2-D7DB37BB7DB9}"/>
          </ac:picMkLst>
        </pc:picChg>
        <pc:picChg chg="add mod">
          <ac:chgData name="Martin Klepek" userId="feb729e6-0e74-477c-a0ae-c9b68d8ac753" providerId="ADAL" clId="{3CAD647A-8471-8747-8317-8100A8BE4463}" dt="2025-04-06T14:57:56.076" v="683" actId="1076"/>
          <ac:picMkLst>
            <pc:docMk/>
            <pc:sldMk cId="3365638118" sldId="297"/>
            <ac:picMk id="10" creationId="{E937F24F-2152-305C-72B1-8A81C85B4774}"/>
          </ac:picMkLst>
        </pc:picChg>
      </pc:sldChg>
      <pc:sldChg chg="addSp delSp modSp add mod ord delAnim">
        <pc:chgData name="Martin Klepek" userId="feb729e6-0e74-477c-a0ae-c9b68d8ac753" providerId="ADAL" clId="{3CAD647A-8471-8747-8317-8100A8BE4463}" dt="2025-04-07T09:58:18.887" v="1376" actId="1076"/>
        <pc:sldMkLst>
          <pc:docMk/>
          <pc:sldMk cId="2842833140" sldId="298"/>
        </pc:sldMkLst>
        <pc:spChg chg="add del mod">
          <ac:chgData name="Martin Klepek" userId="feb729e6-0e74-477c-a0ae-c9b68d8ac753" providerId="ADAL" clId="{3CAD647A-8471-8747-8317-8100A8BE4463}" dt="2025-04-06T14:51:17.072" v="387"/>
          <ac:spMkLst>
            <pc:docMk/>
            <pc:sldMk cId="2842833140" sldId="298"/>
            <ac:spMk id="3" creationId="{66612FDB-6A77-F8B9-E752-59290CD778D6}"/>
          </ac:spMkLst>
        </pc:spChg>
        <pc:spChg chg="mod">
          <ac:chgData name="Martin Klepek" userId="feb729e6-0e74-477c-a0ae-c9b68d8ac753" providerId="ADAL" clId="{3CAD647A-8471-8747-8317-8100A8BE4463}" dt="2025-04-07T09:55:15.118" v="1284" actId="20577"/>
          <ac:spMkLst>
            <pc:docMk/>
            <pc:sldMk cId="2842833140" sldId="298"/>
            <ac:spMk id="9" creationId="{6D5E7DF4-ED9E-BA34-A7EA-AD5DF5868B57}"/>
          </ac:spMkLst>
        </pc:spChg>
        <pc:spChg chg="del">
          <ac:chgData name="Martin Klepek" userId="feb729e6-0e74-477c-a0ae-c9b68d8ac753" providerId="ADAL" clId="{3CAD647A-8471-8747-8317-8100A8BE4463}" dt="2025-04-06T14:50:40.455" v="382" actId="478"/>
          <ac:spMkLst>
            <pc:docMk/>
            <pc:sldMk cId="2842833140" sldId="298"/>
            <ac:spMk id="13" creationId="{3641FCE6-F4F1-6E19-E4B8-310E152E1A4B}"/>
          </ac:spMkLst>
        </pc:spChg>
        <pc:spChg chg="del">
          <ac:chgData name="Martin Klepek" userId="feb729e6-0e74-477c-a0ae-c9b68d8ac753" providerId="ADAL" clId="{3CAD647A-8471-8747-8317-8100A8BE4463}" dt="2025-04-06T14:50:42.656" v="383" actId="478"/>
          <ac:spMkLst>
            <pc:docMk/>
            <pc:sldMk cId="2842833140" sldId="298"/>
            <ac:spMk id="15" creationId="{D74A5DFD-1CB4-9B7B-6EC7-CDBBB420AB39}"/>
          </ac:spMkLst>
        </pc:spChg>
        <pc:spChg chg="add mod">
          <ac:chgData name="Martin Klepek" userId="feb729e6-0e74-477c-a0ae-c9b68d8ac753" providerId="ADAL" clId="{3CAD647A-8471-8747-8317-8100A8BE4463}" dt="2025-04-07T09:58:17.692" v="1375" actId="404"/>
          <ac:spMkLst>
            <pc:docMk/>
            <pc:sldMk cId="2842833140" sldId="298"/>
            <ac:spMk id="16" creationId="{E1F7A381-60EA-8691-133E-A26EADFC8A7C}"/>
          </ac:spMkLst>
        </pc:spChg>
        <pc:picChg chg="add mod">
          <ac:chgData name="Martin Klepek" userId="feb729e6-0e74-477c-a0ae-c9b68d8ac753" providerId="ADAL" clId="{3CAD647A-8471-8747-8317-8100A8BE4463}" dt="2025-04-06T14:50:48.389" v="386"/>
          <ac:picMkLst>
            <pc:docMk/>
            <pc:sldMk cId="2842833140" sldId="298"/>
            <ac:picMk id="4" creationId="{0BCB3453-7929-F3FF-A03A-AD8AF2337B90}"/>
          </ac:picMkLst>
        </pc:picChg>
        <pc:picChg chg="del">
          <ac:chgData name="Martin Klepek" userId="feb729e6-0e74-477c-a0ae-c9b68d8ac753" providerId="ADAL" clId="{3CAD647A-8471-8747-8317-8100A8BE4463}" dt="2025-04-06T14:50:39.339" v="381" actId="478"/>
          <ac:picMkLst>
            <pc:docMk/>
            <pc:sldMk cId="2842833140" sldId="298"/>
            <ac:picMk id="10" creationId="{99F816AC-28E8-127E-44CE-4E07AF68D7D5}"/>
          </ac:picMkLst>
        </pc:picChg>
        <pc:picChg chg="add mod">
          <ac:chgData name="Martin Klepek" userId="feb729e6-0e74-477c-a0ae-c9b68d8ac753" providerId="ADAL" clId="{3CAD647A-8471-8747-8317-8100A8BE4463}" dt="2025-04-06T15:00:31.667" v="789" actId="14100"/>
          <ac:picMkLst>
            <pc:docMk/>
            <pc:sldMk cId="2842833140" sldId="298"/>
            <ac:picMk id="11" creationId="{D2D8A0BA-AC9E-DA65-05BE-FED172355BD3}"/>
          </ac:picMkLst>
        </pc:picChg>
        <pc:picChg chg="mod">
          <ac:chgData name="Martin Klepek" userId="feb729e6-0e74-477c-a0ae-c9b68d8ac753" providerId="ADAL" clId="{3CAD647A-8471-8747-8317-8100A8BE4463}" dt="2025-04-07T09:58:18.887" v="1376" actId="1076"/>
          <ac:picMkLst>
            <pc:docMk/>
            <pc:sldMk cId="2842833140" sldId="298"/>
            <ac:picMk id="14" creationId="{C1380CE0-EE38-6E50-0249-D6A99CB25219}"/>
          </ac:picMkLst>
        </pc:picChg>
      </pc:sldChg>
      <pc:sldChg chg="addSp delSp modSp add mod">
        <pc:chgData name="Martin Klepek" userId="feb729e6-0e74-477c-a0ae-c9b68d8ac753" providerId="ADAL" clId="{3CAD647A-8471-8747-8317-8100A8BE4463}" dt="2025-04-07T09:54:24.700" v="1269" actId="1076"/>
        <pc:sldMkLst>
          <pc:docMk/>
          <pc:sldMk cId="870528604" sldId="299"/>
        </pc:sldMkLst>
        <pc:spChg chg="add del mod">
          <ac:chgData name="Martin Klepek" userId="feb729e6-0e74-477c-a0ae-c9b68d8ac753" providerId="ADAL" clId="{3CAD647A-8471-8747-8317-8100A8BE4463}" dt="2025-04-06T14:52:41.353" v="399" actId="478"/>
          <ac:spMkLst>
            <pc:docMk/>
            <pc:sldMk cId="870528604" sldId="299"/>
            <ac:spMk id="8" creationId="{2C33496D-19B1-9DC2-8AA6-F00F1DD77134}"/>
          </ac:spMkLst>
        </pc:spChg>
        <pc:spChg chg="add mod">
          <ac:chgData name="Martin Klepek" userId="feb729e6-0e74-477c-a0ae-c9b68d8ac753" providerId="ADAL" clId="{3CAD647A-8471-8747-8317-8100A8BE4463}" dt="2025-04-07T09:54:05.465" v="1256" actId="14100"/>
          <ac:spMkLst>
            <pc:docMk/>
            <pc:sldMk cId="870528604" sldId="299"/>
            <ac:spMk id="10" creationId="{AFD1108A-901B-C5D2-4C55-2424A6C2B4FD}"/>
          </ac:spMkLst>
        </pc:spChg>
        <pc:picChg chg="add del mod">
          <ac:chgData name="Martin Klepek" userId="feb729e6-0e74-477c-a0ae-c9b68d8ac753" providerId="ADAL" clId="{3CAD647A-8471-8747-8317-8100A8BE4463}" dt="2025-04-06T14:54:27.149" v="594" actId="478"/>
          <ac:picMkLst>
            <pc:docMk/>
            <pc:sldMk cId="870528604" sldId="299"/>
            <ac:picMk id="3" creationId="{0DA225D9-A9A0-8390-AFDF-4AF59A02810A}"/>
          </ac:picMkLst>
        </pc:picChg>
        <pc:picChg chg="add mod">
          <ac:chgData name="Martin Klepek" userId="feb729e6-0e74-477c-a0ae-c9b68d8ac753" providerId="ADAL" clId="{3CAD647A-8471-8747-8317-8100A8BE4463}" dt="2025-04-07T09:54:24.700" v="1269" actId="1076"/>
          <ac:picMkLst>
            <pc:docMk/>
            <pc:sldMk cId="870528604" sldId="299"/>
            <ac:picMk id="3" creationId="{EB10F9C2-7259-66A4-5D9E-BAE90E584CE2}"/>
          </ac:picMkLst>
        </pc:picChg>
        <pc:picChg chg="add mod">
          <ac:chgData name="Martin Klepek" userId="feb729e6-0e74-477c-a0ae-c9b68d8ac753" providerId="ADAL" clId="{3CAD647A-8471-8747-8317-8100A8BE4463}" dt="2025-04-07T09:54:22.992" v="1268" actId="1076"/>
          <ac:picMkLst>
            <pc:docMk/>
            <pc:sldMk cId="870528604" sldId="299"/>
            <ac:picMk id="8" creationId="{2296B976-07F5-0FEE-5457-0F42F8BC0E1A}"/>
          </ac:picMkLst>
        </pc:picChg>
        <pc:picChg chg="del">
          <ac:chgData name="Martin Klepek" userId="feb729e6-0e74-477c-a0ae-c9b68d8ac753" providerId="ADAL" clId="{3CAD647A-8471-8747-8317-8100A8BE4463}" dt="2025-04-06T14:52:35.532" v="396" actId="478"/>
          <ac:picMkLst>
            <pc:docMk/>
            <pc:sldMk cId="870528604" sldId="299"/>
            <ac:picMk id="11" creationId="{712321BC-53A1-95FC-539A-1E24A6668C7E}"/>
          </ac:picMkLst>
        </pc:picChg>
        <pc:picChg chg="mod">
          <ac:chgData name="Martin Klepek" userId="feb729e6-0e74-477c-a0ae-c9b68d8ac753" providerId="ADAL" clId="{3CAD647A-8471-8747-8317-8100A8BE4463}" dt="2025-04-06T14:53:05.047" v="438" actId="1076"/>
          <ac:picMkLst>
            <pc:docMk/>
            <pc:sldMk cId="870528604" sldId="299"/>
            <ac:picMk id="14" creationId="{A76B4D72-4538-9240-6D6A-D48F6F00C832}"/>
          </ac:picMkLst>
        </pc:picChg>
        <pc:picChg chg="add mod">
          <ac:chgData name="Martin Klepek" userId="feb729e6-0e74-477c-a0ae-c9b68d8ac753" providerId="ADAL" clId="{3CAD647A-8471-8747-8317-8100A8BE4463}" dt="2025-04-07T09:54:07.460" v="1257" actId="1076"/>
          <ac:picMkLst>
            <pc:docMk/>
            <pc:sldMk cId="870528604" sldId="299"/>
            <ac:picMk id="15" creationId="{4DC4148C-3EF6-95F8-4A40-63D1D69BECCD}"/>
          </ac:picMkLst>
        </pc:picChg>
      </pc:sldChg>
      <pc:sldChg chg="add">
        <pc:chgData name="Martin Klepek" userId="feb729e6-0e74-477c-a0ae-c9b68d8ac753" providerId="ADAL" clId="{3CAD647A-8471-8747-8317-8100A8BE4463}" dt="2025-04-06T14:54:25.226" v="593" actId="2890"/>
        <pc:sldMkLst>
          <pc:docMk/>
          <pc:sldMk cId="3131310509" sldId="300"/>
        </pc:sldMkLst>
      </pc:sldChg>
      <pc:sldChg chg="addSp delSp modSp add mod">
        <pc:chgData name="Martin Klepek" userId="feb729e6-0e74-477c-a0ae-c9b68d8ac753" providerId="ADAL" clId="{3CAD647A-8471-8747-8317-8100A8BE4463}" dt="2025-04-06T18:25:05.227" v="1033" actId="404"/>
        <pc:sldMkLst>
          <pc:docMk/>
          <pc:sldMk cId="1756358414" sldId="301"/>
        </pc:sldMkLst>
        <pc:spChg chg="mod">
          <ac:chgData name="Martin Klepek" userId="feb729e6-0e74-477c-a0ae-c9b68d8ac753" providerId="ADAL" clId="{3CAD647A-8471-8747-8317-8100A8BE4463}" dt="2025-04-06T14:58:42.947" v="715" actId="20577"/>
          <ac:spMkLst>
            <pc:docMk/>
            <pc:sldMk cId="1756358414" sldId="301"/>
            <ac:spMk id="9" creationId="{F38FDB2F-D9D2-1E47-8809-7367E4E759CB}"/>
          </ac:spMkLst>
        </pc:spChg>
        <pc:spChg chg="mod">
          <ac:chgData name="Martin Klepek" userId="feb729e6-0e74-477c-a0ae-c9b68d8ac753" providerId="ADAL" clId="{3CAD647A-8471-8747-8317-8100A8BE4463}" dt="2025-04-06T18:25:05.227" v="1033" actId="404"/>
          <ac:spMkLst>
            <pc:docMk/>
            <pc:sldMk cId="1756358414" sldId="301"/>
            <ac:spMk id="11" creationId="{C9B0C2C7-E8FE-34EC-2FD1-115CF33FABE4}"/>
          </ac:spMkLst>
        </pc:spChg>
        <pc:picChg chg="add mod">
          <ac:chgData name="Martin Klepek" userId="feb729e6-0e74-477c-a0ae-c9b68d8ac753" providerId="ADAL" clId="{3CAD647A-8471-8747-8317-8100A8BE4463}" dt="2025-04-06T14:58:35.799" v="708" actId="1076"/>
          <ac:picMkLst>
            <pc:docMk/>
            <pc:sldMk cId="1756358414" sldId="301"/>
            <ac:picMk id="2" creationId="{F38C6304-090E-C64B-815F-324F4754462F}"/>
          </ac:picMkLst>
        </pc:picChg>
        <pc:picChg chg="del">
          <ac:chgData name="Martin Klepek" userId="feb729e6-0e74-477c-a0ae-c9b68d8ac753" providerId="ADAL" clId="{3CAD647A-8471-8747-8317-8100A8BE4463}" dt="2025-04-06T14:58:26.885" v="702" actId="478"/>
          <ac:picMkLst>
            <pc:docMk/>
            <pc:sldMk cId="1756358414" sldId="301"/>
            <ac:picMk id="10" creationId="{0ECEDDE4-08C5-CE85-6E5B-B77AC27C5719}"/>
          </ac:picMkLst>
        </pc:picChg>
        <pc:picChg chg="mod">
          <ac:chgData name="Martin Klepek" userId="feb729e6-0e74-477c-a0ae-c9b68d8ac753" providerId="ADAL" clId="{3CAD647A-8471-8747-8317-8100A8BE4463}" dt="2025-04-06T14:58:40.613" v="710" actId="1076"/>
          <ac:picMkLst>
            <pc:docMk/>
            <pc:sldMk cId="1756358414" sldId="301"/>
            <ac:picMk id="14" creationId="{7D8B6FAF-0D20-BC14-08EC-D6E1947EAE99}"/>
          </ac:picMkLst>
        </pc:picChg>
      </pc:sldChg>
      <pc:sldChg chg="addSp delSp modSp add mod">
        <pc:chgData name="Martin Klepek" userId="feb729e6-0e74-477c-a0ae-c9b68d8ac753" providerId="ADAL" clId="{3CAD647A-8471-8747-8317-8100A8BE4463}" dt="2025-04-06T15:21:00.449" v="914" actId="1076"/>
        <pc:sldMkLst>
          <pc:docMk/>
          <pc:sldMk cId="2221627128" sldId="302"/>
        </pc:sldMkLst>
        <pc:spChg chg="mod">
          <ac:chgData name="Martin Klepek" userId="feb729e6-0e74-477c-a0ae-c9b68d8ac753" providerId="ADAL" clId="{3CAD647A-8471-8747-8317-8100A8BE4463}" dt="2025-04-06T15:20:52.547" v="912" actId="20577"/>
          <ac:spMkLst>
            <pc:docMk/>
            <pc:sldMk cId="2221627128" sldId="302"/>
            <ac:spMk id="10" creationId="{94C33BD5-6A6A-C967-BFAB-F298E1A7C06D}"/>
          </ac:spMkLst>
        </pc:spChg>
        <pc:picChg chg="del">
          <ac:chgData name="Martin Klepek" userId="feb729e6-0e74-477c-a0ae-c9b68d8ac753" providerId="ADAL" clId="{3CAD647A-8471-8747-8317-8100A8BE4463}" dt="2025-04-06T15:20:35.297" v="872" actId="478"/>
          <ac:picMkLst>
            <pc:docMk/>
            <pc:sldMk cId="2221627128" sldId="302"/>
            <ac:picMk id="3" creationId="{BB92224D-D811-5CB1-6215-D8F30706C47D}"/>
          </ac:picMkLst>
        </pc:picChg>
        <pc:picChg chg="add mod">
          <ac:chgData name="Martin Klepek" userId="feb729e6-0e74-477c-a0ae-c9b68d8ac753" providerId="ADAL" clId="{3CAD647A-8471-8747-8317-8100A8BE4463}" dt="2025-04-06T15:21:00.449" v="914" actId="1076"/>
          <ac:picMkLst>
            <pc:docMk/>
            <pc:sldMk cId="2221627128" sldId="302"/>
            <ac:picMk id="4" creationId="{5E8BF43B-4512-0FF7-55E1-5A1D621361BB}"/>
          </ac:picMkLst>
        </pc:picChg>
      </pc:sldChg>
      <pc:sldChg chg="modSp add mod ord">
        <pc:chgData name="Martin Klepek" userId="feb729e6-0e74-477c-a0ae-c9b68d8ac753" providerId="ADAL" clId="{3CAD647A-8471-8747-8317-8100A8BE4463}" dt="2025-04-06T17:53:19.501" v="1001" actId="20577"/>
        <pc:sldMkLst>
          <pc:docMk/>
          <pc:sldMk cId="2764199325" sldId="315"/>
        </pc:sldMkLst>
        <pc:spChg chg="mod">
          <ac:chgData name="Martin Klepek" userId="feb729e6-0e74-477c-a0ae-c9b68d8ac753" providerId="ADAL" clId="{3CAD647A-8471-8747-8317-8100A8BE4463}" dt="2025-04-06T17:53:19.501" v="1001" actId="20577"/>
          <ac:spMkLst>
            <pc:docMk/>
            <pc:sldMk cId="2764199325" sldId="315"/>
            <ac:spMk id="9" creationId="{5169DB07-6855-83EE-E026-6F863D5372F7}"/>
          </ac:spMkLst>
        </pc:spChg>
      </pc:sldChg>
      <pc:sldChg chg="add">
        <pc:chgData name="Martin Klepek" userId="feb729e6-0e74-477c-a0ae-c9b68d8ac753" providerId="ADAL" clId="{3CAD647A-8471-8747-8317-8100A8BE4463}" dt="2025-04-06T17:30:20.985" v="915"/>
        <pc:sldMkLst>
          <pc:docMk/>
          <pc:sldMk cId="224447741" sldId="338"/>
        </pc:sldMkLst>
      </pc:sldChg>
      <pc:sldChg chg="add">
        <pc:chgData name="Martin Klepek" userId="feb729e6-0e74-477c-a0ae-c9b68d8ac753" providerId="ADAL" clId="{3CAD647A-8471-8747-8317-8100A8BE4463}" dt="2025-04-06T17:32:27.691" v="923" actId="2890"/>
        <pc:sldMkLst>
          <pc:docMk/>
          <pc:sldMk cId="2849603688" sldId="339"/>
        </pc:sldMkLst>
      </pc:sldChg>
      <pc:sldChg chg="add del">
        <pc:chgData name="Martin Klepek" userId="feb729e6-0e74-477c-a0ae-c9b68d8ac753" providerId="ADAL" clId="{3CAD647A-8471-8747-8317-8100A8BE4463}" dt="2025-04-06T17:43:41.174" v="928" actId="2890"/>
        <pc:sldMkLst>
          <pc:docMk/>
          <pc:sldMk cId="3084074139" sldId="340"/>
        </pc:sldMkLst>
      </pc:sldChg>
      <pc:sldChg chg="addSp delSp modSp add mod ord modAnim">
        <pc:chgData name="Martin Klepek" userId="feb729e6-0e74-477c-a0ae-c9b68d8ac753" providerId="ADAL" clId="{3CAD647A-8471-8747-8317-8100A8BE4463}" dt="2025-04-07T08:05:19.965" v="1246"/>
        <pc:sldMkLst>
          <pc:docMk/>
          <pc:sldMk cId="4166238366" sldId="340"/>
        </pc:sldMkLst>
        <pc:spChg chg="add mod">
          <ac:chgData name="Martin Klepek" userId="feb729e6-0e74-477c-a0ae-c9b68d8ac753" providerId="ADAL" clId="{3CAD647A-8471-8747-8317-8100A8BE4463}" dt="2025-04-07T08:05:11.120" v="1245" actId="1076"/>
          <ac:spMkLst>
            <pc:docMk/>
            <pc:sldMk cId="4166238366" sldId="340"/>
            <ac:spMk id="4" creationId="{0010293D-1AA0-CEC1-635C-4C45742EC087}"/>
          </ac:spMkLst>
        </pc:spChg>
        <pc:spChg chg="mod">
          <ac:chgData name="Martin Klepek" userId="feb729e6-0e74-477c-a0ae-c9b68d8ac753" providerId="ADAL" clId="{3CAD647A-8471-8747-8317-8100A8BE4463}" dt="2025-04-06T17:43:50.935" v="957" actId="20577"/>
          <ac:spMkLst>
            <pc:docMk/>
            <pc:sldMk cId="4166238366" sldId="340"/>
            <ac:spMk id="9" creationId="{75F129D3-DBD2-D126-B4D8-247850635EA7}"/>
          </ac:spMkLst>
        </pc:spChg>
        <pc:spChg chg="mod">
          <ac:chgData name="Martin Klepek" userId="feb729e6-0e74-477c-a0ae-c9b68d8ac753" providerId="ADAL" clId="{3CAD647A-8471-8747-8317-8100A8BE4463}" dt="2025-04-06T17:48:42.879" v="980" actId="20577"/>
          <ac:spMkLst>
            <pc:docMk/>
            <pc:sldMk cId="4166238366" sldId="340"/>
            <ac:spMk id="11" creationId="{089D4DB1-058E-B63B-EBDA-CDC192E5A081}"/>
          </ac:spMkLst>
        </pc:spChg>
        <pc:picChg chg="del">
          <ac:chgData name="Martin Klepek" userId="feb729e6-0e74-477c-a0ae-c9b68d8ac753" providerId="ADAL" clId="{3CAD647A-8471-8747-8317-8100A8BE4463}" dt="2025-04-06T17:47:28.155" v="967" actId="478"/>
          <ac:picMkLst>
            <pc:docMk/>
            <pc:sldMk cId="4166238366" sldId="340"/>
            <ac:picMk id="14" creationId="{5E6DABB1-6306-95D0-91A3-B33CAC8BC39C}"/>
          </ac:picMkLst>
        </pc:picChg>
        <pc:picChg chg="add del">
          <ac:chgData name="Martin Klepek" userId="feb729e6-0e74-477c-a0ae-c9b68d8ac753" providerId="ADAL" clId="{3CAD647A-8471-8747-8317-8100A8BE4463}" dt="2025-04-06T17:47:28.155" v="967" actId="478"/>
          <ac:picMkLst>
            <pc:docMk/>
            <pc:sldMk cId="4166238366" sldId="340"/>
            <ac:picMk id="1026" creationId="{CC26894F-6405-2677-DA0C-0CAABD86D83A}"/>
          </ac:picMkLst>
        </pc:picChg>
        <pc:picChg chg="add del mod">
          <ac:chgData name="Martin Klepek" userId="feb729e6-0e74-477c-a0ae-c9b68d8ac753" providerId="ADAL" clId="{3CAD647A-8471-8747-8317-8100A8BE4463}" dt="2025-04-06T17:47:28.155" v="967" actId="478"/>
          <ac:picMkLst>
            <pc:docMk/>
            <pc:sldMk cId="4166238366" sldId="340"/>
            <ac:picMk id="1028" creationId="{03AA063F-6B32-6227-4633-C8BF2BFED2AC}"/>
          </ac:picMkLst>
        </pc:picChg>
        <pc:picChg chg="add mod">
          <ac:chgData name="Martin Klepek" userId="feb729e6-0e74-477c-a0ae-c9b68d8ac753" providerId="ADAL" clId="{3CAD647A-8471-8747-8317-8100A8BE4463}" dt="2025-04-06T17:53:02.797" v="987" actId="1076"/>
          <ac:picMkLst>
            <pc:docMk/>
            <pc:sldMk cId="4166238366" sldId="340"/>
            <ac:picMk id="1030" creationId="{E943FAFA-2AB3-2EEF-C1BE-C0FA7F8B96F3}"/>
          </ac:picMkLst>
        </pc:picChg>
        <pc:picChg chg="add mod">
          <ac:chgData name="Martin Klepek" userId="feb729e6-0e74-477c-a0ae-c9b68d8ac753" providerId="ADAL" clId="{3CAD647A-8471-8747-8317-8100A8BE4463}" dt="2025-04-06T17:53:00.193" v="986" actId="1076"/>
          <ac:picMkLst>
            <pc:docMk/>
            <pc:sldMk cId="4166238366" sldId="340"/>
            <ac:picMk id="1032" creationId="{C30D4FEC-D889-737C-F0D4-2E564B6F4ADC}"/>
          </ac:picMkLst>
        </pc:picChg>
      </pc:sldChg>
      <pc:sldChg chg="modSp add mod">
        <pc:chgData name="Martin Klepek" userId="feb729e6-0e74-477c-a0ae-c9b68d8ac753" providerId="ADAL" clId="{3CAD647A-8471-8747-8317-8100A8BE4463}" dt="2025-04-06T19:13:45.069" v="1087" actId="1076"/>
        <pc:sldMkLst>
          <pc:docMk/>
          <pc:sldMk cId="438933733" sldId="356"/>
        </pc:sldMkLst>
        <pc:spChg chg="mod">
          <ac:chgData name="Martin Klepek" userId="feb729e6-0e74-477c-a0ae-c9b68d8ac753" providerId="ADAL" clId="{3CAD647A-8471-8747-8317-8100A8BE4463}" dt="2025-04-06T19:13:32.618" v="1082"/>
          <ac:spMkLst>
            <pc:docMk/>
            <pc:sldMk cId="438933733" sldId="356"/>
            <ac:spMk id="9" creationId="{45C8D4A5-879C-6B4B-395C-721BB1E517AC}"/>
          </ac:spMkLst>
        </pc:spChg>
        <pc:picChg chg="mod">
          <ac:chgData name="Martin Klepek" userId="feb729e6-0e74-477c-a0ae-c9b68d8ac753" providerId="ADAL" clId="{3CAD647A-8471-8747-8317-8100A8BE4463}" dt="2025-04-06T19:13:45.069" v="1087" actId="1076"/>
          <ac:picMkLst>
            <pc:docMk/>
            <pc:sldMk cId="438933733" sldId="356"/>
            <ac:picMk id="1026" creationId="{9E9D12D8-0050-F8C9-5B47-22218537EDE3}"/>
          </ac:picMkLst>
        </pc:picChg>
      </pc:sldChg>
      <pc:sldChg chg="modSp add mod">
        <pc:chgData name="Martin Klepek" userId="feb729e6-0e74-477c-a0ae-c9b68d8ac753" providerId="ADAL" clId="{3CAD647A-8471-8747-8317-8100A8BE4463}" dt="2025-04-06T19:13:37.780" v="1084" actId="1076"/>
        <pc:sldMkLst>
          <pc:docMk/>
          <pc:sldMk cId="231729039" sldId="358"/>
        </pc:sldMkLst>
        <pc:spChg chg="mod">
          <ac:chgData name="Martin Klepek" userId="feb729e6-0e74-477c-a0ae-c9b68d8ac753" providerId="ADAL" clId="{3CAD647A-8471-8747-8317-8100A8BE4463}" dt="2025-04-06T19:13:34.777" v="1083"/>
          <ac:spMkLst>
            <pc:docMk/>
            <pc:sldMk cId="231729039" sldId="358"/>
            <ac:spMk id="9" creationId="{9FF5C21B-51EB-6849-A979-5D28FFF20872}"/>
          </ac:spMkLst>
        </pc:spChg>
        <pc:picChg chg="mod">
          <ac:chgData name="Martin Klepek" userId="feb729e6-0e74-477c-a0ae-c9b68d8ac753" providerId="ADAL" clId="{3CAD647A-8471-8747-8317-8100A8BE4463}" dt="2025-04-06T19:13:37.780" v="1084" actId="1076"/>
          <ac:picMkLst>
            <pc:docMk/>
            <pc:sldMk cId="231729039" sldId="358"/>
            <ac:picMk id="2" creationId="{26373D86-3C74-928B-D700-3D867C591C3F}"/>
          </ac:picMkLst>
        </pc:picChg>
      </pc:sldChg>
      <pc:sldChg chg="modSp mod">
        <pc:chgData name="Martin Klepek" userId="feb729e6-0e74-477c-a0ae-c9b68d8ac753" providerId="ADAL" clId="{3CAD647A-8471-8747-8317-8100A8BE4463}" dt="2025-04-07T07:59:06.812" v="1135" actId="20577"/>
        <pc:sldMkLst>
          <pc:docMk/>
          <pc:sldMk cId="770246994" sldId="359"/>
        </pc:sldMkLst>
        <pc:spChg chg="mod">
          <ac:chgData name="Martin Klepek" userId="feb729e6-0e74-477c-a0ae-c9b68d8ac753" providerId="ADAL" clId="{3CAD647A-8471-8747-8317-8100A8BE4463}" dt="2025-04-07T07:59:06.812" v="1135" actId="20577"/>
          <ac:spMkLst>
            <pc:docMk/>
            <pc:sldMk cId="770246994" sldId="359"/>
            <ac:spMk id="11" creationId="{6F12F40E-6E06-A8CB-DD81-212AAB267039}"/>
          </ac:spMkLst>
        </pc:spChg>
      </pc:sldChg>
      <pc:sldChg chg="addSp delSp modSp add mod">
        <pc:chgData name="Martin Klepek" userId="feb729e6-0e74-477c-a0ae-c9b68d8ac753" providerId="ADAL" clId="{3CAD647A-8471-8747-8317-8100A8BE4463}" dt="2025-04-07T10:03:34.664" v="1493" actId="21"/>
        <pc:sldMkLst>
          <pc:docMk/>
          <pc:sldMk cId="721480238" sldId="360"/>
        </pc:sldMkLst>
        <pc:spChg chg="mod">
          <ac:chgData name="Martin Klepek" userId="feb729e6-0e74-477c-a0ae-c9b68d8ac753" providerId="ADAL" clId="{3CAD647A-8471-8747-8317-8100A8BE4463}" dt="2025-04-07T10:02:07.494" v="1485" actId="403"/>
          <ac:spMkLst>
            <pc:docMk/>
            <pc:sldMk cId="721480238" sldId="360"/>
            <ac:spMk id="16" creationId="{FEA4582D-BA3D-BA3F-9A9E-75A2ECECB7D9}"/>
          </ac:spMkLst>
        </pc:spChg>
        <pc:picChg chg="add del mod">
          <ac:chgData name="Martin Klepek" userId="feb729e6-0e74-477c-a0ae-c9b68d8ac753" providerId="ADAL" clId="{3CAD647A-8471-8747-8317-8100A8BE4463}" dt="2025-04-07T10:03:34.664" v="1493" actId="21"/>
          <ac:picMkLst>
            <pc:docMk/>
            <pc:sldMk cId="721480238" sldId="360"/>
            <ac:picMk id="3" creationId="{46B680FB-A5EC-ACF5-921E-8E880D3164B8}"/>
          </ac:picMkLst>
        </pc:picChg>
        <pc:picChg chg="add del mod">
          <ac:chgData name="Martin Klepek" userId="feb729e6-0e74-477c-a0ae-c9b68d8ac753" providerId="ADAL" clId="{3CAD647A-8471-8747-8317-8100A8BE4463}" dt="2025-04-07T10:03:34.664" v="1493" actId="21"/>
          <ac:picMkLst>
            <pc:docMk/>
            <pc:sldMk cId="721480238" sldId="360"/>
            <ac:picMk id="8" creationId="{12FE9F78-CFB2-3829-0FA7-3523260895D1}"/>
          </ac:picMkLst>
        </pc:picChg>
      </pc:sldChg>
      <pc:sldChg chg="addSp delSp modSp add mod">
        <pc:chgData name="Martin Klepek" userId="feb729e6-0e74-477c-a0ae-c9b68d8ac753" providerId="ADAL" clId="{3CAD647A-8471-8747-8317-8100A8BE4463}" dt="2025-04-07T10:05:08.520" v="1523" actId="20577"/>
        <pc:sldMkLst>
          <pc:docMk/>
          <pc:sldMk cId="1821465840" sldId="361"/>
        </pc:sldMkLst>
        <pc:spChg chg="add del mod">
          <ac:chgData name="Martin Klepek" userId="feb729e6-0e74-477c-a0ae-c9b68d8ac753" providerId="ADAL" clId="{3CAD647A-8471-8747-8317-8100A8BE4463}" dt="2025-04-07T10:03:49.667" v="1498" actId="478"/>
          <ac:spMkLst>
            <pc:docMk/>
            <pc:sldMk cId="1821465840" sldId="361"/>
            <ac:spMk id="4" creationId="{CFEB7C4C-3898-9D7C-3201-5D3F86230ED8}"/>
          </ac:spMkLst>
        </pc:spChg>
        <pc:spChg chg="del">
          <ac:chgData name="Martin Klepek" userId="feb729e6-0e74-477c-a0ae-c9b68d8ac753" providerId="ADAL" clId="{3CAD647A-8471-8747-8317-8100A8BE4463}" dt="2025-04-07T10:03:42.907" v="1495" actId="478"/>
          <ac:spMkLst>
            <pc:docMk/>
            <pc:sldMk cId="1821465840" sldId="361"/>
            <ac:spMk id="10" creationId="{C3D90843-C953-120A-6127-125AB5EE007C}"/>
          </ac:spMkLst>
        </pc:spChg>
        <pc:spChg chg="add mod">
          <ac:chgData name="Martin Klepek" userId="feb729e6-0e74-477c-a0ae-c9b68d8ac753" providerId="ADAL" clId="{3CAD647A-8471-8747-8317-8100A8BE4463}" dt="2025-04-07T10:05:02.581" v="1518" actId="1076"/>
          <ac:spMkLst>
            <pc:docMk/>
            <pc:sldMk cId="1821465840" sldId="361"/>
            <ac:spMk id="13" creationId="{9D0AD956-71C0-54E8-6D4F-961E7ED4ACB2}"/>
          </ac:spMkLst>
        </pc:spChg>
        <pc:spChg chg="add mod">
          <ac:chgData name="Martin Klepek" userId="feb729e6-0e74-477c-a0ae-c9b68d8ac753" providerId="ADAL" clId="{3CAD647A-8471-8747-8317-8100A8BE4463}" dt="2025-04-07T10:05:08.520" v="1523" actId="20577"/>
          <ac:spMkLst>
            <pc:docMk/>
            <pc:sldMk cId="1821465840" sldId="361"/>
            <ac:spMk id="15" creationId="{75E63A46-E7EE-14FA-6FD2-D8793083E15E}"/>
          </ac:spMkLst>
        </pc:spChg>
        <pc:picChg chg="del">
          <ac:chgData name="Martin Klepek" userId="feb729e6-0e74-477c-a0ae-c9b68d8ac753" providerId="ADAL" clId="{3CAD647A-8471-8747-8317-8100A8BE4463}" dt="2025-04-07T10:03:50.609" v="1499" actId="478"/>
          <ac:picMkLst>
            <pc:docMk/>
            <pc:sldMk cId="1821465840" sldId="361"/>
            <ac:picMk id="3" creationId="{1383BE3D-469D-D620-702B-3D2617431C98}"/>
          </ac:picMkLst>
        </pc:picChg>
        <pc:picChg chg="add mod modCrop">
          <ac:chgData name="Martin Klepek" userId="feb729e6-0e74-477c-a0ae-c9b68d8ac753" providerId="ADAL" clId="{3CAD647A-8471-8747-8317-8100A8BE4463}" dt="2025-04-07T10:04:29.690" v="1512" actId="14100"/>
          <ac:picMkLst>
            <pc:docMk/>
            <pc:sldMk cId="1821465840" sldId="361"/>
            <ac:picMk id="8" creationId="{00CF7CF7-5543-259D-46A0-A7FDE0CA800A}"/>
          </ac:picMkLst>
        </pc:picChg>
        <pc:picChg chg="add mod">
          <ac:chgData name="Martin Klepek" userId="feb729e6-0e74-477c-a0ae-c9b68d8ac753" providerId="ADAL" clId="{3CAD647A-8471-8747-8317-8100A8BE4463}" dt="2025-04-07T10:04:03.966" v="1506" actId="14100"/>
          <ac:picMkLst>
            <pc:docMk/>
            <pc:sldMk cId="1821465840" sldId="361"/>
            <ac:picMk id="11" creationId="{034E0147-3812-54F1-6E5E-AB499063AA87}"/>
          </ac:picMkLst>
        </pc:picChg>
        <pc:picChg chg="del">
          <ac:chgData name="Martin Klepek" userId="feb729e6-0e74-477c-a0ae-c9b68d8ac753" providerId="ADAL" clId="{3CAD647A-8471-8747-8317-8100A8BE4463}" dt="2025-04-07T10:03:46.893" v="1496" actId="478"/>
          <ac:picMkLst>
            <pc:docMk/>
            <pc:sldMk cId="1821465840" sldId="361"/>
            <ac:picMk id="14" creationId="{1D1ACB10-362B-7EBB-F3AA-644BB94D93C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19175-2856-754F-8EFE-F8A81FD6472D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86E01-2FCB-394F-A0AB-0781811B09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83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13.04.2025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163148" y="434109"/>
            <a:ext cx="9307148" cy="5143500"/>
            <a:chOff x="-163148" y="0"/>
            <a:chExt cx="9307148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163148" y="4515966"/>
              <a:ext cx="2480595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7058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727694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tvorba videa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Doc. Ing. Martin </a:t>
            </a:r>
            <a:r>
              <a:rPr lang="cs-CZ" altLang="cs-CZ" sz="1000" b="1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Klepek</a:t>
            </a:r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Ph.D.</a:t>
            </a:r>
            <a:endParaRPr lang="cs-CZ" altLang="cs-CZ" sz="1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30089" y="3219822"/>
            <a:ext cx="367240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8. seminář</a:t>
            </a:r>
          </a:p>
        </p:txBody>
      </p: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0DBAC-E22D-C479-3D49-85ECBB6D3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6E401ABF-66FD-6ECA-4EB0-86F7E2A9531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postup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3FB5449-9CB3-927C-5C7C-6B2E04E2FD93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E5B4988-F4E9-F18D-306D-DB243A546FD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17E9E342-53E4-7F5B-7B01-B5A4DF7710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DEFF1443-5435-18FA-4877-377EDC8932BD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1C8E98-38B3-34F9-D251-4DA9C5A93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87B8E7-0CD3-ED6B-3D84-D2F99A2E6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70" y="1174069"/>
            <a:ext cx="5415058" cy="335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2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C2B10-1A68-25AD-3ED6-2ADA58506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8BD5436F-C6E9-3C8D-7A49-F6EB4BD563C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7 nástrojů v dolní liště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8221076-668F-10E1-4984-3EC5ED33A7AD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DC55D22-3B43-896D-4C5B-C923559FDEDE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2B0CA8-806A-6C17-2053-F08CBB1734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469DB5E-B0E9-3E5E-B99C-53C7BC102C57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31A9B7B-332E-768A-BB4E-6DE505BEE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00502"/>
            <a:ext cx="8229600" cy="307370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B25AC56-C620-AC68-176B-9DD8C9045C16}"/>
              </a:ext>
            </a:extLst>
          </p:cNvPr>
          <p:cNvSpPr txBox="1"/>
          <p:nvPr/>
        </p:nvSpPr>
        <p:spPr>
          <a:xfrm>
            <a:off x="457199" y="2018121"/>
            <a:ext cx="115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Media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13F5D0A-9E2A-CBAB-ED15-87EC03738DED}"/>
              </a:ext>
            </a:extLst>
          </p:cNvPr>
          <p:cNvSpPr txBox="1"/>
          <p:nvPr/>
        </p:nvSpPr>
        <p:spPr>
          <a:xfrm>
            <a:off x="1706880" y="2019176"/>
            <a:ext cx="115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Cut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F2AC86A-F8E7-D3C2-A440-939FC7433E06}"/>
              </a:ext>
            </a:extLst>
          </p:cNvPr>
          <p:cNvSpPr txBox="1"/>
          <p:nvPr/>
        </p:nvSpPr>
        <p:spPr>
          <a:xfrm>
            <a:off x="2858673" y="2018121"/>
            <a:ext cx="115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Edit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626C742-46D6-4788-4004-1A45BC0D8EB5}"/>
              </a:ext>
            </a:extLst>
          </p:cNvPr>
          <p:cNvSpPr txBox="1"/>
          <p:nvPr/>
        </p:nvSpPr>
        <p:spPr>
          <a:xfrm>
            <a:off x="4010466" y="2017066"/>
            <a:ext cx="115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Fusion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6999F34-29C8-8C94-90FA-B54CCD09E5F8}"/>
              </a:ext>
            </a:extLst>
          </p:cNvPr>
          <p:cNvSpPr txBox="1"/>
          <p:nvPr/>
        </p:nvSpPr>
        <p:spPr>
          <a:xfrm>
            <a:off x="5196257" y="2017066"/>
            <a:ext cx="115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Color</a:t>
            </a:r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1447199-4C54-7B41-9C38-0C449EAF4181}"/>
              </a:ext>
            </a:extLst>
          </p:cNvPr>
          <p:cNvSpPr txBox="1"/>
          <p:nvPr/>
        </p:nvSpPr>
        <p:spPr>
          <a:xfrm>
            <a:off x="6382048" y="2017066"/>
            <a:ext cx="115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Fairlight</a:t>
            </a:r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1F9CB57-749D-D1AB-ABAB-970FA02397B2}"/>
              </a:ext>
            </a:extLst>
          </p:cNvPr>
          <p:cNvSpPr txBox="1"/>
          <p:nvPr/>
        </p:nvSpPr>
        <p:spPr>
          <a:xfrm>
            <a:off x="7567839" y="2017066"/>
            <a:ext cx="115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Deliver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97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2E44E-9811-B91E-ADAA-92C63A585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24B4AD1E-D0C4-76BE-E5B8-C5EDA114DF7E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Media – </a:t>
            </a:r>
            <a:r>
              <a:rPr lang="cs-CZ" sz="3200" b="1" cap="all" dirty="0" err="1">
                <a:solidFill>
                  <a:srgbClr val="307871"/>
                </a:solidFill>
              </a:rPr>
              <a:t>cut</a:t>
            </a:r>
            <a:r>
              <a:rPr lang="cs-CZ" sz="3200" b="1" cap="all" dirty="0">
                <a:solidFill>
                  <a:srgbClr val="307871"/>
                </a:solidFill>
              </a:rPr>
              <a:t> - </a:t>
            </a:r>
            <a:r>
              <a:rPr lang="cs-CZ" sz="3200" b="1" cap="all" dirty="0" err="1">
                <a:solidFill>
                  <a:srgbClr val="307871"/>
                </a:solidFill>
              </a:rPr>
              <a:t>edit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6D3BE8A-B491-966B-DD9A-067AAAF42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532440" cy="303612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Media</a:t>
            </a:r>
          </a:p>
          <a:p>
            <a:pPr lvl="1">
              <a:buBlip>
                <a:blip r:embed="rId2"/>
              </a:buBlip>
            </a:pP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Slouží k importu a správě médií (videí, zvuků, obrázků).</a:t>
            </a:r>
          </a:p>
          <a:p>
            <a:pPr lvl="1">
              <a:buBlip>
                <a:blip r:embed="rId2"/>
              </a:buBlip>
            </a:pP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Umožňuje třídění, prohlížení a označování materiálů pro budoucí editaci.</a:t>
            </a:r>
          </a:p>
          <a:p>
            <a:pPr>
              <a:buBlip>
                <a:blip r:embed="rId2"/>
              </a:buBlip>
            </a:pPr>
            <a:r>
              <a:rPr lang="cs-CZ" altLang="cs-CZ" sz="2000" dirty="0" err="1">
                <a:latin typeface="+mj-lt"/>
                <a:cs typeface="Times New Roman" panose="02020603050405020304" pitchFamily="18" charset="0"/>
              </a:rPr>
              <a:t>Cut</a:t>
            </a:r>
            <a:endParaRPr lang="cs-CZ" altLang="cs-CZ" sz="2000" dirty="0">
              <a:latin typeface="+mj-lt"/>
              <a:cs typeface="Times New Roman" panose="02020603050405020304" pitchFamily="18" charset="0"/>
            </a:endParaRPr>
          </a:p>
          <a:p>
            <a:pPr lvl="1">
              <a:buBlip>
                <a:blip r:embed="rId2"/>
              </a:buBlip>
            </a:pP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Modul zaměřený na rychlou editaci a sestavení základní struktury videa.</a:t>
            </a:r>
          </a:p>
          <a:p>
            <a:pPr lvl="1">
              <a:buBlip>
                <a:blip r:embed="rId2"/>
              </a:buBlip>
            </a:pP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Užitečný pro rychlé střihy a jednoduché projekty.</a:t>
            </a:r>
          </a:p>
          <a:p>
            <a:pPr lvl="1">
              <a:buBlip>
                <a:blip r:embed="rId2"/>
              </a:buBlip>
            </a:pP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Přehledná časová osa umožňuje efektivní sestřih a rychlé úpravy klipů.</a:t>
            </a:r>
            <a:endParaRPr lang="cs-CZ" altLang="cs-CZ" sz="1800" dirty="0">
              <a:latin typeface="+mj-lt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Edit</a:t>
            </a:r>
          </a:p>
          <a:p>
            <a:pPr lvl="1">
              <a:buBlip>
                <a:blip r:embed="rId2"/>
              </a:buBlip>
            </a:pPr>
            <a:r>
              <a:rPr lang="cs-CZ" altLang="cs-CZ" sz="1400" dirty="0">
                <a:latin typeface="+mj-lt"/>
                <a:cs typeface="Times New Roman" panose="02020603050405020304" pitchFamily="18" charset="0"/>
              </a:rPr>
              <a:t>Hlavní modul pro detailní editaci videí.</a:t>
            </a:r>
          </a:p>
          <a:p>
            <a:pPr lvl="1">
              <a:buBlip>
                <a:blip r:embed="rId2"/>
              </a:buBlip>
            </a:pPr>
            <a:r>
              <a:rPr lang="cs-CZ" altLang="cs-CZ" sz="1400" dirty="0">
                <a:latin typeface="+mj-lt"/>
                <a:cs typeface="Times New Roman" panose="02020603050405020304" pitchFamily="18" charset="0"/>
              </a:rPr>
              <a:t>Obsahuje pokročilejší nástroje pro střih, přechody, efekty, titulky a práci s více stopami videa a zvuku.</a:t>
            </a:r>
          </a:p>
          <a:p>
            <a:pPr lvl="1">
              <a:buBlip>
                <a:blip r:embed="rId2"/>
              </a:buBlip>
            </a:pPr>
            <a:r>
              <a:rPr lang="cs-CZ" altLang="cs-CZ" sz="1400" dirty="0">
                <a:latin typeface="+mj-lt"/>
                <a:cs typeface="Times New Roman" panose="02020603050405020304" pitchFamily="18" charset="0"/>
              </a:rPr>
              <a:t>Ideální pro precizní tvorbu videí, sestřihy scén a doladění obsahu.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BCF1EF2-7B25-ADFB-151E-63A73CA0CB1C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BAD0030-FED1-A441-19C8-846957A33D3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837D2757-D924-4C02-537B-14DAD4205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CA0F8D7C-8EB9-F1FB-FD57-4BE3C57A16FC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71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CCA9D-0676-36A5-CB07-8A6E744EA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CA0F63BF-72AD-E7A7-074C-9C3E02CE353E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Fusion</a:t>
            </a:r>
            <a:r>
              <a:rPr lang="cs-CZ" sz="3200" b="1" cap="all" dirty="0">
                <a:solidFill>
                  <a:srgbClr val="307871"/>
                </a:solidFill>
              </a:rPr>
              <a:t> - </a:t>
            </a:r>
            <a:r>
              <a:rPr lang="cs-CZ" sz="3200" b="1" cap="all" dirty="0" err="1">
                <a:solidFill>
                  <a:srgbClr val="307871"/>
                </a:solidFill>
              </a:rPr>
              <a:t>color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080A3232-7445-FADE-05E4-05FEC4437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391763" cy="303612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altLang="cs-CZ" sz="2000" dirty="0" err="1">
                <a:latin typeface="+mj-lt"/>
                <a:cs typeface="Times New Roman" panose="02020603050405020304" pitchFamily="18" charset="0"/>
              </a:rPr>
              <a:t>Fusion</a:t>
            </a:r>
            <a:endParaRPr lang="cs-CZ" altLang="cs-CZ" sz="2000" dirty="0">
              <a:latin typeface="+mj-lt"/>
              <a:cs typeface="Times New Roman" panose="02020603050405020304" pitchFamily="18" charset="0"/>
            </a:endParaRPr>
          </a:p>
          <a:p>
            <a:pPr lvl="1">
              <a:buBlip>
                <a:blip r:embed="rId2"/>
              </a:buBlip>
            </a:pP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Pokročilý modul zaměřený na vizuální efekty a animace.</a:t>
            </a:r>
          </a:p>
          <a:p>
            <a:pPr lvl="1">
              <a:buBlip>
                <a:blip r:embed="rId2"/>
              </a:buBlip>
            </a:pP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Umožňuje tvorbu složitějších grafických animací, klíčování (green </a:t>
            </a:r>
            <a:r>
              <a:rPr lang="cs-CZ" altLang="cs-CZ" sz="1600" dirty="0" err="1">
                <a:latin typeface="+mj-lt"/>
                <a:cs typeface="Times New Roman" panose="02020603050405020304" pitchFamily="18" charset="0"/>
              </a:rPr>
              <a:t>screen</a:t>
            </a: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), tvorbu titulků, kompozice a speciálních efektů.</a:t>
            </a:r>
          </a:p>
          <a:p>
            <a:pPr lvl="1">
              <a:buBlip>
                <a:blip r:embed="rId2"/>
              </a:buBlip>
            </a:pP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Vhodný pro pokročilejší uživatele, ale nabízí velké možnosti pro kreativní projekty.</a:t>
            </a:r>
          </a:p>
          <a:p>
            <a:pPr>
              <a:buBlip>
                <a:blip r:embed="rId2"/>
              </a:buBlip>
            </a:pPr>
            <a:r>
              <a:rPr lang="cs-CZ" altLang="cs-CZ" sz="2000" dirty="0" err="1">
                <a:latin typeface="+mj-lt"/>
                <a:cs typeface="Times New Roman" panose="02020603050405020304" pitchFamily="18" charset="0"/>
              </a:rPr>
              <a:t>Color</a:t>
            </a:r>
            <a:endParaRPr lang="cs-CZ" altLang="cs-CZ" sz="2000" dirty="0">
              <a:latin typeface="+mj-lt"/>
              <a:cs typeface="Times New Roman" panose="02020603050405020304" pitchFamily="18" charset="0"/>
            </a:endParaRPr>
          </a:p>
          <a:p>
            <a:pPr lvl="1">
              <a:buBlip>
                <a:blip r:embed="rId2"/>
              </a:buBlip>
            </a:pP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Slouží k profesionální korekci barev a barevnému </a:t>
            </a:r>
            <a:r>
              <a:rPr lang="cs-CZ" altLang="cs-CZ" sz="1600" dirty="0" err="1">
                <a:latin typeface="+mj-lt"/>
                <a:cs typeface="Times New Roman" panose="02020603050405020304" pitchFamily="18" charset="0"/>
              </a:rPr>
              <a:t>gradingu</a:t>
            </a: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lvl="1">
              <a:buBlip>
                <a:blip r:embed="rId2"/>
              </a:buBlip>
            </a:pP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Umožňuje upravit barevnou paletu, jas, kontrast, odstíny a vytvořit konzistentní vizuální styl videa.</a:t>
            </a:r>
          </a:p>
          <a:p>
            <a:pPr lvl="1">
              <a:buBlip>
                <a:blip r:embed="rId2"/>
              </a:buBlip>
            </a:pP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Obsahuje pokročilé funkce jako křivky, barevná kola a maskování oblastí.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65A940B-CFA3-A383-EF8C-9D5032F17923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EEDA18ED-025C-4598-3565-6100B93BD617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9DB840A4-DDD3-AD2D-B0C6-B10986DC9D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DFA06611-B761-0504-0C63-762E769E83EF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752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DAA72-32D8-E9D9-E0C0-7EE5D8DC5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CDAEDE33-1D82-B904-97D8-2C37F8130037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 err="1">
                <a:solidFill>
                  <a:srgbClr val="307871"/>
                </a:solidFill>
              </a:rPr>
              <a:t>Fairlight</a:t>
            </a:r>
            <a:r>
              <a:rPr lang="cs-CZ" sz="3200" b="1" cap="all" dirty="0">
                <a:solidFill>
                  <a:srgbClr val="307871"/>
                </a:solidFill>
              </a:rPr>
              <a:t> - </a:t>
            </a:r>
            <a:r>
              <a:rPr lang="cs-CZ" sz="3200" b="1" cap="all" dirty="0" err="1">
                <a:solidFill>
                  <a:srgbClr val="307871"/>
                </a:solidFill>
              </a:rPr>
              <a:t>deliver</a:t>
            </a:r>
            <a:r>
              <a:rPr lang="cs-CZ" sz="3200" b="1" cap="all" dirty="0">
                <a:solidFill>
                  <a:srgbClr val="307871"/>
                </a:solidFill>
              </a:rPr>
              <a:t> 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1881BFA-8143-8019-E665-BECDBD148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391763" cy="303612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altLang="cs-CZ" sz="2000" dirty="0" err="1">
                <a:latin typeface="+mj-lt"/>
                <a:cs typeface="Times New Roman" panose="02020603050405020304" pitchFamily="18" charset="0"/>
              </a:rPr>
              <a:t>Fairlight</a:t>
            </a:r>
            <a:endParaRPr lang="cs-CZ" altLang="cs-CZ" sz="2000" dirty="0">
              <a:latin typeface="+mj-lt"/>
              <a:cs typeface="Times New Roman" panose="02020603050405020304" pitchFamily="18" charset="0"/>
            </a:endParaRPr>
          </a:p>
          <a:p>
            <a:pPr lvl="1">
              <a:buBlip>
                <a:blip r:embed="rId2"/>
              </a:buBlip>
            </a:pP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Modul pro detailní práci se zvukem a audio postprodukci.</a:t>
            </a:r>
          </a:p>
          <a:p>
            <a:pPr lvl="1">
              <a:buBlip>
                <a:blip r:embed="rId2"/>
              </a:buBlip>
            </a:pP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Nabízí mixáž zvuku, úpravu hlasitosti, čištění audia, přidání efektů a hudebního podkresu.</a:t>
            </a:r>
          </a:p>
          <a:p>
            <a:pPr lvl="1">
              <a:buBlip>
                <a:blip r:embed="rId2"/>
              </a:buBlip>
            </a:pP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Umožňuje profesionální správu zvukových stop a tvorbu kvalitního audio výstupu.</a:t>
            </a:r>
          </a:p>
          <a:p>
            <a:pPr>
              <a:buBlip>
                <a:blip r:embed="rId2"/>
              </a:buBlip>
            </a:pPr>
            <a:r>
              <a:rPr lang="cs-CZ" altLang="cs-CZ" sz="2000" dirty="0" err="1">
                <a:latin typeface="+mj-lt"/>
                <a:cs typeface="Times New Roman" panose="02020603050405020304" pitchFamily="18" charset="0"/>
              </a:rPr>
              <a:t>Deliver</a:t>
            </a: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 (Export)</a:t>
            </a:r>
          </a:p>
          <a:p>
            <a:pPr lvl="1">
              <a:buBlip>
                <a:blip r:embed="rId2"/>
              </a:buBlip>
            </a:pP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Slouží k finálnímu exportu dokončeného projektu.</a:t>
            </a:r>
          </a:p>
          <a:p>
            <a:pPr lvl="1">
              <a:buBlip>
                <a:blip r:embed="rId2"/>
              </a:buBlip>
            </a:pP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Nabízí možnost nastavení kvality videa, formátů (např. MP4, MOV), rozlišení, frekvence snímků, komprese a dalších parametrů exportu.</a:t>
            </a:r>
          </a:p>
          <a:p>
            <a:pPr lvl="1">
              <a:buBlip>
                <a:blip r:embed="rId2"/>
              </a:buBlip>
            </a:pP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Obsahuje přednastavené profily pro YouTube, </a:t>
            </a:r>
            <a:r>
              <a:rPr lang="cs-CZ" altLang="cs-CZ" sz="1600" dirty="0" err="1">
                <a:latin typeface="+mj-lt"/>
                <a:cs typeface="Times New Roman" panose="02020603050405020304" pitchFamily="18" charset="0"/>
              </a:rPr>
              <a:t>Vimeo</a:t>
            </a:r>
            <a:r>
              <a:rPr lang="cs-CZ" altLang="cs-CZ" sz="1600" dirty="0">
                <a:latin typeface="+mj-lt"/>
                <a:cs typeface="Times New Roman" panose="02020603050405020304" pitchFamily="18" charset="0"/>
              </a:rPr>
              <a:t>, sociální sítě a další platformy, což zjednodušuje publikování.</a:t>
            </a:r>
            <a:endParaRPr lang="cs-CZ" altLang="cs-CZ" sz="12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157BE56-0D90-B0CB-8F6E-11EA7BD9736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08BF609-6712-867E-1722-63F17B0D94A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3C0B247D-7E81-31BE-497F-E1CC49114E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E4E90314-052F-4754-6031-E930A922767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5497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2DD19-8505-4D6C-19D9-36301D29C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3EF225-E953-3AE7-0409-966F216F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980AD1D-8912-48E1-24DF-19240C13F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9144000" cy="5143109"/>
          </a:xfrm>
          <a:prstGeom prst="rect">
            <a:avLst/>
          </a:prstGeom>
        </p:spPr>
      </p:pic>
      <p:sp>
        <p:nvSpPr>
          <p:cNvPr id="5" name="Šipka dolů 4">
            <a:extLst>
              <a:ext uri="{FF2B5EF4-FFF2-40B4-BE49-F238E27FC236}">
                <a16:creationId xmlns:a16="http://schemas.microsoft.com/office/drawing/2014/main" id="{6EB3F99A-28C1-7BE2-91B7-A07D2F0EFFFE}"/>
              </a:ext>
            </a:extLst>
          </p:cNvPr>
          <p:cNvSpPr/>
          <p:nvPr/>
        </p:nvSpPr>
        <p:spPr>
          <a:xfrm>
            <a:off x="3508593" y="3694158"/>
            <a:ext cx="625642" cy="11790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>
            <a:extLst>
              <a:ext uri="{FF2B5EF4-FFF2-40B4-BE49-F238E27FC236}">
                <a16:creationId xmlns:a16="http://schemas.microsoft.com/office/drawing/2014/main" id="{D0110086-4900-AD4D-7477-49DC8EC0CFE1}"/>
              </a:ext>
            </a:extLst>
          </p:cNvPr>
          <p:cNvSpPr/>
          <p:nvPr/>
        </p:nvSpPr>
        <p:spPr>
          <a:xfrm rot="10800000">
            <a:off x="865038" y="158475"/>
            <a:ext cx="625642" cy="11790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717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AF179-C2F8-B6A6-5409-2349280D6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145267A3-FB7D-3C6C-8BE4-32500606A9F9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Vložení klipů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8EAF0737-9520-A49B-363D-5A569FB73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7433402" cy="303612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altLang="cs-CZ" sz="2400" dirty="0" err="1">
                <a:latin typeface="+mj-lt"/>
                <a:cs typeface="Times New Roman" panose="02020603050405020304" pitchFamily="18" charset="0"/>
              </a:rPr>
              <a:t>Pexels.com</a:t>
            </a: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 – stáhnout několik krátkých klipů</a:t>
            </a:r>
          </a:p>
          <a:p>
            <a:pPr>
              <a:buBlip>
                <a:blip r:embed="rId2"/>
              </a:buBlip>
            </a:pPr>
            <a:r>
              <a:rPr lang="cs-CZ" altLang="cs-CZ" sz="2400" dirty="0" err="1">
                <a:latin typeface="+mj-lt"/>
                <a:cs typeface="Times New Roman" panose="02020603050405020304" pitchFamily="18" charset="0"/>
              </a:rPr>
              <a:t>File</a:t>
            </a: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 – Import – Media</a:t>
            </a:r>
          </a:p>
          <a:p>
            <a:pPr lvl="1">
              <a:buBlip>
                <a:blip r:embed="rId2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Možné vkládat video a zvukové soubory</a:t>
            </a:r>
          </a:p>
          <a:p>
            <a:pPr lvl="1">
              <a:buBlip>
                <a:blip r:embed="rId2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Zadat cestu a importovat</a:t>
            </a:r>
          </a:p>
          <a:p>
            <a:pPr>
              <a:buBlip>
                <a:blip r:embed="rId2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Přetáhnutí klipů na časovou osu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526CCB4-B977-1E38-C7C9-75B53291321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26FE60CE-214D-8F70-0F70-06C089B109AE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F17855AA-78E8-CA32-761F-32EEB76979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4A1D3EA-FD03-BF23-A7C8-F7B8E835E7C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889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74122-B36A-07E3-6226-DA1F7B5D7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ultimediální software, Grafický software, software, Editace&#10;&#10;Popis byl vytvořen automaticky">
            <a:extLst>
              <a:ext uri="{FF2B5EF4-FFF2-40B4-BE49-F238E27FC236}">
                <a16:creationId xmlns:a16="http://schemas.microsoft.com/office/drawing/2014/main" id="{52DD8959-97D7-90D4-F690-4BDCDFFE5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89"/>
            <a:ext cx="9090517" cy="4937521"/>
          </a:xfrm>
        </p:spPr>
      </p:pic>
    </p:spTree>
    <p:extLst>
      <p:ext uri="{BB962C8B-B14F-4D97-AF65-F5344CB8AC3E}">
        <p14:creationId xmlns:p14="http://schemas.microsoft.com/office/powerpoint/2010/main" val="3404152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04641-38A9-AE7F-0C34-2CD943BC0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CDDF8A44-3749-BB55-B3C7-654615E19C9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Změna rozlišení projektu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5EBBAA8B-08CC-C8BD-A780-268533D1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7433402" cy="303612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Pokud stáhnete vertikální videa</a:t>
            </a:r>
          </a:p>
          <a:p>
            <a:pPr>
              <a:buBlip>
                <a:blip r:embed="rId2"/>
              </a:buBlip>
            </a:pPr>
            <a:r>
              <a:rPr lang="cs-CZ" altLang="cs-CZ" sz="2400" dirty="0" err="1">
                <a:latin typeface="+mj-lt"/>
                <a:cs typeface="Times New Roman" panose="02020603050405020304" pitchFamily="18" charset="0"/>
              </a:rPr>
              <a:t>File</a:t>
            </a: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 – Project </a:t>
            </a:r>
            <a:r>
              <a:rPr lang="cs-CZ" altLang="cs-CZ" sz="2400" dirty="0" err="1">
                <a:latin typeface="+mj-lt"/>
                <a:cs typeface="Times New Roman" panose="02020603050405020304" pitchFamily="18" charset="0"/>
              </a:rPr>
              <a:t>settings</a:t>
            </a: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51E4B451-0B30-DD2D-52AC-548CDD5291C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87F44B6-90FB-A09B-B7BD-FF8C06F3FF00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2B47FAD0-F108-88A9-DEF5-547D22EA56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4FD2765D-4A24-3C98-FA0C-4C11A454B312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A42F3CF3-853F-A708-5FDB-E08CDCA15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56" y="2752124"/>
            <a:ext cx="4838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81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CA7BC-8B22-DB9A-5699-7C8C2502F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99A1E1B9-DDB7-20F1-89EB-4A68425435EF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Vložení přechodů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469AF37-5C52-6EE2-020D-6B3D3E0AAE2F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4D1E6A3-E06D-9130-C58A-D478AEF3C4B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84DE3DF2-F285-1A82-29B1-9BFC8DBCCD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7CE0B39-D143-180A-BD1A-92EBBC5E950D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4" name="Zástupný obsah 4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060BD469-8592-0625-98FE-17FC35720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1201737"/>
            <a:ext cx="4914900" cy="3390900"/>
          </a:xfrm>
        </p:spPr>
      </p:pic>
    </p:spTree>
    <p:extLst>
      <p:ext uri="{BB962C8B-B14F-4D97-AF65-F5344CB8AC3E}">
        <p14:creationId xmlns:p14="http://schemas.microsoft.com/office/powerpoint/2010/main" val="250777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5DC54-C867-61C2-9072-A9A46C666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86FE920D-2C89-0663-B335-08D8DC12695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Zrušení přednášky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4281A80-50E8-FFCE-493C-E160ECC8A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7433402" cy="303612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Dnes 14.4. nebude probíhat přednáška.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14BE0B7-B2BD-19C3-5C0A-B8F07DF6FD0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36FDD423-17BF-9D23-0A53-1624262A915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79A26D10-CCA9-19C9-D923-0A2D874F6D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CA360523-0218-E277-6946-FF451A7242E5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6758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1CB18-00D1-36E5-69F0-6A9E99D62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75F129D3-DBD2-D126-B4D8-247850635EA7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Cvičení - námět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089D4DB1-058E-B63B-EBDA-CDC192E5A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8180748" cy="2242642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altLang="cs-CZ" sz="2400" dirty="0">
                <a:cs typeface="Times New Roman" panose="02020603050405020304" pitchFamily="18" charset="0"/>
              </a:rPr>
              <a:t>Vyberte si sami jednu značku, pro kterou budete reklamu tvořit.</a:t>
            </a:r>
            <a:endParaRPr lang="cs-CZ" altLang="cs-CZ" sz="2400" dirty="0">
              <a:latin typeface="+mj-lt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Připravte tři náměty na video reklamu 30s nebo 60s.</a:t>
            </a:r>
          </a:p>
          <a:p>
            <a:pPr>
              <a:buBlip>
                <a:blip r:embed="rId2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Náměty mi pak představíte a vybereme jeden vítězný se kterým budeme pracovat dále.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2C12643-F8D0-98BF-2718-9379FB26169A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81E028-05D2-B1BB-715D-72DDDB4CE935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59A239DF-35F2-8D66-EA9D-52393D1221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5CE5C79-E649-C431-8B23-05311039C12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5" name="Obdélník 14">
            <a:extLst>
              <a:ext uri="{FF2B5EF4-FFF2-40B4-BE49-F238E27FC236}">
                <a16:creationId xmlns:a16="http://schemas.microsoft.com/office/drawing/2014/main" id="{0A0CD088-5F9B-0183-E167-419640D4F870}"/>
              </a:ext>
            </a:extLst>
          </p:cNvPr>
          <p:cNvSpPr/>
          <p:nvPr/>
        </p:nvSpPr>
        <p:spPr>
          <a:xfrm>
            <a:off x="0" y="3686988"/>
            <a:ext cx="9144000" cy="5627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E54EDD99-7C3B-43E1-9673-DF863F0A7336}"/>
              </a:ext>
            </a:extLst>
          </p:cNvPr>
          <p:cNvSpPr/>
          <p:nvPr/>
        </p:nvSpPr>
        <p:spPr>
          <a:xfrm>
            <a:off x="0" y="3698341"/>
            <a:ext cx="9144000" cy="540000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23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CEFDF-9CBC-6AC8-0709-79669D7DA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669EB3B3-3B08-E43C-3032-F40806929065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Cvičení - </a:t>
            </a:r>
            <a:r>
              <a:rPr lang="cs-CZ" sz="3200" b="1" cap="all" dirty="0" err="1">
                <a:solidFill>
                  <a:srgbClr val="307871"/>
                </a:solidFill>
              </a:rPr>
              <a:t>storyboard</a:t>
            </a:r>
            <a:endParaRPr lang="cs-CZ" sz="3200" b="1" cap="all" dirty="0">
              <a:solidFill>
                <a:srgbClr val="307871"/>
              </a:solidFill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1DF3A345-7D64-7D66-8E2C-3542FD11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4320480" cy="303612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Připravte k vybranému námětu </a:t>
            </a:r>
            <a:r>
              <a:rPr lang="cs-CZ" altLang="cs-CZ" sz="2000" dirty="0" err="1">
                <a:latin typeface="+mj-lt"/>
                <a:cs typeface="Times New Roman" panose="02020603050405020304" pitchFamily="18" charset="0"/>
              </a:rPr>
              <a:t>storyboard</a:t>
            </a: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Popište scény a záběry, přidejte i dialogy pokud nějaké ve videu plánujete.</a:t>
            </a:r>
          </a:p>
          <a:p>
            <a:pPr>
              <a:buBlip>
                <a:blip r:embed="rId2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Nezapomeňte scény načasovat.</a:t>
            </a:r>
          </a:p>
          <a:p>
            <a:pPr>
              <a:buBlip>
                <a:blip r:embed="rId2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Na zadní stranu posledního listu pak popište co bude k produkci potřeba zajistit.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FF28578-1E1C-FAF5-B8CD-F30AB6483707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8B39269F-C4B5-EBFE-497D-ED1D306CF9E3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F6FA2640-A737-2E9C-E74B-8B802B15A2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839FF985-5C71-E7B1-7E06-4BA48E2A82A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9218" name="Picture 2" descr="Storyboard">
            <a:extLst>
              <a:ext uri="{FF2B5EF4-FFF2-40B4-BE49-F238E27FC236}">
                <a16:creationId xmlns:a16="http://schemas.microsoft.com/office/drawing/2014/main" id="{2D938E18-3E96-7F20-C9FD-C19E1B0E4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01" y="247324"/>
            <a:ext cx="3190839" cy="45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426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B2297F0-AFBE-478F-99F6-7560D3C6C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85237D80-94D7-45A4-A3FA-12A54210D606}"/>
              </a:ext>
            </a:extLst>
          </p:cNvPr>
          <p:cNvSpPr/>
          <p:nvPr/>
        </p:nvSpPr>
        <p:spPr>
          <a:xfrm>
            <a:off x="-396552" y="4515966"/>
            <a:ext cx="2749938" cy="288032"/>
          </a:xfrm>
          <a:prstGeom prst="roundRect">
            <a:avLst>
              <a:gd name="adj" fmla="val 50000"/>
            </a:avLst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524115B-EB76-44B4-A8B2-02837B9EB826}"/>
              </a:ext>
            </a:extLst>
          </p:cNvPr>
          <p:cNvSpPr txBox="1"/>
          <p:nvPr/>
        </p:nvSpPr>
        <p:spPr>
          <a:xfrm>
            <a:off x="611559" y="4496221"/>
            <a:ext cx="1681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1"/>
                </a:solidFill>
              </a:rPr>
              <a:t>www.slu.cz/opf/cz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A0950B4E-DAB5-43A2-898E-94A6A0769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702" y="325900"/>
            <a:ext cx="1953684" cy="956834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DÍKY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62784-F286-9899-7128-E5D9526B2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8555572D-3A4A-5D0A-5AB1-64F6E5D61768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Pár otázek 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A2FEE420-F945-1658-3914-2AF6A2214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299" y="1982666"/>
            <a:ext cx="7433402" cy="1178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800" dirty="0">
                <a:latin typeface="+mj-lt"/>
                <a:cs typeface="Times New Roman" panose="02020603050405020304" pitchFamily="18" charset="0"/>
              </a:rPr>
              <a:t>Popište jaké budou rozdíly ve fotografiích, které budou mít nastavení ISO 100 a ISO 6400.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A0F68452-967A-96A5-73EC-E0213ED20F4E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EFBFCC7-525A-324F-A915-4263DCB2F2E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2F2BE8A6-D5A3-A820-21BA-ADCCAEA79D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4BCA5472-7E65-2E05-F993-05807F1E7273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27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F6A09-4E0D-7D38-1BAD-451232D66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AD3E58F4-CB76-9C76-0B3A-0463A62329C7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Pár otázek 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A7F44DFA-C3E2-7ED3-55D1-D27D23111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299" y="1982666"/>
            <a:ext cx="7433402" cy="1178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800" dirty="0">
                <a:latin typeface="+mj-lt"/>
                <a:cs typeface="Times New Roman" panose="02020603050405020304" pitchFamily="18" charset="0"/>
              </a:rPr>
              <a:t>Co je to princip </a:t>
            </a:r>
            <a:r>
              <a:rPr lang="cs-CZ" altLang="cs-CZ" sz="2800" dirty="0" err="1">
                <a:latin typeface="+mj-lt"/>
                <a:cs typeface="Times New Roman" panose="02020603050405020304" pitchFamily="18" charset="0"/>
              </a:rPr>
              <a:t>proximity</a:t>
            </a:r>
            <a:r>
              <a:rPr lang="cs-CZ" altLang="cs-CZ" sz="2800" dirty="0">
                <a:latin typeface="+mj-lt"/>
                <a:cs typeface="Times New Roman" panose="02020603050405020304" pitchFamily="18" charset="0"/>
              </a:rPr>
              <a:t> v grafickém designu?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C72640E-2FF5-DD1B-B094-F939E8E819BA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2680D6E-52EE-E33F-7D74-AC24CA0087E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1D821D60-1525-FA35-03FD-7D8B6214DB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80EF748F-FF25-B77A-2984-5A9E1DA84729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53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C4D5B-62D3-75A0-75EC-F17D9FE6A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4AF815C2-57E5-71DC-903E-B0A691ED4264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Pár otázek 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22A6889-6356-7284-A1E3-8B1E72352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299" y="1982666"/>
            <a:ext cx="7433402" cy="1178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altLang="cs-CZ" sz="2800" dirty="0">
                <a:latin typeface="+mj-lt"/>
                <a:cs typeface="Times New Roman" panose="02020603050405020304" pitchFamily="18" charset="0"/>
              </a:rPr>
              <a:t>Co znamená u videa zkratka FPS?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CD81396-8E3E-709A-1E60-FE2C735A17B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74FA90E-BE18-EA40-305C-12C56A1BA6F7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AC2B0B21-CAB6-841A-1540-1580BD4C9B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AA5C123F-4321-3F59-C5F0-80B0C1A4714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79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83118-0DAB-4075-7CEC-D1FE3086A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5D12BB1D-DD1C-AE9B-4228-5C583B984C45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Proces tvorby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A78EC0E1-E815-25AC-7E19-739C8EF51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59" y="1335821"/>
            <a:ext cx="8243192" cy="3163019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Námět</a:t>
            </a:r>
          </a:p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Scénář</a:t>
            </a:r>
          </a:p>
          <a:p>
            <a:pPr>
              <a:buBlip>
                <a:blip r:embed="rId2"/>
              </a:buBlip>
            </a:pPr>
            <a:r>
              <a:rPr lang="cs-CZ" sz="2400" dirty="0" err="1">
                <a:latin typeface="+mj-lt"/>
              </a:rPr>
              <a:t>Storyboard</a:t>
            </a:r>
            <a:endParaRPr lang="cs-CZ" sz="2400" dirty="0">
              <a:latin typeface="+mj-lt"/>
            </a:endParaRPr>
          </a:p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Produkce</a:t>
            </a:r>
          </a:p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Postprodukce</a:t>
            </a:r>
          </a:p>
          <a:p>
            <a:pPr>
              <a:buBlip>
                <a:blip r:embed="rId2"/>
              </a:buBlip>
            </a:pPr>
            <a:r>
              <a:rPr lang="cs-CZ" sz="2400" dirty="0">
                <a:latin typeface="+mj-lt"/>
              </a:rPr>
              <a:t>Testování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C3F6E60-68BF-2565-255E-AED2352765D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8B3D46A-4726-18AF-5846-2201D0AD5984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4953067D-4B55-1259-8473-66C0BA240A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A34DEDD-746D-2CB1-03FF-2E79636ED4FC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2" name="Picture 2" descr="Streamlining Storyboarding with AI | by SwanVR | Medium">
            <a:extLst>
              <a:ext uri="{FF2B5EF4-FFF2-40B4-BE49-F238E27FC236}">
                <a16:creationId xmlns:a16="http://schemas.microsoft.com/office/drawing/2014/main" id="{A7978E59-2C35-3E83-B9EC-6E6536FDA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97" y="1203441"/>
            <a:ext cx="4787391" cy="273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54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4F947-D9B7-3EA6-16AC-973AD0355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97520598-43F2-DDCA-B929-21EAA86F08C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Editace videa (postprodukce)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1B9E4401-900C-9D44-9F41-11FBAD4C1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7433402" cy="303612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Proces výběru, uspořádání a úpravy videozáběrů za účelem vytvoření finálního příběhu nebo sdělení.</a:t>
            </a:r>
          </a:p>
          <a:p>
            <a:pPr>
              <a:buBlip>
                <a:blip r:embed="rId2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Základní úkony při editaci:</a:t>
            </a:r>
          </a:p>
          <a:p>
            <a:pPr lvl="1">
              <a:buBlip>
                <a:blip r:embed="rId2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Výběr vhodných klipů</a:t>
            </a:r>
          </a:p>
          <a:p>
            <a:pPr lvl="1">
              <a:buBlip>
                <a:blip r:embed="rId2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Střih (řazení, zkracování, prodlužování)</a:t>
            </a:r>
          </a:p>
          <a:p>
            <a:pPr lvl="1">
              <a:buBlip>
                <a:blip r:embed="rId2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Přidávání efektů, titulků a přechodů</a:t>
            </a:r>
          </a:p>
          <a:p>
            <a:pPr lvl="1">
              <a:buBlip>
                <a:blip r:embed="rId2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Export výsledného videa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FA25C54-E0A9-5539-5C63-68862768E80C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FCE3C92-ADCE-90E7-C900-AEB9DE278945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38FF948E-D19E-FA71-6EFB-2B878FA9BE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089175C1-CA61-8879-12FB-888D839CABEC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232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62EFA-DF0F-C5CE-2673-F489C008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406B5B-5903-442C-C4BE-0EB7259E7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Blackmagic Design DaVinci Resolve Studio / SYNTEX.CZ">
            <a:extLst>
              <a:ext uri="{FF2B5EF4-FFF2-40B4-BE49-F238E27FC236}">
                <a16:creationId xmlns:a16="http://schemas.microsoft.com/office/drawing/2014/main" id="{5DCDDD9D-9225-5DB5-EC76-2431ED453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506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5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E7B7B-D780-8764-409E-06FD76580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>
            <a:extLst>
              <a:ext uri="{FF2B5EF4-FFF2-40B4-BE49-F238E27FC236}">
                <a16:creationId xmlns:a16="http://schemas.microsoft.com/office/drawing/2014/main" id="{4132A9AA-FA35-74E4-2ED1-9AD8458017A5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Editace videa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FF944C1-8651-E1E8-B66C-E1D84D148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35822"/>
            <a:ext cx="4197832" cy="3036128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Proč </a:t>
            </a:r>
            <a:r>
              <a:rPr lang="cs-CZ" altLang="cs-CZ" sz="2400" dirty="0" err="1">
                <a:latin typeface="+mj-lt"/>
                <a:cs typeface="Times New Roman" panose="02020603050405020304" pitchFamily="18" charset="0"/>
              </a:rPr>
              <a:t>DaVinci</a:t>
            </a: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+mj-lt"/>
                <a:cs typeface="Times New Roman" panose="02020603050405020304" pitchFamily="18" charset="0"/>
              </a:rPr>
              <a:t>Resolve</a:t>
            </a:r>
            <a:r>
              <a:rPr lang="cs-CZ" altLang="cs-CZ" sz="2400" dirty="0">
                <a:latin typeface="+mj-lt"/>
                <a:cs typeface="Times New Roman" panose="02020603050405020304" pitchFamily="18" charset="0"/>
              </a:rPr>
              <a:t>?</a:t>
            </a:r>
          </a:p>
          <a:p>
            <a:pPr lvl="1">
              <a:buBlip>
                <a:blip r:embed="rId2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Profesionální nástroje dostupné zdarma</a:t>
            </a:r>
          </a:p>
          <a:p>
            <a:pPr lvl="1">
              <a:buBlip>
                <a:blip r:embed="rId2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Komplexní řešení (editace, barvy, zvuk, efekty)</a:t>
            </a:r>
          </a:p>
          <a:p>
            <a:pPr lvl="1">
              <a:buBlip>
                <a:blip r:embed="rId2"/>
              </a:buBlip>
            </a:pPr>
            <a:r>
              <a:rPr lang="cs-CZ" altLang="cs-CZ" sz="2000" dirty="0">
                <a:latin typeface="+mj-lt"/>
                <a:cs typeface="Times New Roman" panose="02020603050405020304" pitchFamily="18" charset="0"/>
              </a:rPr>
              <a:t>Přehledné a intuitivní prostředí vhodné pro začátečníky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AE9C10EA-91FC-CCED-5B5D-5D185D17F2C3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BECC69E-7DAB-62F3-53B7-3581120425CC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4693D6DF-D90C-12FC-86B3-FC879E6152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EED88AF6-E4D3-36DB-4B83-023CB9CC5CDD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BA225532-386E-FDCA-8CEE-9144F600F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81" y="1285875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093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623DFD44D9694DB179A25939B4AF7B" ma:contentTypeVersion="15" ma:contentTypeDescription="Vytvoří nový dokument" ma:contentTypeScope="" ma:versionID="4c03369ef162b4819551cb1636e113a0">
  <xsd:schema xmlns:xsd="http://www.w3.org/2001/XMLSchema" xmlns:xs="http://www.w3.org/2001/XMLSchema" xmlns:p="http://schemas.microsoft.com/office/2006/metadata/properties" xmlns:ns2="869f6d21-e2a1-4499-937e-7cd117887e17" xmlns:ns3="648d1b4a-c446-40a4-8600-633a74140010" targetNamespace="http://schemas.microsoft.com/office/2006/metadata/properties" ma:root="true" ma:fieldsID="74b16deee54aa6a477a3150856fd2369" ns2:_="" ns3:_="">
    <xsd:import namespace="869f6d21-e2a1-4499-937e-7cd117887e17"/>
    <xsd:import namespace="648d1b4a-c446-40a4-8600-633a7414001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f6d21-e2a1-4499-937e-7cd117887e1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d1b4a-c446-40a4-8600-633a7414001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1d8f85b-e74d-45d3-ba12-042c44b05bfd}" ma:internalName="TaxCatchAll" ma:showField="CatchAllData" ma:web="648d1b4a-c446-40a4-8600-633a74140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9f6d21-e2a1-4499-937e-7cd117887e17">
      <Terms xmlns="http://schemas.microsoft.com/office/infopath/2007/PartnerControls"/>
    </lcf76f155ced4ddcb4097134ff3c332f>
    <TaxCatchAll xmlns="648d1b4a-c446-40a4-8600-633a7414001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47EE3C-3A83-476D-8D23-7355ACE30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f6d21-e2a1-4499-937e-7cd117887e17"/>
    <ds:schemaRef ds:uri="648d1b4a-c446-40a4-8600-633a741400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3937F9-AC47-4E01-87E2-698E64500E49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648d1b4a-c446-40a4-8600-633a74140010"/>
    <ds:schemaRef ds:uri="http://purl.org/dc/dcmitype/"/>
    <ds:schemaRef ds:uri="869f6d21-e2a1-4499-937e-7cd117887e17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4BF132D-32F7-4CCA-B33B-6E360CFDB6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4266</TotalTime>
  <Words>617</Words>
  <Application>Microsoft Macintosh PowerPoint</Application>
  <PresentationFormat>Předvádění na obrazovce (16:9)</PresentationFormat>
  <Paragraphs>108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Aptos</vt:lpstr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Martin Klepek</cp:lastModifiedBy>
  <cp:revision>68</cp:revision>
  <dcterms:created xsi:type="dcterms:W3CDTF">2016-07-06T15:42:34Z</dcterms:created>
  <dcterms:modified xsi:type="dcterms:W3CDTF">2025-04-14T06:30:38Z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0x010100A1623DFD44D9694DB179A25939B4AF7B</vt:lpwstr>
  </property>
</Properties>
</file>