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25" r:id="rId3"/>
    <p:sldId id="311" r:id="rId4"/>
    <p:sldId id="321" r:id="rId5"/>
  </p:sldIdLst>
  <p:sldSz cx="9144000" cy="5143500" type="screen16x9"/>
  <p:notesSz cx="6858000" cy="9144000"/>
  <p:custDataLst>
    <p:tags r:id="rId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65B97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548" autoAdjust="0"/>
  </p:normalViewPr>
  <p:slideViewPr>
    <p:cSldViewPr>
      <p:cViewPr varScale="1">
        <p:scale>
          <a:sx n="157" d="100"/>
          <a:sy n="157" d="100"/>
        </p:scale>
        <p:origin x="168" y="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74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ehb0lOA5u0RP1BrarfL_2F8yYF0mfzyWfbRB4RwG0VH8985w/viewform?usp=shar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31785" y="236832"/>
            <a:ext cx="597666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9797" y="560868"/>
            <a:ext cx="5760640" cy="1794858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VÝZKUM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339502"/>
            <a:ext cx="2609012" cy="936104"/>
          </a:xfrm>
          <a:prstGeom prst="rect">
            <a:avLst/>
          </a:prstGeom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6128700" y="3970001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Kvíčala, Ph.D.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76054" y="3903261"/>
            <a:ext cx="5156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dirty="0">
                <a:solidFill>
                  <a:schemeClr val="bg1"/>
                </a:solidFill>
              </a:rPr>
              <a:t>Zadání pro týmový projekt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8770B-ED7D-4877-AE3D-F97C761C9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68" y="195486"/>
            <a:ext cx="7591091" cy="507703"/>
          </a:xfrm>
        </p:spPr>
        <p:txBody>
          <a:bodyPr/>
          <a:lstStyle/>
          <a:p>
            <a:pPr algn="ctr"/>
            <a:r>
              <a:rPr lang="cs-CZ" sz="2000" b="1" dirty="0">
                <a:solidFill>
                  <a:srgbClr val="000000"/>
                </a:solidFill>
              </a:rPr>
              <a:t>OBSAH PREZENTACE VAŠEHO VÝZKUMNÉHO PROJEKTU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0D05250-13F9-4889-94E7-B2860E12C524}"/>
              </a:ext>
            </a:extLst>
          </p:cNvPr>
          <p:cNvSpPr/>
          <p:nvPr/>
        </p:nvSpPr>
        <p:spPr>
          <a:xfrm>
            <a:off x="200982" y="810248"/>
            <a:ext cx="72785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V rámci prezentace byste měli představit především tyto záležitosti:</a:t>
            </a:r>
            <a:br>
              <a:rPr lang="cs-CZ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A797576-BB86-45C4-8F85-A797F0F7CCB0}"/>
              </a:ext>
            </a:extLst>
          </p:cNvPr>
          <p:cNvSpPr/>
          <p:nvPr/>
        </p:nvSpPr>
        <p:spPr>
          <a:xfrm>
            <a:off x="160117" y="1193931"/>
            <a:ext cx="8749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00"/>
                </a:solidFill>
              </a:rPr>
              <a:t>téma </a:t>
            </a:r>
            <a:r>
              <a:rPr lang="cs-CZ" dirty="0">
                <a:solidFill>
                  <a:srgbClr val="000000"/>
                </a:solidFill>
              </a:rPr>
              <a:t>výzkumu, </a:t>
            </a:r>
            <a:r>
              <a:rPr lang="cs-CZ" b="1" dirty="0">
                <a:solidFill>
                  <a:srgbClr val="000000"/>
                </a:solidFill>
              </a:rPr>
              <a:t>cíl </a:t>
            </a:r>
            <a:r>
              <a:rPr lang="cs-CZ" dirty="0">
                <a:solidFill>
                  <a:srgbClr val="000000"/>
                </a:solidFill>
              </a:rPr>
              <a:t>výzkumu, </a:t>
            </a:r>
            <a:r>
              <a:rPr lang="cs-CZ" b="1" dirty="0">
                <a:solidFill>
                  <a:srgbClr val="000000"/>
                </a:solidFill>
              </a:rPr>
              <a:t>výzkumnou otázku</a:t>
            </a:r>
            <a:r>
              <a:rPr lang="cs-CZ" dirty="0">
                <a:solidFill>
                  <a:srgbClr val="000000"/>
                </a:solidFill>
              </a:rPr>
              <a:t>, případné </a:t>
            </a:r>
            <a:r>
              <a:rPr lang="cs-CZ" b="1" dirty="0">
                <a:solidFill>
                  <a:srgbClr val="000000"/>
                </a:solidFill>
              </a:rPr>
              <a:t>hypotézy</a:t>
            </a:r>
            <a:r>
              <a:rPr lang="cs-CZ" dirty="0">
                <a:solidFill>
                  <a:srgbClr val="000000"/>
                </a:solidFill>
              </a:rPr>
              <a:t> (vyberte si jakékoliv téma, které vás zajímá),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</a:rPr>
              <a:t>použitou </a:t>
            </a:r>
            <a:r>
              <a:rPr lang="cs-CZ" b="1" dirty="0">
                <a:solidFill>
                  <a:srgbClr val="000000"/>
                </a:solidFill>
              </a:rPr>
              <a:t>metodu a techniku </a:t>
            </a:r>
            <a:r>
              <a:rPr lang="cs-CZ" dirty="0">
                <a:solidFill>
                  <a:srgbClr val="000000"/>
                </a:solidFill>
              </a:rPr>
              <a:t>sběru dat, </a:t>
            </a:r>
            <a:r>
              <a:rPr lang="cs-CZ" b="1" dirty="0">
                <a:solidFill>
                  <a:srgbClr val="000000"/>
                </a:solidFill>
              </a:rPr>
              <a:t>velikost výzkumného vzorku</a:t>
            </a:r>
            <a:r>
              <a:rPr lang="cs-CZ" dirty="0">
                <a:solidFill>
                  <a:srgbClr val="000000"/>
                </a:solidFill>
              </a:rPr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00"/>
                </a:solidFill>
              </a:rPr>
              <a:t>představit, jak vypadal dotazník/rozhovor/experiment </a:t>
            </a:r>
            <a:r>
              <a:rPr lang="cs-CZ" dirty="0">
                <a:solidFill>
                  <a:srgbClr val="000000"/>
                </a:solidFill>
              </a:rPr>
              <a:t>(podle toho, jakou techniku jste zvolili),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</a:rPr>
              <a:t>představit </a:t>
            </a:r>
            <a:r>
              <a:rPr lang="cs-CZ" b="1" dirty="0">
                <a:solidFill>
                  <a:srgbClr val="000000"/>
                </a:solidFill>
              </a:rPr>
              <a:t>vyhodnocení primárního průzkumu</a:t>
            </a:r>
            <a:r>
              <a:rPr lang="cs-CZ" dirty="0">
                <a:solidFill>
                  <a:srgbClr val="000000"/>
                </a:solidFill>
              </a:rPr>
              <a:t>,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21940FE-6F7A-4EAD-B6E2-04660820C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4961" y="2864737"/>
            <a:ext cx="3485004" cy="167341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CDB7BA15-1D32-46AE-95CB-C89FE750A513}"/>
              </a:ext>
            </a:extLst>
          </p:cNvPr>
          <p:cNvSpPr/>
          <p:nvPr/>
        </p:nvSpPr>
        <p:spPr>
          <a:xfrm>
            <a:off x="160117" y="2855924"/>
            <a:ext cx="51319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00"/>
                </a:solidFill>
              </a:rPr>
              <a:t>shrnutí projektu </a:t>
            </a:r>
            <a:r>
              <a:rPr lang="cs-CZ" dirty="0">
                <a:solidFill>
                  <a:srgbClr val="000000"/>
                </a:solidFill>
              </a:rPr>
              <a:t>- potvrzení/vyvrácení hypotézy/hypotéz, vyhodnocení reprezentativnosti vzorku respondentů, k čemu jste na základě výzkumu </a:t>
            </a:r>
            <a:r>
              <a:rPr lang="cs-CZ" dirty="0" err="1">
                <a:solidFill>
                  <a:srgbClr val="000000"/>
                </a:solidFill>
              </a:rPr>
              <a:t>došl</a:t>
            </a:r>
            <a:r>
              <a:rPr lang="en-GB" dirty="0" err="1">
                <a:solidFill>
                  <a:srgbClr val="000000"/>
                </a:solidFill>
              </a:rPr>
              <a:t>i</a:t>
            </a:r>
            <a:r>
              <a:rPr lang="cs-CZ" dirty="0">
                <a:solidFill>
                  <a:srgbClr val="000000"/>
                </a:solidFill>
              </a:rPr>
              <a:t> - zodpovězení výzkumné otázky/výzkumných otázek.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B20A7B3-0719-48EE-A318-602EEB8C3377}"/>
              </a:ext>
            </a:extLst>
          </p:cNvPr>
          <p:cNvSpPr/>
          <p:nvPr/>
        </p:nvSpPr>
        <p:spPr>
          <a:xfrm>
            <a:off x="349835" y="4276129"/>
            <a:ext cx="4752528" cy="382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Délka prezentace: 5 minut!</a:t>
            </a:r>
          </a:p>
        </p:txBody>
      </p:sp>
    </p:spTree>
    <p:extLst>
      <p:ext uri="{BB962C8B-B14F-4D97-AF65-F5344CB8AC3E}">
        <p14:creationId xmlns:p14="http://schemas.microsoft.com/office/powerpoint/2010/main" val="408922777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6768752" cy="507703"/>
          </a:xfrm>
        </p:spPr>
        <p:txBody>
          <a:bodyPr/>
          <a:lstStyle/>
          <a:p>
            <a:pPr algn="ctr"/>
            <a:r>
              <a:rPr lang="cs-CZ" sz="2000" b="1" dirty="0">
                <a:solidFill>
                  <a:srgbClr val="000000"/>
                </a:solidFill>
              </a:rPr>
              <a:t>ZADÁNÍ PRO PROJEKT VÝZKUMU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82127" y="2009334"/>
            <a:ext cx="6696744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600" b="1" dirty="0">
                <a:solidFill>
                  <a:srgbClr val="000000"/>
                </a:solidFill>
              </a:rPr>
              <a:t>Do 11. 4</a:t>
            </a:r>
            <a:r>
              <a:rPr lang="cs-CZ" sz="1600" dirty="0">
                <a:solidFill>
                  <a:srgbClr val="000000"/>
                </a:solidFill>
              </a:rPr>
              <a:t>.	</a:t>
            </a:r>
            <a:r>
              <a:rPr lang="cs-CZ" sz="1600" dirty="0">
                <a:solidFill>
                  <a:srgbClr val="000000"/>
                </a:solidFill>
                <a:hlinkClick r:id="rId3"/>
              </a:rPr>
              <a:t>Vyplňte tento dotazník </a:t>
            </a:r>
            <a:r>
              <a:rPr lang="cs-CZ" sz="1600" dirty="0">
                <a:solidFill>
                  <a:srgbClr val="000000"/>
                </a:solidFill>
              </a:rPr>
              <a:t>se základními informacemi o projektu.</a:t>
            </a:r>
          </a:p>
          <a:p>
            <a:pPr algn="just"/>
            <a:r>
              <a:rPr lang="cs-CZ" sz="1600" b="1" dirty="0">
                <a:solidFill>
                  <a:srgbClr val="000000"/>
                </a:solidFill>
              </a:rPr>
              <a:t>14./16. 4.	</a:t>
            </a:r>
            <a:r>
              <a:rPr lang="cs-CZ" sz="1600" dirty="0">
                <a:solidFill>
                  <a:srgbClr val="000000"/>
                </a:solidFill>
              </a:rPr>
              <a:t>Dostanete </a:t>
            </a:r>
            <a:r>
              <a:rPr lang="cs-CZ" sz="1600" b="1" dirty="0">
                <a:solidFill>
                  <a:srgbClr val="000000"/>
                </a:solidFill>
              </a:rPr>
              <a:t>zpětnou vazbu </a:t>
            </a:r>
            <a:r>
              <a:rPr lang="cs-CZ" sz="1600" dirty="0">
                <a:solidFill>
                  <a:srgbClr val="000000"/>
                </a:solidFill>
              </a:rPr>
              <a:t>na vyplněný dotazník + budou 	identifikovány ty týmy, které budou pozvány na individuální 	konzultaci. </a:t>
            </a:r>
          </a:p>
          <a:p>
            <a:pPr algn="just"/>
            <a:r>
              <a:rPr lang="cs-CZ" sz="1600" b="1" dirty="0">
                <a:solidFill>
                  <a:srgbClr val="000000"/>
                </a:solidFill>
              </a:rPr>
              <a:t>23. /25. 4.	</a:t>
            </a:r>
            <a:r>
              <a:rPr lang="cs-CZ" sz="1600" dirty="0">
                <a:solidFill>
                  <a:srgbClr val="000000"/>
                </a:solidFill>
              </a:rPr>
              <a:t>Možnost konzultovat</a:t>
            </a:r>
            <a:r>
              <a:rPr lang="cs-CZ" sz="1600" b="1" dirty="0">
                <a:solidFill>
                  <a:srgbClr val="000000"/>
                </a:solidFill>
              </a:rPr>
              <a:t> analytické výsledky či náhled prezentace 	výsledků </a:t>
            </a:r>
            <a:r>
              <a:rPr lang="cs-CZ" sz="1600" dirty="0">
                <a:solidFill>
                  <a:srgbClr val="000000"/>
                </a:solidFill>
              </a:rPr>
              <a:t>ve druhé polovině semináře</a:t>
            </a:r>
          </a:p>
          <a:p>
            <a:pPr algn="just"/>
            <a:r>
              <a:rPr lang="cs-CZ" sz="1600" b="1" dirty="0">
                <a:solidFill>
                  <a:srgbClr val="000000"/>
                </a:solidFill>
              </a:rPr>
              <a:t>30. 4 – 7. 5. </a:t>
            </a:r>
            <a:r>
              <a:rPr lang="cs-CZ" sz="1600" dirty="0">
                <a:solidFill>
                  <a:srgbClr val="000000"/>
                </a:solidFill>
              </a:rPr>
              <a:t>	</a:t>
            </a:r>
            <a:r>
              <a:rPr lang="cs-CZ" sz="1600" b="1" dirty="0">
                <a:solidFill>
                  <a:srgbClr val="000000"/>
                </a:solidFill>
              </a:rPr>
              <a:t>Prezentace </a:t>
            </a:r>
            <a:r>
              <a:rPr lang="cs-CZ" sz="1600" dirty="0">
                <a:solidFill>
                  <a:srgbClr val="000000"/>
                </a:solidFill>
              </a:rPr>
              <a:t>výsledků výzkumu v předem stanoveném čase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2127" y="825842"/>
            <a:ext cx="701257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endParaRPr lang="cs-CZ" sz="1600" dirty="0">
              <a:solidFill>
                <a:srgbClr val="000000"/>
              </a:solidFill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77D8AA9-E432-4124-93D4-44BC145D13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2041" y="2554301"/>
            <a:ext cx="1308282" cy="203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9849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7604" y="1419622"/>
            <a:ext cx="7128792" cy="1728192"/>
          </a:xfrm>
        </p:spPr>
        <p:txBody>
          <a:bodyPr/>
          <a:lstStyle/>
          <a:p>
            <a:pPr algn="ctr"/>
            <a:r>
              <a:rPr lang="cs-CZ" sz="4000" dirty="0">
                <a:solidFill>
                  <a:srgbClr val="000000"/>
                </a:solidFill>
              </a:rPr>
              <a:t>Případné dotazy vyřešíme na semináři nebo můžeme udělat online konzultaci přes MS Teams</a:t>
            </a:r>
          </a:p>
        </p:txBody>
      </p:sp>
    </p:spTree>
    <p:extLst>
      <p:ext uri="{BB962C8B-B14F-4D97-AF65-F5344CB8AC3E}">
        <p14:creationId xmlns:p14="http://schemas.microsoft.com/office/powerpoint/2010/main" val="2428802794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3eda07f2-529c-431a-bb85-4e8d91af0ba0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37630</TotalTime>
  <Words>224</Words>
  <Application>Microsoft Macintosh PowerPoint</Application>
  <PresentationFormat>Předvádění na obrazovce (16:9)</PresentationFormat>
  <Paragraphs>18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SLU</vt:lpstr>
      <vt:lpstr>MARKETINGOVÝ VÝZKUM   </vt:lpstr>
      <vt:lpstr>OBSAH PREZENTACE VAŠEHO VÝZKUMNÉHO PROJEKTU</vt:lpstr>
      <vt:lpstr>ZADÁNÍ PRO PROJEKT VÝZKUMU</vt:lpstr>
      <vt:lpstr>Případné dotazy vyřešíme na semináři nebo můžeme udělat online konzultaci přes MS Teams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451</cp:revision>
  <dcterms:created xsi:type="dcterms:W3CDTF">2016-07-06T15:42:34Z</dcterms:created>
  <dcterms:modified xsi:type="dcterms:W3CDTF">2025-03-26T16:58:09Z</dcterms:modified>
</cp:coreProperties>
</file>