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5"/>
  </p:notesMasterIdLst>
  <p:sldIdLst>
    <p:sldId id="258" r:id="rId5"/>
    <p:sldId id="303" r:id="rId6"/>
    <p:sldId id="307" r:id="rId7"/>
    <p:sldId id="308" r:id="rId8"/>
    <p:sldId id="309" r:id="rId9"/>
    <p:sldId id="311" r:id="rId10"/>
    <p:sldId id="312" r:id="rId11"/>
    <p:sldId id="310" r:id="rId12"/>
    <p:sldId id="313" r:id="rId13"/>
    <p:sldId id="314" r:id="rId1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0"/>
    <p:restoredTop sz="92925" autoAdjust="0"/>
  </p:normalViewPr>
  <p:slideViewPr>
    <p:cSldViewPr snapToGrid="0">
      <p:cViewPr varScale="1">
        <p:scale>
          <a:sx n="138" d="100"/>
          <a:sy n="138" d="100"/>
        </p:scale>
        <p:origin x="84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n Pryszcz" userId="b640d04e-8e1a-4236-a119-e4fb30dc15ca" providerId="ADAL" clId="{6983B6BF-F5B5-44C0-99B5-8DEBD02CA629}"/>
    <pc:docChg chg="custSel modSld">
      <pc:chgData name="Marian Pryszcz" userId="b640d04e-8e1a-4236-a119-e4fb30dc15ca" providerId="ADAL" clId="{6983B6BF-F5B5-44C0-99B5-8DEBD02CA629}" dt="2025-02-16T18:24:34.656" v="52" actId="20577"/>
      <pc:docMkLst>
        <pc:docMk/>
      </pc:docMkLst>
      <pc:sldChg chg="addSp modSp mod">
        <pc:chgData name="Marian Pryszcz" userId="b640d04e-8e1a-4236-a119-e4fb30dc15ca" providerId="ADAL" clId="{6983B6BF-F5B5-44C0-99B5-8DEBD02CA629}" dt="2025-02-16T18:24:34.656" v="52" actId="20577"/>
        <pc:sldMkLst>
          <pc:docMk/>
          <pc:sldMk cId="1118584893" sldId="258"/>
        </pc:sldMkLst>
        <pc:spChg chg="mod">
          <ac:chgData name="Marian Pryszcz" userId="b640d04e-8e1a-4236-a119-e4fb30dc15ca" providerId="ADAL" clId="{6983B6BF-F5B5-44C0-99B5-8DEBD02CA629}" dt="2025-02-16T18:24:01.725" v="13" actId="113"/>
          <ac:spMkLst>
            <pc:docMk/>
            <pc:sldMk cId="1118584893" sldId="258"/>
            <ac:spMk id="8" creationId="{00000000-0000-0000-0000-000000000000}"/>
          </ac:spMkLst>
        </pc:spChg>
        <pc:spChg chg="add mod">
          <ac:chgData name="Marian Pryszcz" userId="b640d04e-8e1a-4236-a119-e4fb30dc15ca" providerId="ADAL" clId="{6983B6BF-F5B5-44C0-99B5-8DEBD02CA629}" dt="2025-02-16T18:24:34.656" v="52" actId="20577"/>
          <ac:spMkLst>
            <pc:docMk/>
            <pc:sldMk cId="1118584893" sldId="258"/>
            <ac:spMk id="11" creationId="{7AECF0E5-EF4F-4341-915A-DA6329658EDA}"/>
          </ac:spMkLst>
        </pc:spChg>
      </pc:sldChg>
    </pc:docChg>
  </pc:docChgLst>
  <pc:docChgLst>
    <pc:chgData name="Marian Pryszcz" userId="b640d04e-8e1a-4236-a119-e4fb30dc15ca" providerId="ADAL" clId="{4D885FA5-B0FE-488F-9422-1E0E52B7FBEA}"/>
    <pc:docChg chg="undo custSel modSld">
      <pc:chgData name="Marian Pryszcz" userId="b640d04e-8e1a-4236-a119-e4fb30dc15ca" providerId="ADAL" clId="{4D885FA5-B0FE-488F-9422-1E0E52B7FBEA}" dt="2025-01-07T12:23:36.397" v="740" actId="6549"/>
      <pc:docMkLst>
        <pc:docMk/>
      </pc:docMkLst>
      <pc:sldChg chg="modSp mod">
        <pc:chgData name="Marian Pryszcz" userId="b640d04e-8e1a-4236-a119-e4fb30dc15ca" providerId="ADAL" clId="{4D885FA5-B0FE-488F-9422-1E0E52B7FBEA}" dt="2025-01-07T12:23:36.397" v="740" actId="6549"/>
        <pc:sldMkLst>
          <pc:docMk/>
          <pc:sldMk cId="3678434960" sldId="295"/>
        </pc:sldMkLst>
        <pc:spChg chg="mod">
          <ac:chgData name="Marian Pryszcz" userId="b640d04e-8e1a-4236-a119-e4fb30dc15ca" providerId="ADAL" clId="{4D885FA5-B0FE-488F-9422-1E0E52B7FBEA}" dt="2025-01-07T12:23:36.397" v="740" actId="6549"/>
          <ac:spMkLst>
            <pc:docMk/>
            <pc:sldMk cId="3678434960" sldId="295"/>
            <ac:spMk id="2" creationId="{D86A2E93-93B0-40BF-8CB8-03B847CB3CC1}"/>
          </ac:spMkLst>
        </pc:spChg>
      </pc:sldChg>
      <pc:sldChg chg="modSp mod">
        <pc:chgData name="Marian Pryszcz" userId="b640d04e-8e1a-4236-a119-e4fb30dc15ca" providerId="ADAL" clId="{4D885FA5-B0FE-488F-9422-1E0E52B7FBEA}" dt="2025-01-07T12:18:09.168" v="484" actId="20577"/>
        <pc:sldMkLst>
          <pc:docMk/>
          <pc:sldMk cId="3026634515" sldId="299"/>
        </pc:sldMkLst>
        <pc:spChg chg="mod">
          <ac:chgData name="Marian Pryszcz" userId="b640d04e-8e1a-4236-a119-e4fb30dc15ca" providerId="ADAL" clId="{4D885FA5-B0FE-488F-9422-1E0E52B7FBEA}" dt="2025-01-07T12:18:09.168" v="484" actId="20577"/>
          <ac:spMkLst>
            <pc:docMk/>
            <pc:sldMk cId="3026634515" sldId="299"/>
            <ac:spMk id="7" creationId="{0A2BC8E9-E6A5-416A-9EA5-3763271AE885}"/>
          </ac:spMkLst>
        </pc:spChg>
      </pc:sldChg>
      <pc:sldChg chg="addSp modSp mod">
        <pc:chgData name="Marian Pryszcz" userId="b640d04e-8e1a-4236-a119-e4fb30dc15ca" providerId="ADAL" clId="{4D885FA5-B0FE-488F-9422-1E0E52B7FBEA}" dt="2025-01-07T12:19:17.290" v="557" actId="1076"/>
        <pc:sldMkLst>
          <pc:docMk/>
          <pc:sldMk cId="2676481502" sldId="300"/>
        </pc:sldMkLst>
        <pc:spChg chg="add mod">
          <ac:chgData name="Marian Pryszcz" userId="b640d04e-8e1a-4236-a119-e4fb30dc15ca" providerId="ADAL" clId="{4D885FA5-B0FE-488F-9422-1E0E52B7FBEA}" dt="2025-01-07T12:19:17.290" v="557" actId="1076"/>
          <ac:spMkLst>
            <pc:docMk/>
            <pc:sldMk cId="2676481502" sldId="300"/>
            <ac:spMk id="15" creationId="{8F69B217-F273-4DD4-B96D-FCD6512FD7E4}"/>
          </ac:spMkLst>
        </pc:spChg>
      </pc:sldChg>
      <pc:sldChg chg="addSp modSp mod">
        <pc:chgData name="Marian Pryszcz" userId="b640d04e-8e1a-4236-a119-e4fb30dc15ca" providerId="ADAL" clId="{4D885FA5-B0FE-488F-9422-1E0E52B7FBEA}" dt="2025-01-07T12:17:21.911" v="454" actId="1076"/>
        <pc:sldMkLst>
          <pc:docMk/>
          <pc:sldMk cId="1275685279" sldId="303"/>
        </pc:sldMkLst>
        <pc:spChg chg="mod">
          <ac:chgData name="Marian Pryszcz" userId="b640d04e-8e1a-4236-a119-e4fb30dc15ca" providerId="ADAL" clId="{4D885FA5-B0FE-488F-9422-1E0E52B7FBEA}" dt="2025-01-07T12:16:51.124" v="436" actId="20577"/>
          <ac:spMkLst>
            <pc:docMk/>
            <pc:sldMk cId="1275685279" sldId="303"/>
            <ac:spMk id="5" creationId="{54BCC7E9-0383-4A10-95CB-BDC2547DFDBB}"/>
          </ac:spMkLst>
        </pc:spChg>
        <pc:spChg chg="add mod">
          <ac:chgData name="Marian Pryszcz" userId="b640d04e-8e1a-4236-a119-e4fb30dc15ca" providerId="ADAL" clId="{4D885FA5-B0FE-488F-9422-1E0E52B7FBEA}" dt="2025-01-07T12:17:08.280" v="448" actId="1076"/>
          <ac:spMkLst>
            <pc:docMk/>
            <pc:sldMk cId="1275685279" sldId="303"/>
            <ac:spMk id="7" creationId="{3B8FC4CF-9877-4A3C-9545-5442DAA6D819}"/>
          </ac:spMkLst>
        </pc:spChg>
        <pc:picChg chg="mod">
          <ac:chgData name="Marian Pryszcz" userId="b640d04e-8e1a-4236-a119-e4fb30dc15ca" providerId="ADAL" clId="{4D885FA5-B0FE-488F-9422-1E0E52B7FBEA}" dt="2025-01-07T12:17:21.911" v="454" actId="1076"/>
          <ac:picMkLst>
            <pc:docMk/>
            <pc:sldMk cId="1275685279" sldId="303"/>
            <ac:picMk id="2" creationId="{A38C2373-89B2-43B7-B948-1BD98C542549}"/>
          </ac:picMkLst>
        </pc:picChg>
        <pc:picChg chg="mod">
          <ac:chgData name="Marian Pryszcz" userId="b640d04e-8e1a-4236-a119-e4fb30dc15ca" providerId="ADAL" clId="{4D885FA5-B0FE-488F-9422-1E0E52B7FBEA}" dt="2025-01-07T12:17:18.217" v="452" actId="1076"/>
          <ac:picMkLst>
            <pc:docMk/>
            <pc:sldMk cId="1275685279" sldId="303"/>
            <ac:picMk id="3" creationId="{063031FF-B8D5-43F1-AD18-94A90AAE6C48}"/>
          </ac:picMkLst>
        </pc:picChg>
      </pc:sldChg>
      <pc:sldChg chg="modSp mod">
        <pc:chgData name="Marian Pryszcz" userId="b640d04e-8e1a-4236-a119-e4fb30dc15ca" providerId="ADAL" clId="{4D885FA5-B0FE-488F-9422-1E0E52B7FBEA}" dt="2025-01-07T12:21:38.998" v="677" actId="20577"/>
        <pc:sldMkLst>
          <pc:docMk/>
          <pc:sldMk cId="3156801709" sldId="310"/>
        </pc:sldMkLst>
        <pc:spChg chg="mod">
          <ac:chgData name="Marian Pryszcz" userId="b640d04e-8e1a-4236-a119-e4fb30dc15ca" providerId="ADAL" clId="{4D885FA5-B0FE-488F-9422-1E0E52B7FBEA}" dt="2025-01-07T12:21:38.998" v="677" actId="20577"/>
          <ac:spMkLst>
            <pc:docMk/>
            <pc:sldMk cId="3156801709" sldId="310"/>
            <ac:spMk id="5" creationId="{8E7FADA8-D79A-4939-BCCD-99EA710098C7}"/>
          </ac:spMkLst>
        </pc:spChg>
      </pc:sldChg>
      <pc:sldChg chg="modSp mod">
        <pc:chgData name="Marian Pryszcz" userId="b640d04e-8e1a-4236-a119-e4fb30dc15ca" providerId="ADAL" clId="{4D885FA5-B0FE-488F-9422-1E0E52B7FBEA}" dt="2025-01-07T12:22:41.823" v="715" actId="20577"/>
        <pc:sldMkLst>
          <pc:docMk/>
          <pc:sldMk cId="90630117" sldId="311"/>
        </pc:sldMkLst>
        <pc:spChg chg="mod">
          <ac:chgData name="Marian Pryszcz" userId="b640d04e-8e1a-4236-a119-e4fb30dc15ca" providerId="ADAL" clId="{4D885FA5-B0FE-488F-9422-1E0E52B7FBEA}" dt="2025-01-07T12:22:41.823" v="715" actId="20577"/>
          <ac:spMkLst>
            <pc:docMk/>
            <pc:sldMk cId="90630117" sldId="311"/>
            <ac:spMk id="5" creationId="{796F6AAC-4D24-401A-915F-9AA2471F3D06}"/>
          </ac:spMkLst>
        </pc:spChg>
      </pc:sldChg>
      <pc:sldChg chg="addSp modSp mod">
        <pc:chgData name="Marian Pryszcz" userId="b640d04e-8e1a-4236-a119-e4fb30dc15ca" providerId="ADAL" clId="{4D885FA5-B0FE-488F-9422-1E0E52B7FBEA}" dt="2025-01-07T12:07:01.806" v="35" actId="207"/>
        <pc:sldMkLst>
          <pc:docMk/>
          <pc:sldMk cId="3668369720" sldId="315"/>
        </pc:sldMkLst>
        <pc:spChg chg="add mod">
          <ac:chgData name="Marian Pryszcz" userId="b640d04e-8e1a-4236-a119-e4fb30dc15ca" providerId="ADAL" clId="{4D885FA5-B0FE-488F-9422-1E0E52B7FBEA}" dt="2025-01-07T12:07:01.806" v="35" actId="207"/>
          <ac:spMkLst>
            <pc:docMk/>
            <pc:sldMk cId="3668369720" sldId="315"/>
            <ac:spMk id="2" creationId="{4BEEB03E-B10D-442E-8AAD-C88E8B6315C8}"/>
          </ac:spMkLst>
        </pc:spChg>
      </pc:sldChg>
      <pc:sldChg chg="modSp mod">
        <pc:chgData name="Marian Pryszcz" userId="b640d04e-8e1a-4236-a119-e4fb30dc15ca" providerId="ADAL" clId="{4D885FA5-B0FE-488F-9422-1E0E52B7FBEA}" dt="2025-01-07T12:23:11.705" v="735" actId="20577"/>
        <pc:sldMkLst>
          <pc:docMk/>
          <pc:sldMk cId="69528574" sldId="343"/>
        </pc:sldMkLst>
        <pc:spChg chg="mod">
          <ac:chgData name="Marian Pryszcz" userId="b640d04e-8e1a-4236-a119-e4fb30dc15ca" providerId="ADAL" clId="{4D885FA5-B0FE-488F-9422-1E0E52B7FBEA}" dt="2025-01-07T12:23:11.705" v="735" actId="20577"/>
          <ac:spMkLst>
            <pc:docMk/>
            <pc:sldMk cId="69528574" sldId="343"/>
            <ac:spMk id="7" creationId="{929E7D5E-C83C-4239-BD61-C82EAEED627C}"/>
          </ac:spMkLst>
        </pc:spChg>
      </pc:sldChg>
    </pc:docChg>
  </pc:docChgLst>
  <pc:docChgLst>
    <pc:chgData name="Marian Pryszcz" userId="b640d04e-8e1a-4236-a119-e4fb30dc15ca" providerId="ADAL" clId="{1B675F1C-8310-4AE9-A956-B1465D3DCAD9}"/>
    <pc:docChg chg="undo custSel addSld delSld modSld sldOrd">
      <pc:chgData name="Marian Pryszcz" userId="b640d04e-8e1a-4236-a119-e4fb30dc15ca" providerId="ADAL" clId="{1B675F1C-8310-4AE9-A956-B1465D3DCAD9}" dt="2025-02-17T19:58:07.163" v="943" actId="20577"/>
      <pc:docMkLst>
        <pc:docMk/>
      </pc:docMkLst>
      <pc:sldChg chg="delSp modSp mod">
        <pc:chgData name="Marian Pryszcz" userId="b640d04e-8e1a-4236-a119-e4fb30dc15ca" providerId="ADAL" clId="{1B675F1C-8310-4AE9-A956-B1465D3DCAD9}" dt="2025-02-17T19:12:47.150" v="19" actId="255"/>
        <pc:sldMkLst>
          <pc:docMk/>
          <pc:sldMk cId="1118584893" sldId="258"/>
        </pc:sldMkLst>
        <pc:spChg chg="del">
          <ac:chgData name="Marian Pryszcz" userId="b640d04e-8e1a-4236-a119-e4fb30dc15ca" providerId="ADAL" clId="{1B675F1C-8310-4AE9-A956-B1465D3DCAD9}" dt="2025-02-17T19:12:31.746" v="14" actId="478"/>
          <ac:spMkLst>
            <pc:docMk/>
            <pc:sldMk cId="1118584893" sldId="258"/>
            <ac:spMk id="8" creationId="{00000000-0000-0000-0000-000000000000}"/>
          </ac:spMkLst>
        </pc:spChg>
        <pc:spChg chg="mod">
          <ac:chgData name="Marian Pryszcz" userId="b640d04e-8e1a-4236-a119-e4fb30dc15ca" providerId="ADAL" clId="{1B675F1C-8310-4AE9-A956-B1465D3DCAD9}" dt="2025-02-17T19:12:13.732" v="13" actId="20577"/>
          <ac:spMkLst>
            <pc:docMk/>
            <pc:sldMk cId="1118584893" sldId="258"/>
            <ac:spMk id="9" creationId="{00000000-0000-0000-0000-000000000000}"/>
          </ac:spMkLst>
        </pc:spChg>
        <pc:spChg chg="mod">
          <ac:chgData name="Marian Pryszcz" userId="b640d04e-8e1a-4236-a119-e4fb30dc15ca" providerId="ADAL" clId="{1B675F1C-8310-4AE9-A956-B1465D3DCAD9}" dt="2025-02-17T19:12:47.150" v="19" actId="255"/>
          <ac:spMkLst>
            <pc:docMk/>
            <pc:sldMk cId="1118584893" sldId="258"/>
            <ac:spMk id="11" creationId="{7AECF0E5-EF4F-4341-915A-DA6329658EDA}"/>
          </ac:spMkLst>
        </pc:spChg>
      </pc:sldChg>
      <pc:sldChg chg="addSp delSp modSp mod">
        <pc:chgData name="Marian Pryszcz" userId="b640d04e-8e1a-4236-a119-e4fb30dc15ca" providerId="ADAL" clId="{1B675F1C-8310-4AE9-A956-B1465D3DCAD9}" dt="2025-02-17T19:26:11.394" v="435" actId="20577"/>
        <pc:sldMkLst>
          <pc:docMk/>
          <pc:sldMk cId="1275685279" sldId="303"/>
        </pc:sldMkLst>
        <pc:spChg chg="mod">
          <ac:chgData name="Marian Pryszcz" userId="b640d04e-8e1a-4236-a119-e4fb30dc15ca" providerId="ADAL" clId="{1B675F1C-8310-4AE9-A956-B1465D3DCAD9}" dt="2025-02-17T19:16:51.481" v="43" actId="120"/>
          <ac:spMkLst>
            <pc:docMk/>
            <pc:sldMk cId="1275685279" sldId="303"/>
            <ac:spMk id="4" creationId="{00000000-0000-0000-0000-000000000000}"/>
          </ac:spMkLst>
        </pc:spChg>
        <pc:spChg chg="mod">
          <ac:chgData name="Marian Pryszcz" userId="b640d04e-8e1a-4236-a119-e4fb30dc15ca" providerId="ADAL" clId="{1B675F1C-8310-4AE9-A956-B1465D3DCAD9}" dt="2025-02-17T19:26:11.394" v="435" actId="20577"/>
          <ac:spMkLst>
            <pc:docMk/>
            <pc:sldMk cId="1275685279" sldId="303"/>
            <ac:spMk id="5" creationId="{54BCC7E9-0383-4A10-95CB-BDC2547DFDBB}"/>
          </ac:spMkLst>
        </pc:spChg>
        <pc:spChg chg="add mod">
          <ac:chgData name="Marian Pryszcz" userId="b640d04e-8e1a-4236-a119-e4fb30dc15ca" providerId="ADAL" clId="{1B675F1C-8310-4AE9-A956-B1465D3DCAD9}" dt="2025-02-17T19:18:31.942" v="90" actId="1076"/>
          <ac:spMkLst>
            <pc:docMk/>
            <pc:sldMk cId="1275685279" sldId="303"/>
            <ac:spMk id="7" creationId="{2DE61957-5431-4F8D-B701-48F80F22A2B4}"/>
          </ac:spMkLst>
        </pc:spChg>
        <pc:spChg chg="add del mod">
          <ac:chgData name="Marian Pryszcz" userId="b640d04e-8e1a-4236-a119-e4fb30dc15ca" providerId="ADAL" clId="{1B675F1C-8310-4AE9-A956-B1465D3DCAD9}" dt="2025-02-17T19:19:07.959" v="112" actId="478"/>
          <ac:spMkLst>
            <pc:docMk/>
            <pc:sldMk cId="1275685279" sldId="303"/>
            <ac:spMk id="8" creationId="{FD9BCE8F-4394-42FB-9008-8E6B7C37B2B1}"/>
          </ac:spMkLst>
        </pc:spChg>
        <pc:spChg chg="add mod">
          <ac:chgData name="Marian Pryszcz" userId="b640d04e-8e1a-4236-a119-e4fb30dc15ca" providerId="ADAL" clId="{1B675F1C-8310-4AE9-A956-B1465D3DCAD9}" dt="2025-02-17T19:19:59.120" v="132" actId="207"/>
          <ac:spMkLst>
            <pc:docMk/>
            <pc:sldMk cId="1275685279" sldId="303"/>
            <ac:spMk id="9" creationId="{B5285944-B04E-466C-B72D-6C7799B97B7A}"/>
          </ac:spMkLst>
        </pc:spChg>
      </pc:sldChg>
      <pc:sldChg chg="del">
        <pc:chgData name="Marian Pryszcz" userId="b640d04e-8e1a-4236-a119-e4fb30dc15ca" providerId="ADAL" clId="{1B675F1C-8310-4AE9-A956-B1465D3DCAD9}" dt="2025-02-17T19:51:52.672" v="844" actId="2696"/>
        <pc:sldMkLst>
          <pc:docMk/>
          <pc:sldMk cId="3744010828" sldId="304"/>
        </pc:sldMkLst>
      </pc:sldChg>
      <pc:sldChg chg="del">
        <pc:chgData name="Marian Pryszcz" userId="b640d04e-8e1a-4236-a119-e4fb30dc15ca" providerId="ADAL" clId="{1B675F1C-8310-4AE9-A956-B1465D3DCAD9}" dt="2025-02-17T19:51:55.218" v="845" actId="2696"/>
        <pc:sldMkLst>
          <pc:docMk/>
          <pc:sldMk cId="2330918370" sldId="305"/>
        </pc:sldMkLst>
      </pc:sldChg>
      <pc:sldChg chg="del">
        <pc:chgData name="Marian Pryszcz" userId="b640d04e-8e1a-4236-a119-e4fb30dc15ca" providerId="ADAL" clId="{1B675F1C-8310-4AE9-A956-B1465D3DCAD9}" dt="2025-02-17T19:51:57.523" v="846" actId="2696"/>
        <pc:sldMkLst>
          <pc:docMk/>
          <pc:sldMk cId="3647700878" sldId="306"/>
        </pc:sldMkLst>
      </pc:sldChg>
      <pc:sldChg chg="modSp add mod">
        <pc:chgData name="Marian Pryszcz" userId="b640d04e-8e1a-4236-a119-e4fb30dc15ca" providerId="ADAL" clId="{1B675F1C-8310-4AE9-A956-B1465D3DCAD9}" dt="2025-02-17T19:27:04.959" v="448" actId="15"/>
        <pc:sldMkLst>
          <pc:docMk/>
          <pc:sldMk cId="2004152023" sldId="307"/>
        </pc:sldMkLst>
        <pc:spChg chg="mod">
          <ac:chgData name="Marian Pryszcz" userId="b640d04e-8e1a-4236-a119-e4fb30dc15ca" providerId="ADAL" clId="{1B675F1C-8310-4AE9-A956-B1465D3DCAD9}" dt="2025-02-17T19:27:04.959" v="448" actId="15"/>
          <ac:spMkLst>
            <pc:docMk/>
            <pc:sldMk cId="2004152023" sldId="307"/>
            <ac:spMk id="5" creationId="{54BCC7E9-0383-4A10-95CB-BDC2547DFDBB}"/>
          </ac:spMkLst>
        </pc:spChg>
      </pc:sldChg>
      <pc:sldChg chg="modSp add mod">
        <pc:chgData name="Marian Pryszcz" userId="b640d04e-8e1a-4236-a119-e4fb30dc15ca" providerId="ADAL" clId="{1B675F1C-8310-4AE9-A956-B1465D3DCAD9}" dt="2025-02-17T19:29:59.432" v="470" actId="404"/>
        <pc:sldMkLst>
          <pc:docMk/>
          <pc:sldMk cId="1492323191" sldId="308"/>
        </pc:sldMkLst>
        <pc:spChg chg="mod">
          <ac:chgData name="Marian Pryszcz" userId="b640d04e-8e1a-4236-a119-e4fb30dc15ca" providerId="ADAL" clId="{1B675F1C-8310-4AE9-A956-B1465D3DCAD9}" dt="2025-02-17T19:29:59.432" v="470" actId="404"/>
          <ac:spMkLst>
            <pc:docMk/>
            <pc:sldMk cId="1492323191" sldId="308"/>
            <ac:spMk id="5" creationId="{54BCC7E9-0383-4A10-95CB-BDC2547DFDBB}"/>
          </ac:spMkLst>
        </pc:spChg>
        <pc:spChg chg="mod">
          <ac:chgData name="Marian Pryszcz" userId="b640d04e-8e1a-4236-a119-e4fb30dc15ca" providerId="ADAL" clId="{1B675F1C-8310-4AE9-A956-B1465D3DCAD9}" dt="2025-02-17T19:27:47.462" v="450"/>
          <ac:spMkLst>
            <pc:docMk/>
            <pc:sldMk cId="1492323191" sldId="308"/>
            <ac:spMk id="9" creationId="{B5285944-B04E-466C-B72D-6C7799B97B7A}"/>
          </ac:spMkLst>
        </pc:spChg>
      </pc:sldChg>
      <pc:sldChg chg="modSp add mod ord">
        <pc:chgData name="Marian Pryszcz" userId="b640d04e-8e1a-4236-a119-e4fb30dc15ca" providerId="ADAL" clId="{1B675F1C-8310-4AE9-A956-B1465D3DCAD9}" dt="2025-02-17T19:58:07.163" v="943" actId="20577"/>
        <pc:sldMkLst>
          <pc:docMk/>
          <pc:sldMk cId="2973297742" sldId="309"/>
        </pc:sldMkLst>
        <pc:spChg chg="mod">
          <ac:chgData name="Marian Pryszcz" userId="b640d04e-8e1a-4236-a119-e4fb30dc15ca" providerId="ADAL" clId="{1B675F1C-8310-4AE9-A956-B1465D3DCAD9}" dt="2025-02-17T19:58:07.163" v="943" actId="20577"/>
          <ac:spMkLst>
            <pc:docMk/>
            <pc:sldMk cId="2973297742" sldId="309"/>
            <ac:spMk id="5" creationId="{54BCC7E9-0383-4A10-95CB-BDC2547DFDBB}"/>
          </ac:spMkLst>
        </pc:spChg>
        <pc:spChg chg="mod">
          <ac:chgData name="Marian Pryszcz" userId="b640d04e-8e1a-4236-a119-e4fb30dc15ca" providerId="ADAL" clId="{1B675F1C-8310-4AE9-A956-B1465D3DCAD9}" dt="2025-02-17T19:31:15.257" v="488" actId="20577"/>
          <ac:spMkLst>
            <pc:docMk/>
            <pc:sldMk cId="2973297742" sldId="309"/>
            <ac:spMk id="9" creationId="{B5285944-B04E-466C-B72D-6C7799B97B7A}"/>
          </ac:spMkLst>
        </pc:spChg>
      </pc:sldChg>
      <pc:sldChg chg="addSp modSp add mod">
        <pc:chgData name="Marian Pryszcz" userId="b640d04e-8e1a-4236-a119-e4fb30dc15ca" providerId="ADAL" clId="{1B675F1C-8310-4AE9-A956-B1465D3DCAD9}" dt="2025-02-17T19:43:23.960" v="713" actId="6549"/>
        <pc:sldMkLst>
          <pc:docMk/>
          <pc:sldMk cId="1288076874" sldId="310"/>
        </pc:sldMkLst>
        <pc:spChg chg="mod">
          <ac:chgData name="Marian Pryszcz" userId="b640d04e-8e1a-4236-a119-e4fb30dc15ca" providerId="ADAL" clId="{1B675F1C-8310-4AE9-A956-B1465D3DCAD9}" dt="2025-02-17T19:43:23.960" v="713" actId="6549"/>
          <ac:spMkLst>
            <pc:docMk/>
            <pc:sldMk cId="1288076874" sldId="310"/>
            <ac:spMk id="5" creationId="{54BCC7E9-0383-4A10-95CB-BDC2547DFDBB}"/>
          </ac:spMkLst>
        </pc:spChg>
        <pc:spChg chg="mod">
          <ac:chgData name="Marian Pryszcz" userId="b640d04e-8e1a-4236-a119-e4fb30dc15ca" providerId="ADAL" clId="{1B675F1C-8310-4AE9-A956-B1465D3DCAD9}" dt="2025-02-17T19:38:34.928" v="669" actId="20577"/>
          <ac:spMkLst>
            <pc:docMk/>
            <pc:sldMk cId="1288076874" sldId="310"/>
            <ac:spMk id="9" creationId="{B5285944-B04E-466C-B72D-6C7799B97B7A}"/>
          </ac:spMkLst>
        </pc:spChg>
        <pc:picChg chg="add mod">
          <ac:chgData name="Marian Pryszcz" userId="b640d04e-8e1a-4236-a119-e4fb30dc15ca" providerId="ADAL" clId="{1B675F1C-8310-4AE9-A956-B1465D3DCAD9}" dt="2025-02-17T19:42:01.760" v="695" actId="1076"/>
          <ac:picMkLst>
            <pc:docMk/>
            <pc:sldMk cId="1288076874" sldId="310"/>
            <ac:picMk id="3" creationId="{8D1C8119-89A3-4219-8438-BCC24140CA4B}"/>
          </ac:picMkLst>
        </pc:picChg>
      </pc:sldChg>
      <pc:sldChg chg="addSp modSp add mod">
        <pc:chgData name="Marian Pryszcz" userId="b640d04e-8e1a-4236-a119-e4fb30dc15ca" providerId="ADAL" clId="{1B675F1C-8310-4AE9-A956-B1465D3DCAD9}" dt="2025-02-17T19:48:08.515" v="810" actId="404"/>
        <pc:sldMkLst>
          <pc:docMk/>
          <pc:sldMk cId="36959195" sldId="311"/>
        </pc:sldMkLst>
        <pc:spChg chg="mod">
          <ac:chgData name="Marian Pryszcz" userId="b640d04e-8e1a-4236-a119-e4fb30dc15ca" providerId="ADAL" clId="{1B675F1C-8310-4AE9-A956-B1465D3DCAD9}" dt="2025-02-17T19:48:08.515" v="810" actId="404"/>
          <ac:spMkLst>
            <pc:docMk/>
            <pc:sldMk cId="36959195" sldId="311"/>
            <ac:spMk id="5" creationId="{54BCC7E9-0383-4A10-95CB-BDC2547DFDBB}"/>
          </ac:spMkLst>
        </pc:spChg>
        <pc:spChg chg="add mod">
          <ac:chgData name="Marian Pryszcz" userId="b640d04e-8e1a-4236-a119-e4fb30dc15ca" providerId="ADAL" clId="{1B675F1C-8310-4AE9-A956-B1465D3DCAD9}" dt="2025-02-17T19:48:07.825" v="809" actId="1076"/>
          <ac:spMkLst>
            <pc:docMk/>
            <pc:sldMk cId="36959195" sldId="311"/>
            <ac:spMk id="8" creationId="{9AED86B6-A91D-48A2-9466-02147A6B8E25}"/>
          </ac:spMkLst>
        </pc:spChg>
        <pc:spChg chg="mod">
          <ac:chgData name="Marian Pryszcz" userId="b640d04e-8e1a-4236-a119-e4fb30dc15ca" providerId="ADAL" clId="{1B675F1C-8310-4AE9-A956-B1465D3DCAD9}" dt="2025-02-17T19:44:20.574" v="728" actId="20577"/>
          <ac:spMkLst>
            <pc:docMk/>
            <pc:sldMk cId="36959195" sldId="311"/>
            <ac:spMk id="9" creationId="{B5285944-B04E-466C-B72D-6C7799B97B7A}"/>
          </ac:spMkLst>
        </pc:spChg>
      </pc:sldChg>
      <pc:sldChg chg="addSp delSp modSp add mod">
        <pc:chgData name="Marian Pryszcz" userId="b640d04e-8e1a-4236-a119-e4fb30dc15ca" providerId="ADAL" clId="{1B675F1C-8310-4AE9-A956-B1465D3DCAD9}" dt="2025-02-17T19:50:07.594" v="824"/>
        <pc:sldMkLst>
          <pc:docMk/>
          <pc:sldMk cId="3703678665" sldId="312"/>
        </pc:sldMkLst>
        <pc:spChg chg="del">
          <ac:chgData name="Marian Pryszcz" userId="b640d04e-8e1a-4236-a119-e4fb30dc15ca" providerId="ADAL" clId="{1B675F1C-8310-4AE9-A956-B1465D3DCAD9}" dt="2025-02-17T19:48:17.752" v="812" actId="478"/>
          <ac:spMkLst>
            <pc:docMk/>
            <pc:sldMk cId="3703678665" sldId="312"/>
            <ac:spMk id="5" creationId="{54BCC7E9-0383-4A10-95CB-BDC2547DFDBB}"/>
          </ac:spMkLst>
        </pc:spChg>
        <pc:spChg chg="del">
          <ac:chgData name="Marian Pryszcz" userId="b640d04e-8e1a-4236-a119-e4fb30dc15ca" providerId="ADAL" clId="{1B675F1C-8310-4AE9-A956-B1465D3DCAD9}" dt="2025-02-17T19:48:20.589" v="813" actId="478"/>
          <ac:spMkLst>
            <pc:docMk/>
            <pc:sldMk cId="3703678665" sldId="312"/>
            <ac:spMk id="8" creationId="{9AED86B6-A91D-48A2-9466-02147A6B8E25}"/>
          </ac:spMkLst>
        </pc:spChg>
        <pc:spChg chg="add mod">
          <ac:chgData name="Marian Pryszcz" userId="b640d04e-8e1a-4236-a119-e4fb30dc15ca" providerId="ADAL" clId="{1B675F1C-8310-4AE9-A956-B1465D3DCAD9}" dt="2025-02-17T19:50:07.594" v="824"/>
          <ac:spMkLst>
            <pc:docMk/>
            <pc:sldMk cId="3703678665" sldId="312"/>
            <ac:spMk id="10" creationId="{E37F2F02-B2C9-4FED-8006-5E2C838BF9A3}"/>
          </ac:spMkLst>
        </pc:spChg>
        <pc:picChg chg="add mod">
          <ac:chgData name="Marian Pryszcz" userId="b640d04e-8e1a-4236-a119-e4fb30dc15ca" providerId="ADAL" clId="{1B675F1C-8310-4AE9-A956-B1465D3DCAD9}" dt="2025-02-17T19:48:55.829" v="816" actId="1076"/>
          <ac:picMkLst>
            <pc:docMk/>
            <pc:sldMk cId="3703678665" sldId="312"/>
            <ac:picMk id="3" creationId="{2DE0FD96-207A-42F4-9C8C-8F8D5FF293A1}"/>
          </ac:picMkLst>
        </pc:picChg>
      </pc:sldChg>
      <pc:sldChg chg="delSp modSp add mod">
        <pc:chgData name="Marian Pryszcz" userId="b640d04e-8e1a-4236-a119-e4fb30dc15ca" providerId="ADAL" clId="{1B675F1C-8310-4AE9-A956-B1465D3DCAD9}" dt="2025-02-17T19:51:39.095" v="843" actId="108"/>
        <pc:sldMkLst>
          <pc:docMk/>
          <pc:sldMk cId="1280265740" sldId="313"/>
        </pc:sldMkLst>
        <pc:spChg chg="mod">
          <ac:chgData name="Marian Pryszcz" userId="b640d04e-8e1a-4236-a119-e4fb30dc15ca" providerId="ADAL" clId="{1B675F1C-8310-4AE9-A956-B1465D3DCAD9}" dt="2025-02-17T19:51:39.095" v="843" actId="108"/>
          <ac:spMkLst>
            <pc:docMk/>
            <pc:sldMk cId="1280265740" sldId="313"/>
            <ac:spMk id="5" creationId="{54BCC7E9-0383-4A10-95CB-BDC2547DFDBB}"/>
          </ac:spMkLst>
        </pc:spChg>
        <pc:spChg chg="mod">
          <ac:chgData name="Marian Pryszcz" userId="b640d04e-8e1a-4236-a119-e4fb30dc15ca" providerId="ADAL" clId="{1B675F1C-8310-4AE9-A956-B1465D3DCAD9}" dt="2025-02-17T19:50:25.182" v="835" actId="20577"/>
          <ac:spMkLst>
            <pc:docMk/>
            <pc:sldMk cId="1280265740" sldId="313"/>
            <ac:spMk id="9" creationId="{B5285944-B04E-466C-B72D-6C7799B97B7A}"/>
          </ac:spMkLst>
        </pc:spChg>
        <pc:picChg chg="del">
          <ac:chgData name="Marian Pryszcz" userId="b640d04e-8e1a-4236-a119-e4fb30dc15ca" providerId="ADAL" clId="{1B675F1C-8310-4AE9-A956-B1465D3DCAD9}" dt="2025-02-17T19:50:34.018" v="836" actId="478"/>
          <ac:picMkLst>
            <pc:docMk/>
            <pc:sldMk cId="1280265740" sldId="313"/>
            <ac:picMk id="3" creationId="{8D1C8119-89A3-4219-8438-BCC24140CA4B}"/>
          </ac:picMkLst>
        </pc:picChg>
      </pc:sldChg>
      <pc:sldChg chg="addSp modSp add mod">
        <pc:chgData name="Marian Pryszcz" userId="b640d04e-8e1a-4236-a119-e4fb30dc15ca" providerId="ADAL" clId="{1B675F1C-8310-4AE9-A956-B1465D3DCAD9}" dt="2025-02-17T19:57:12.287" v="921" actId="14100"/>
        <pc:sldMkLst>
          <pc:docMk/>
          <pc:sldMk cId="1907999810" sldId="314"/>
        </pc:sldMkLst>
        <pc:spChg chg="mod">
          <ac:chgData name="Marian Pryszcz" userId="b640d04e-8e1a-4236-a119-e4fb30dc15ca" providerId="ADAL" clId="{1B675F1C-8310-4AE9-A956-B1465D3DCAD9}" dt="2025-02-17T19:54:32.776" v="917" actId="20577"/>
          <ac:spMkLst>
            <pc:docMk/>
            <pc:sldMk cId="1907999810" sldId="314"/>
            <ac:spMk id="5" creationId="{54BCC7E9-0383-4A10-95CB-BDC2547DFDBB}"/>
          </ac:spMkLst>
        </pc:spChg>
        <pc:spChg chg="mod">
          <ac:chgData name="Marian Pryszcz" userId="b640d04e-8e1a-4236-a119-e4fb30dc15ca" providerId="ADAL" clId="{1B675F1C-8310-4AE9-A956-B1465D3DCAD9}" dt="2025-02-17T19:52:25.773" v="873" actId="20577"/>
          <ac:spMkLst>
            <pc:docMk/>
            <pc:sldMk cId="1907999810" sldId="314"/>
            <ac:spMk id="9" creationId="{B5285944-B04E-466C-B72D-6C7799B97B7A}"/>
          </ac:spMkLst>
        </pc:spChg>
        <pc:picChg chg="add mod">
          <ac:chgData name="Marian Pryszcz" userId="b640d04e-8e1a-4236-a119-e4fb30dc15ca" providerId="ADAL" clId="{1B675F1C-8310-4AE9-A956-B1465D3DCAD9}" dt="2025-02-17T19:57:12.287" v="921" actId="14100"/>
          <ac:picMkLst>
            <pc:docMk/>
            <pc:sldMk cId="1907999810" sldId="314"/>
            <ac:picMk id="3" creationId="{E25227A6-FC10-4EDD-BB6B-0B0601A0B6EF}"/>
          </ac:picMkLst>
        </pc:picChg>
      </pc:sldChg>
    </pc:docChg>
  </pc:docChgLst>
  <pc:docChgLst>
    <pc:chgData name="Marian Pryszcz" userId="b640d04e-8e1a-4236-a119-e4fb30dc15ca" providerId="ADAL" clId="{92F4C5DD-E574-4C64-8147-A20532F502F9}"/>
    <pc:docChg chg="undo custSel addSld delSld modSld">
      <pc:chgData name="Marian Pryszcz" userId="b640d04e-8e1a-4236-a119-e4fb30dc15ca" providerId="ADAL" clId="{92F4C5DD-E574-4C64-8147-A20532F502F9}" dt="2025-02-16T18:57:52.804" v="434" actId="20577"/>
      <pc:docMkLst>
        <pc:docMk/>
      </pc:docMkLst>
      <pc:sldChg chg="modSp mod">
        <pc:chgData name="Marian Pryszcz" userId="b640d04e-8e1a-4236-a119-e4fb30dc15ca" providerId="ADAL" clId="{92F4C5DD-E574-4C64-8147-A20532F502F9}" dt="2025-02-16T18:36:41.439" v="170" actId="20577"/>
        <pc:sldMkLst>
          <pc:docMk/>
          <pc:sldMk cId="1118584893" sldId="258"/>
        </pc:sldMkLst>
        <pc:spChg chg="mod">
          <ac:chgData name="Marian Pryszcz" userId="b640d04e-8e1a-4236-a119-e4fb30dc15ca" providerId="ADAL" clId="{92F4C5DD-E574-4C64-8147-A20532F502F9}" dt="2025-02-16T18:36:41.439" v="170" actId="20577"/>
          <ac:spMkLst>
            <pc:docMk/>
            <pc:sldMk cId="1118584893" sldId="258"/>
            <ac:spMk id="9" creationId="{00000000-0000-0000-0000-000000000000}"/>
          </ac:spMkLst>
        </pc:spChg>
      </pc:sldChg>
      <pc:sldChg chg="del">
        <pc:chgData name="Marian Pryszcz" userId="b640d04e-8e1a-4236-a119-e4fb30dc15ca" providerId="ADAL" clId="{92F4C5DD-E574-4C64-8147-A20532F502F9}" dt="2025-02-16T18:26:51.936" v="14" actId="47"/>
        <pc:sldMkLst>
          <pc:docMk/>
          <pc:sldMk cId="3163838575" sldId="290"/>
        </pc:sldMkLst>
      </pc:sldChg>
      <pc:sldChg chg="del">
        <pc:chgData name="Marian Pryszcz" userId="b640d04e-8e1a-4236-a119-e4fb30dc15ca" providerId="ADAL" clId="{92F4C5DD-E574-4C64-8147-A20532F502F9}" dt="2025-02-16T18:26:52.872" v="15" actId="47"/>
        <pc:sldMkLst>
          <pc:docMk/>
          <pc:sldMk cId="2688434064" sldId="291"/>
        </pc:sldMkLst>
      </pc:sldChg>
      <pc:sldChg chg="del">
        <pc:chgData name="Marian Pryszcz" userId="b640d04e-8e1a-4236-a119-e4fb30dc15ca" providerId="ADAL" clId="{92F4C5DD-E574-4C64-8147-A20532F502F9}" dt="2025-02-16T18:26:51.087" v="13" actId="47"/>
        <pc:sldMkLst>
          <pc:docMk/>
          <pc:sldMk cId="3678434960" sldId="295"/>
        </pc:sldMkLst>
      </pc:sldChg>
      <pc:sldChg chg="del">
        <pc:chgData name="Marian Pryszcz" userId="b640d04e-8e1a-4236-a119-e4fb30dc15ca" providerId="ADAL" clId="{92F4C5DD-E574-4C64-8147-A20532F502F9}" dt="2025-02-16T18:26:39.971" v="2" actId="47"/>
        <pc:sldMkLst>
          <pc:docMk/>
          <pc:sldMk cId="3026634515" sldId="299"/>
        </pc:sldMkLst>
      </pc:sldChg>
      <pc:sldChg chg="del">
        <pc:chgData name="Marian Pryszcz" userId="b640d04e-8e1a-4236-a119-e4fb30dc15ca" providerId="ADAL" clId="{92F4C5DD-E574-4C64-8147-A20532F502F9}" dt="2025-02-16T18:26:40.930" v="3" actId="47"/>
        <pc:sldMkLst>
          <pc:docMk/>
          <pc:sldMk cId="2676481502" sldId="300"/>
        </pc:sldMkLst>
      </pc:sldChg>
      <pc:sldChg chg="delSp modSp mod">
        <pc:chgData name="Marian Pryszcz" userId="b640d04e-8e1a-4236-a119-e4fb30dc15ca" providerId="ADAL" clId="{92F4C5DD-E574-4C64-8147-A20532F502F9}" dt="2025-02-16T18:31:03.655" v="116" actId="404"/>
        <pc:sldMkLst>
          <pc:docMk/>
          <pc:sldMk cId="1275685279" sldId="303"/>
        </pc:sldMkLst>
        <pc:spChg chg="mod">
          <ac:chgData name="Marian Pryszcz" userId="b640d04e-8e1a-4236-a119-e4fb30dc15ca" providerId="ADAL" clId="{92F4C5DD-E574-4C64-8147-A20532F502F9}" dt="2025-02-16T18:31:03.655" v="116" actId="404"/>
          <ac:spMkLst>
            <pc:docMk/>
            <pc:sldMk cId="1275685279" sldId="303"/>
            <ac:spMk id="5" creationId="{54BCC7E9-0383-4A10-95CB-BDC2547DFDBB}"/>
          </ac:spMkLst>
        </pc:spChg>
        <pc:picChg chg="del">
          <ac:chgData name="Marian Pryszcz" userId="b640d04e-8e1a-4236-a119-e4fb30dc15ca" providerId="ADAL" clId="{92F4C5DD-E574-4C64-8147-A20532F502F9}" dt="2025-02-16T18:26:37.834" v="0" actId="478"/>
          <ac:picMkLst>
            <pc:docMk/>
            <pc:sldMk cId="1275685279" sldId="303"/>
            <ac:picMk id="1026" creationId="{C9365AE7-E582-4723-A4E1-E5D9AE7A9E8B}"/>
          </ac:picMkLst>
        </pc:picChg>
      </pc:sldChg>
      <pc:sldChg chg="modSp add mod">
        <pc:chgData name="Marian Pryszcz" userId="b640d04e-8e1a-4236-a119-e4fb30dc15ca" providerId="ADAL" clId="{92F4C5DD-E574-4C64-8147-A20532F502F9}" dt="2025-02-16T18:33:09.832" v="129" actId="20577"/>
        <pc:sldMkLst>
          <pc:docMk/>
          <pc:sldMk cId="3744010828" sldId="304"/>
        </pc:sldMkLst>
        <pc:spChg chg="mod">
          <ac:chgData name="Marian Pryszcz" userId="b640d04e-8e1a-4236-a119-e4fb30dc15ca" providerId="ADAL" clId="{92F4C5DD-E574-4C64-8147-A20532F502F9}" dt="2025-02-16T18:33:09.832" v="129" actId="20577"/>
          <ac:spMkLst>
            <pc:docMk/>
            <pc:sldMk cId="3744010828" sldId="304"/>
            <ac:spMk id="5" creationId="{54BCC7E9-0383-4A10-95CB-BDC2547DFDBB}"/>
          </ac:spMkLst>
        </pc:spChg>
      </pc:sldChg>
      <pc:sldChg chg="del">
        <pc:chgData name="Marian Pryszcz" userId="b640d04e-8e1a-4236-a119-e4fb30dc15ca" providerId="ADAL" clId="{92F4C5DD-E574-4C64-8147-A20532F502F9}" dt="2025-02-16T18:26:43.450" v="5" actId="47"/>
        <pc:sldMkLst>
          <pc:docMk/>
          <pc:sldMk cId="2385893" sldId="305"/>
        </pc:sldMkLst>
      </pc:sldChg>
      <pc:sldChg chg="modSp add mod">
        <pc:chgData name="Marian Pryszcz" userId="b640d04e-8e1a-4236-a119-e4fb30dc15ca" providerId="ADAL" clId="{92F4C5DD-E574-4C64-8147-A20532F502F9}" dt="2025-02-16T18:57:52.804" v="434" actId="20577"/>
        <pc:sldMkLst>
          <pc:docMk/>
          <pc:sldMk cId="2330918370" sldId="305"/>
        </pc:sldMkLst>
        <pc:spChg chg="mod">
          <ac:chgData name="Marian Pryszcz" userId="b640d04e-8e1a-4236-a119-e4fb30dc15ca" providerId="ADAL" clId="{92F4C5DD-E574-4C64-8147-A20532F502F9}" dt="2025-02-16T18:57:52.804" v="434" actId="20577"/>
          <ac:spMkLst>
            <pc:docMk/>
            <pc:sldMk cId="2330918370" sldId="305"/>
            <ac:spMk id="5" creationId="{54BCC7E9-0383-4A10-95CB-BDC2547DFDBB}"/>
          </ac:spMkLst>
        </pc:spChg>
      </pc:sldChg>
      <pc:sldChg chg="add">
        <pc:chgData name="Marian Pryszcz" userId="b640d04e-8e1a-4236-a119-e4fb30dc15ca" providerId="ADAL" clId="{92F4C5DD-E574-4C64-8147-A20532F502F9}" dt="2025-02-16T18:51:06.515" v="171" actId="2890"/>
        <pc:sldMkLst>
          <pc:docMk/>
          <pc:sldMk cId="3647700878" sldId="306"/>
        </pc:sldMkLst>
      </pc:sldChg>
      <pc:sldChg chg="del">
        <pc:chgData name="Marian Pryszcz" userId="b640d04e-8e1a-4236-a119-e4fb30dc15ca" providerId="ADAL" clId="{92F4C5DD-E574-4C64-8147-A20532F502F9}" dt="2025-02-16T18:26:49.299" v="11" actId="47"/>
        <pc:sldMkLst>
          <pc:docMk/>
          <pc:sldMk cId="3347862756" sldId="309"/>
        </pc:sldMkLst>
      </pc:sldChg>
      <pc:sldChg chg="del">
        <pc:chgData name="Marian Pryszcz" userId="b640d04e-8e1a-4236-a119-e4fb30dc15ca" providerId="ADAL" clId="{92F4C5DD-E574-4C64-8147-A20532F502F9}" dt="2025-02-16T18:26:48.463" v="10" actId="47"/>
        <pc:sldMkLst>
          <pc:docMk/>
          <pc:sldMk cId="3156801709" sldId="310"/>
        </pc:sldMkLst>
      </pc:sldChg>
      <pc:sldChg chg="del">
        <pc:chgData name="Marian Pryszcz" userId="b640d04e-8e1a-4236-a119-e4fb30dc15ca" providerId="ADAL" clId="{92F4C5DD-E574-4C64-8147-A20532F502F9}" dt="2025-02-16T18:26:38.956" v="1" actId="47"/>
        <pc:sldMkLst>
          <pc:docMk/>
          <pc:sldMk cId="1726001155" sldId="313"/>
        </pc:sldMkLst>
      </pc:sldChg>
      <pc:sldChg chg="del">
        <pc:chgData name="Marian Pryszcz" userId="b640d04e-8e1a-4236-a119-e4fb30dc15ca" providerId="ADAL" clId="{92F4C5DD-E574-4C64-8147-A20532F502F9}" dt="2025-02-16T18:26:44.246" v="6" actId="47"/>
        <pc:sldMkLst>
          <pc:docMk/>
          <pc:sldMk cId="3794919809" sldId="320"/>
        </pc:sldMkLst>
      </pc:sldChg>
      <pc:sldChg chg="del">
        <pc:chgData name="Marian Pryszcz" userId="b640d04e-8e1a-4236-a119-e4fb30dc15ca" providerId="ADAL" clId="{92F4C5DD-E574-4C64-8147-A20532F502F9}" dt="2025-02-16T18:26:50.193" v="12" actId="47"/>
        <pc:sldMkLst>
          <pc:docMk/>
          <pc:sldMk cId="708826565" sldId="325"/>
        </pc:sldMkLst>
      </pc:sldChg>
      <pc:sldChg chg="del">
        <pc:chgData name="Marian Pryszcz" userId="b640d04e-8e1a-4236-a119-e4fb30dc15ca" providerId="ADAL" clId="{92F4C5DD-E574-4C64-8147-A20532F502F9}" dt="2025-02-16T18:26:53.738" v="16" actId="47"/>
        <pc:sldMkLst>
          <pc:docMk/>
          <pc:sldMk cId="351324198" sldId="326"/>
        </pc:sldMkLst>
      </pc:sldChg>
      <pc:sldChg chg="del">
        <pc:chgData name="Marian Pryszcz" userId="b640d04e-8e1a-4236-a119-e4fb30dc15ca" providerId="ADAL" clId="{92F4C5DD-E574-4C64-8147-A20532F502F9}" dt="2025-02-16T18:26:54.647" v="17" actId="47"/>
        <pc:sldMkLst>
          <pc:docMk/>
          <pc:sldMk cId="1374294526" sldId="327"/>
        </pc:sldMkLst>
      </pc:sldChg>
      <pc:sldChg chg="del">
        <pc:chgData name="Marian Pryszcz" userId="b640d04e-8e1a-4236-a119-e4fb30dc15ca" providerId="ADAL" clId="{92F4C5DD-E574-4C64-8147-A20532F502F9}" dt="2025-02-16T18:26:55.494" v="18" actId="47"/>
        <pc:sldMkLst>
          <pc:docMk/>
          <pc:sldMk cId="187602362" sldId="328"/>
        </pc:sldMkLst>
      </pc:sldChg>
      <pc:sldChg chg="del">
        <pc:chgData name="Marian Pryszcz" userId="b640d04e-8e1a-4236-a119-e4fb30dc15ca" providerId="ADAL" clId="{92F4C5DD-E574-4C64-8147-A20532F502F9}" dt="2025-02-16T18:26:56.577" v="19" actId="47"/>
        <pc:sldMkLst>
          <pc:docMk/>
          <pc:sldMk cId="537343560" sldId="330"/>
        </pc:sldMkLst>
      </pc:sldChg>
      <pc:sldChg chg="del">
        <pc:chgData name="Marian Pryszcz" userId="b640d04e-8e1a-4236-a119-e4fb30dc15ca" providerId="ADAL" clId="{92F4C5DD-E574-4C64-8147-A20532F502F9}" dt="2025-02-16T18:26:57.852" v="20" actId="47"/>
        <pc:sldMkLst>
          <pc:docMk/>
          <pc:sldMk cId="3735199811" sldId="337"/>
        </pc:sldMkLst>
      </pc:sldChg>
      <pc:sldChg chg="del">
        <pc:chgData name="Marian Pryszcz" userId="b640d04e-8e1a-4236-a119-e4fb30dc15ca" providerId="ADAL" clId="{92F4C5DD-E574-4C64-8147-A20532F502F9}" dt="2025-02-16T18:26:45.482" v="7" actId="47"/>
        <pc:sldMkLst>
          <pc:docMk/>
          <pc:sldMk cId="1314381656" sldId="339"/>
        </pc:sldMkLst>
      </pc:sldChg>
      <pc:sldChg chg="del">
        <pc:chgData name="Marian Pryszcz" userId="b640d04e-8e1a-4236-a119-e4fb30dc15ca" providerId="ADAL" clId="{92F4C5DD-E574-4C64-8147-A20532F502F9}" dt="2025-02-16T18:26:46.664" v="8" actId="47"/>
        <pc:sldMkLst>
          <pc:docMk/>
          <pc:sldMk cId="3344558364" sldId="341"/>
        </pc:sldMkLst>
      </pc:sldChg>
      <pc:sldChg chg="del">
        <pc:chgData name="Marian Pryszcz" userId="b640d04e-8e1a-4236-a119-e4fb30dc15ca" providerId="ADAL" clId="{92F4C5DD-E574-4C64-8147-A20532F502F9}" dt="2025-02-16T18:26:47.602" v="9" actId="47"/>
        <pc:sldMkLst>
          <pc:docMk/>
          <pc:sldMk cId="3545247076" sldId="342"/>
        </pc:sldMkLst>
      </pc:sldChg>
      <pc:sldChg chg="del">
        <pc:chgData name="Marian Pryszcz" userId="b640d04e-8e1a-4236-a119-e4fb30dc15ca" providerId="ADAL" clId="{92F4C5DD-E574-4C64-8147-A20532F502F9}" dt="2025-02-16T18:26:41.913" v="4" actId="47"/>
        <pc:sldMkLst>
          <pc:docMk/>
          <pc:sldMk cId="3593010238" sldId="34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MANAGEMENT</a:t>
            </a:r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-</a:t>
            </a:r>
          </a:p>
          <a:p>
            <a:pPr lvl="0"/>
            <a:r>
              <a:rPr lang="cs-CZ" sz="2600" b="1" cap="all" dirty="0" err="1">
                <a:solidFill>
                  <a:schemeClr val="bg1"/>
                </a:solidFill>
              </a:rPr>
              <a:t>PODMínky</a:t>
            </a:r>
            <a:endParaRPr lang="cs-CZ" sz="2600" b="1" cap="all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7AECF0E5-EF4F-4341-915A-DA6329658EDA}"/>
              </a:ext>
            </a:extLst>
          </p:cNvPr>
          <p:cNvSpPr txBox="1">
            <a:spLocks/>
          </p:cNvSpPr>
          <p:nvPr/>
        </p:nvSpPr>
        <p:spPr>
          <a:xfrm>
            <a:off x="4785533" y="909836"/>
            <a:ext cx="2231793" cy="925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Marian Pryszcz</a:t>
            </a:r>
          </a:p>
          <a:p>
            <a:pPr algn="l"/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(PRYŠČ) </a:t>
            </a: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77683" y="354101"/>
            <a:ext cx="7103772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54BCC7E9-0383-4A10-95CB-BDC2547DF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830988"/>
            <a:ext cx="759827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 sz="2000" dirty="0">
                <a:latin typeface="Arial" panose="020B0604020202020204" pitchFamily="34" charset="0"/>
              </a:rPr>
              <a:t> Nastudovat si dokumenty ze složky </a:t>
            </a:r>
            <a:r>
              <a:rPr lang="cs-CZ" altLang="cs-CZ" sz="1600" dirty="0">
                <a:latin typeface="Arial" panose="020B0604020202020204" pitchFamily="34" charset="0"/>
              </a:rPr>
              <a:t>​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DE61957-5431-4F8D-B701-48F80F22A2B4}"/>
              </a:ext>
            </a:extLst>
          </p:cNvPr>
          <p:cNvSpPr/>
          <p:nvPr/>
        </p:nvSpPr>
        <p:spPr>
          <a:xfrm>
            <a:off x="336819" y="312822"/>
            <a:ext cx="7255472" cy="47688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5285944-B04E-466C-B72D-6C7799B97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312822"/>
            <a:ext cx="71037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b="1" dirty="0">
                <a:solidFill>
                  <a:schemeClr val="bg1"/>
                </a:solidFill>
                <a:latin typeface="Arial" panose="020B0604020202020204" pitchFamily="34" charset="0"/>
              </a:rPr>
              <a:t>Úkol na příští seminář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E25227A6-FC10-4EDD-BB6B-0B0601A0B6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819" y="1272377"/>
            <a:ext cx="6929890" cy="3694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999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77683" y="354101"/>
            <a:ext cx="7103772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54BCC7E9-0383-4A10-95CB-BDC2547DF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830988"/>
            <a:ext cx="7598274" cy="387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 sz="2000" dirty="0">
                <a:latin typeface="Arial" panose="020B0604020202020204" pitchFamily="34" charset="0"/>
              </a:rPr>
              <a:t> Prosím nastudujte si Interaktivní osnovu předmětu</a:t>
            </a:r>
          </a:p>
          <a:p>
            <a:pPr algn="just" eaLnBrk="1" hangingPunct="1">
              <a:spcBef>
                <a:spcPct val="0"/>
              </a:spcBef>
              <a:buFontTx/>
              <a:buChar char="•"/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 sz="2000" dirty="0">
                <a:latin typeface="Arial" panose="020B0604020202020204" pitchFamily="34" charset="0"/>
              </a:rPr>
              <a:t> Docházka na semináře 	max. 5 bodů</a:t>
            </a:r>
          </a:p>
          <a:p>
            <a:pPr lvl="1" algn="just">
              <a:spcBef>
                <a:spcPct val="0"/>
              </a:spcBef>
              <a:buFontTx/>
              <a:buChar char="•"/>
            </a:pPr>
            <a:r>
              <a:rPr lang="cs-CZ" altLang="cs-CZ" sz="1600" dirty="0">
                <a:latin typeface="Arial" panose="020B0604020202020204" pitchFamily="34" charset="0"/>
              </a:rPr>
              <a:t> účast minimálně 60%</a:t>
            </a:r>
          </a:p>
          <a:p>
            <a:pPr lvl="1" algn="just">
              <a:spcBef>
                <a:spcPct val="0"/>
              </a:spcBef>
              <a:buFontTx/>
              <a:buChar char="•"/>
            </a:pPr>
            <a:r>
              <a:rPr lang="cs-CZ" altLang="cs-CZ" sz="1600" dirty="0">
                <a:latin typeface="Arial" panose="020B0604020202020204" pitchFamily="34" charset="0"/>
              </a:rPr>
              <a:t> body jsou za aktivitu na semináři</a:t>
            </a:r>
          </a:p>
          <a:p>
            <a:pPr lvl="1" algn="just">
              <a:spcBef>
                <a:spcPct val="0"/>
              </a:spcBef>
              <a:buFontTx/>
              <a:buChar char="•"/>
            </a:pPr>
            <a:endParaRPr lang="cs-CZ" altLang="cs-CZ" sz="16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 sz="2000" dirty="0">
                <a:latin typeface="Arial" panose="020B0604020202020204" pitchFamily="34" charset="0"/>
              </a:rPr>
              <a:t> Průběžný test			max. 20 bodů </a:t>
            </a:r>
          </a:p>
          <a:p>
            <a:pPr lvl="1" algn="just">
              <a:spcBef>
                <a:spcPct val="0"/>
              </a:spcBef>
              <a:buFontTx/>
              <a:buChar char="•"/>
            </a:pPr>
            <a:r>
              <a:rPr lang="pl-PL" altLang="cs-CZ" sz="1000" dirty="0">
                <a:latin typeface="Arial" panose="020B0604020202020204" pitchFamily="34" charset="0"/>
              </a:rPr>
              <a:t> </a:t>
            </a:r>
            <a:r>
              <a:rPr lang="pl-PL" altLang="cs-CZ" sz="1600" dirty="0">
                <a:latin typeface="Arial" panose="020B0604020202020204" pitchFamily="34" charset="0"/>
              </a:rPr>
              <a:t>v týdnu od 24. – 25. 3. 2024</a:t>
            </a:r>
          </a:p>
          <a:p>
            <a:pPr lvl="1" algn="just">
              <a:spcBef>
                <a:spcPct val="0"/>
              </a:spcBef>
              <a:buFontTx/>
              <a:buChar char="•"/>
            </a:pPr>
            <a:endParaRPr lang="cs-CZ" altLang="cs-CZ" sz="16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 sz="2000" dirty="0">
                <a:latin typeface="Arial" panose="020B0604020202020204" pitchFamily="34" charset="0"/>
              </a:rPr>
              <a:t> Seminární práce		max. 15 bodů</a:t>
            </a:r>
          </a:p>
          <a:p>
            <a:pPr lvl="1" algn="just">
              <a:spcBef>
                <a:spcPct val="0"/>
              </a:spcBef>
              <a:buFontTx/>
              <a:buChar char="•"/>
            </a:pPr>
            <a:r>
              <a:rPr lang="cs-CZ" altLang="cs-CZ" sz="1600" dirty="0">
                <a:latin typeface="Arial" panose="020B0604020202020204" pitchFamily="34" charset="0"/>
              </a:rPr>
              <a:t>10 bodů práce +5 bodů video</a:t>
            </a:r>
          </a:p>
          <a:p>
            <a:pPr lvl="1" algn="just">
              <a:spcBef>
                <a:spcPct val="0"/>
              </a:spcBef>
              <a:buFontTx/>
              <a:buChar char="•"/>
            </a:pPr>
            <a:endParaRPr lang="cs-CZ" altLang="cs-CZ" sz="16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 sz="2000" dirty="0">
                <a:latin typeface="Arial" panose="020B0604020202020204" pitchFamily="34" charset="0"/>
              </a:rPr>
              <a:t> Zkouška			max. 60 bodů</a:t>
            </a:r>
          </a:p>
          <a:p>
            <a:pPr lvl="1" algn="just">
              <a:spcBef>
                <a:spcPct val="0"/>
              </a:spcBef>
              <a:buFontTx/>
              <a:buChar char="•"/>
            </a:pPr>
            <a:r>
              <a:rPr lang="cs-CZ" altLang="cs-CZ" sz="1400" dirty="0">
                <a:latin typeface="Arial" panose="020B0604020202020204" pitchFamily="34" charset="0"/>
              </a:rPr>
              <a:t>ústní na základě předem zadaných otázek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DE61957-5431-4F8D-B701-48F80F22A2B4}"/>
              </a:ext>
            </a:extLst>
          </p:cNvPr>
          <p:cNvSpPr/>
          <p:nvPr/>
        </p:nvSpPr>
        <p:spPr>
          <a:xfrm>
            <a:off x="336819" y="312822"/>
            <a:ext cx="7255472" cy="47688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5285944-B04E-466C-B72D-6C7799B97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312822"/>
            <a:ext cx="71037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b="1" dirty="0">
                <a:solidFill>
                  <a:schemeClr val="bg1"/>
                </a:solidFill>
                <a:latin typeface="Arial" panose="020B0604020202020204" pitchFamily="34" charset="0"/>
              </a:rPr>
              <a:t>Hodnocení</a:t>
            </a:r>
          </a:p>
        </p:txBody>
      </p:sp>
    </p:spTree>
    <p:extLst>
      <p:ext uri="{BB962C8B-B14F-4D97-AF65-F5344CB8AC3E}">
        <p14:creationId xmlns:p14="http://schemas.microsoft.com/office/powerpoint/2010/main" val="1275685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77683" y="354101"/>
            <a:ext cx="7103772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54BCC7E9-0383-4A10-95CB-BDC2547DF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830988"/>
            <a:ext cx="7598274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 sz="2000" dirty="0">
                <a:latin typeface="Arial" panose="020B0604020202020204" pitchFamily="34" charset="0"/>
              </a:rPr>
              <a:t> Celkem lze získat maximálně 100 bodů​</a:t>
            </a:r>
          </a:p>
          <a:p>
            <a:pPr algn="just" eaLnBrk="1" hangingPunct="1">
              <a:spcBef>
                <a:spcPct val="0"/>
              </a:spcBef>
              <a:buFontTx/>
              <a:buChar char="•"/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 sz="2000" dirty="0">
                <a:latin typeface="Arial" panose="020B0604020202020204" pitchFamily="34" charset="0"/>
              </a:rPr>
              <a:t>Body se sčítají za průběžný test, seminární práci, video, aktivitu na seminářích a zkoušku​</a:t>
            </a:r>
          </a:p>
          <a:p>
            <a:pPr algn="just" eaLnBrk="1" hangingPunct="1">
              <a:spcBef>
                <a:spcPct val="0"/>
              </a:spcBef>
              <a:buFontTx/>
              <a:buChar char="•"/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 sz="2000" dirty="0">
                <a:latin typeface="Arial" panose="020B0604020202020204" pitchFamily="34" charset="0"/>
              </a:rPr>
              <a:t>Hodnocení:​</a:t>
            </a:r>
          </a:p>
          <a:p>
            <a:pPr algn="just" eaLnBrk="1" hangingPunct="1">
              <a:spcBef>
                <a:spcPct val="0"/>
              </a:spcBef>
              <a:buFontTx/>
              <a:buChar char="•"/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lvl="1" algn="just">
              <a:spcBef>
                <a:spcPct val="0"/>
              </a:spcBef>
              <a:buFontTx/>
              <a:buChar char="•"/>
            </a:pPr>
            <a:r>
              <a:rPr lang="cs-CZ" altLang="cs-CZ" sz="1600" dirty="0">
                <a:latin typeface="Arial" panose="020B0604020202020204" pitchFamily="34" charset="0"/>
              </a:rPr>
              <a:t>A = 100 - 90​</a:t>
            </a:r>
          </a:p>
          <a:p>
            <a:pPr lvl="1" algn="just">
              <a:spcBef>
                <a:spcPct val="0"/>
              </a:spcBef>
              <a:buFontTx/>
              <a:buChar char="•"/>
            </a:pPr>
            <a:r>
              <a:rPr lang="cs-CZ" altLang="cs-CZ" sz="1600" dirty="0">
                <a:latin typeface="Arial" panose="020B0604020202020204" pitchFamily="34" charset="0"/>
              </a:rPr>
              <a:t>B = 89 - 80​</a:t>
            </a:r>
          </a:p>
          <a:p>
            <a:pPr lvl="1" algn="just">
              <a:spcBef>
                <a:spcPct val="0"/>
              </a:spcBef>
              <a:buFontTx/>
              <a:buChar char="•"/>
            </a:pPr>
            <a:r>
              <a:rPr lang="cs-CZ" altLang="cs-CZ" sz="1600" dirty="0">
                <a:latin typeface="Arial" panose="020B0604020202020204" pitchFamily="34" charset="0"/>
              </a:rPr>
              <a:t>C = 79 - 70​</a:t>
            </a:r>
          </a:p>
          <a:p>
            <a:pPr lvl="1" algn="just">
              <a:spcBef>
                <a:spcPct val="0"/>
              </a:spcBef>
              <a:buFontTx/>
              <a:buChar char="•"/>
            </a:pPr>
            <a:r>
              <a:rPr lang="cs-CZ" altLang="cs-CZ" sz="1600" dirty="0">
                <a:latin typeface="Arial" panose="020B0604020202020204" pitchFamily="34" charset="0"/>
              </a:rPr>
              <a:t>D = 69 - 60​</a:t>
            </a:r>
          </a:p>
          <a:p>
            <a:pPr lvl="1" algn="just">
              <a:spcBef>
                <a:spcPct val="0"/>
              </a:spcBef>
              <a:buFontTx/>
              <a:buChar char="•"/>
            </a:pPr>
            <a:r>
              <a:rPr lang="cs-CZ" altLang="cs-CZ" sz="1600" dirty="0">
                <a:latin typeface="Arial" panose="020B0604020202020204" pitchFamily="34" charset="0"/>
              </a:rPr>
              <a:t>E = 59 - 50​</a:t>
            </a:r>
          </a:p>
          <a:p>
            <a:pPr lvl="1" algn="just">
              <a:spcBef>
                <a:spcPct val="0"/>
              </a:spcBef>
              <a:buFontTx/>
              <a:buChar char="•"/>
            </a:pPr>
            <a:r>
              <a:rPr lang="cs-CZ" altLang="cs-CZ" sz="1600" dirty="0">
                <a:latin typeface="Arial" panose="020B0604020202020204" pitchFamily="34" charset="0"/>
              </a:rPr>
              <a:t>F = 49 - 0​</a:t>
            </a:r>
            <a:endParaRPr lang="cs-CZ" altLang="cs-CZ" sz="1000" dirty="0">
              <a:latin typeface="Arial" panose="020B0604020202020204" pitchFamily="34" charset="0"/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DE61957-5431-4F8D-B701-48F80F22A2B4}"/>
              </a:ext>
            </a:extLst>
          </p:cNvPr>
          <p:cNvSpPr/>
          <p:nvPr/>
        </p:nvSpPr>
        <p:spPr>
          <a:xfrm>
            <a:off x="336819" y="312822"/>
            <a:ext cx="7255472" cy="47688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5285944-B04E-466C-B72D-6C7799B97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312822"/>
            <a:ext cx="71037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b="1" dirty="0">
                <a:solidFill>
                  <a:schemeClr val="bg1"/>
                </a:solidFill>
                <a:latin typeface="Arial" panose="020B0604020202020204" pitchFamily="34" charset="0"/>
              </a:rPr>
              <a:t>Hodnocení</a:t>
            </a:r>
          </a:p>
        </p:txBody>
      </p:sp>
    </p:spTree>
    <p:extLst>
      <p:ext uri="{BB962C8B-B14F-4D97-AF65-F5344CB8AC3E}">
        <p14:creationId xmlns:p14="http://schemas.microsoft.com/office/powerpoint/2010/main" val="2004152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77683" y="354101"/>
            <a:ext cx="7103772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54BCC7E9-0383-4A10-95CB-BDC2547DF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830988"/>
            <a:ext cx="790569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1. Seminář – seznámení posluchačů 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2. Seminář – Time management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3. Seminář – delegování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4. Seminář – řešení konfliktů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5. Seminář –leadership a motivace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Průběžný test řádný v týdnu 24. 3. – 30. 3. 2025 online přes IS SU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6. Seminář – manažerské kompetence a kompetenční modely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7. Seminář – organizování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8. Seminář – plánování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9. Seminář – výběr pracovníků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10. Seminář – kontrola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11. Seminář – rozhodování a implementace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DE61957-5431-4F8D-B701-48F80F22A2B4}"/>
              </a:ext>
            </a:extLst>
          </p:cNvPr>
          <p:cNvSpPr/>
          <p:nvPr/>
        </p:nvSpPr>
        <p:spPr>
          <a:xfrm>
            <a:off x="336819" y="312822"/>
            <a:ext cx="7255472" cy="47688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5285944-B04E-466C-B72D-6C7799B97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312822"/>
            <a:ext cx="71037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b="1" dirty="0">
                <a:solidFill>
                  <a:schemeClr val="bg1"/>
                </a:solidFill>
                <a:latin typeface="Arial" panose="020B0604020202020204" pitchFamily="34" charset="0"/>
              </a:rPr>
              <a:t>Témata seminářů</a:t>
            </a:r>
          </a:p>
        </p:txBody>
      </p:sp>
    </p:spTree>
    <p:extLst>
      <p:ext uri="{BB962C8B-B14F-4D97-AF65-F5344CB8AC3E}">
        <p14:creationId xmlns:p14="http://schemas.microsoft.com/office/powerpoint/2010/main" val="1492323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77683" y="354101"/>
            <a:ext cx="7103772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54BCC7E9-0383-4A10-95CB-BDC2547DF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830988"/>
            <a:ext cx="7598274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 sz="2000" dirty="0">
                <a:latin typeface="Arial" panose="020B0604020202020204" pitchFamily="34" charset="0"/>
              </a:rPr>
              <a:t> Fiktivní založení společnosti, popis řízení a fungování fiktivní společnosti (všechny práce probíhají v týmu)​</a:t>
            </a:r>
          </a:p>
          <a:p>
            <a:pPr algn="just" eaLnBrk="1" hangingPunct="1">
              <a:spcBef>
                <a:spcPct val="0"/>
              </a:spcBef>
              <a:buFontTx/>
              <a:buChar char="•"/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 sz="2000" dirty="0">
                <a:latin typeface="Arial" panose="020B0604020202020204" pitchFamily="34" charset="0"/>
              </a:rPr>
              <a:t> Týmová práce 3-4 lidi v týmu</a:t>
            </a:r>
          </a:p>
          <a:p>
            <a:pPr lvl="1" algn="just">
              <a:spcBef>
                <a:spcPct val="0"/>
              </a:spcBef>
              <a:buFontTx/>
              <a:buChar char="•"/>
            </a:pPr>
            <a:r>
              <a:rPr lang="cs-CZ" altLang="cs-CZ" sz="1600" dirty="0">
                <a:latin typeface="Arial" panose="020B0604020202020204" pitchFamily="34" charset="0"/>
              </a:rPr>
              <a:t>Vytvořit týmy do </a:t>
            </a:r>
            <a:r>
              <a:rPr lang="cs-CZ" altLang="cs-CZ" sz="1600">
                <a:latin typeface="Arial" panose="020B0604020202020204" pitchFamily="34" charset="0"/>
              </a:rPr>
              <a:t>příštího semináře</a:t>
            </a:r>
            <a:endParaRPr lang="cs-CZ" altLang="cs-CZ" sz="16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Char char="•"/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 sz="2000" dirty="0">
                <a:latin typeface="Arial" panose="020B0604020202020204" pitchFamily="34" charset="0"/>
              </a:rPr>
              <a:t> Termín a forma odevzdání:​</a:t>
            </a:r>
          </a:p>
          <a:p>
            <a:pPr lvl="1" algn="just">
              <a:spcBef>
                <a:spcPct val="0"/>
              </a:spcBef>
              <a:buFontTx/>
              <a:buChar char="•"/>
            </a:pPr>
            <a:r>
              <a:rPr lang="cs-CZ" altLang="cs-CZ" sz="1600" dirty="0">
                <a:latin typeface="Arial" panose="020B0604020202020204" pitchFamily="34" charset="0"/>
              </a:rPr>
              <a:t> do 2. 5. 2024 do 12:00 (ve formátu </a:t>
            </a:r>
            <a:r>
              <a:rPr lang="cs-CZ" altLang="cs-CZ" sz="1600" dirty="0" err="1">
                <a:latin typeface="Arial" panose="020B0604020202020204" pitchFamily="34" charset="0"/>
              </a:rPr>
              <a:t>pdf</a:t>
            </a:r>
            <a:r>
              <a:rPr lang="cs-CZ" altLang="cs-CZ" sz="1600" dirty="0">
                <a:latin typeface="Arial" panose="020B0604020202020204" pitchFamily="34" charset="0"/>
              </a:rPr>
              <a:t>.)​</a:t>
            </a:r>
          </a:p>
          <a:p>
            <a:pPr lvl="1" algn="just">
              <a:spcBef>
                <a:spcPct val="0"/>
              </a:spcBef>
              <a:buFontTx/>
              <a:buChar char="•"/>
            </a:pPr>
            <a:r>
              <a:rPr lang="cs-CZ" altLang="cs-CZ" sz="1600" dirty="0">
                <a:latin typeface="Arial" panose="020B0604020202020204" pitchFamily="34" charset="0"/>
              </a:rPr>
              <a:t>Přes odevzdávárnu do složky Pryszcz management seminární práce​​</a:t>
            </a:r>
          </a:p>
          <a:p>
            <a:pPr algn="just" eaLnBrk="1" hangingPunct="1">
              <a:spcBef>
                <a:spcPct val="0"/>
              </a:spcBef>
              <a:buFontTx/>
              <a:buChar char="•"/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 sz="2000" dirty="0">
                <a:latin typeface="Arial" panose="020B0604020202020204" pitchFamily="34" charset="0"/>
              </a:rPr>
              <a:t> Rozsah</a:t>
            </a:r>
          </a:p>
          <a:p>
            <a:pPr lvl="1" algn="just">
              <a:spcBef>
                <a:spcPct val="0"/>
              </a:spcBef>
              <a:buFontTx/>
              <a:buChar char="•"/>
            </a:pPr>
            <a:r>
              <a:rPr lang="cs-CZ" altLang="cs-CZ" sz="1600" dirty="0">
                <a:latin typeface="Arial" panose="020B0604020202020204" pitchFamily="34" charset="0"/>
              </a:rPr>
              <a:t>5 – 10 stran</a:t>
            </a:r>
          </a:p>
          <a:p>
            <a:pPr lvl="1" algn="just">
              <a:spcBef>
                <a:spcPct val="0"/>
              </a:spcBef>
              <a:buFontTx/>
              <a:buChar char="•"/>
            </a:pPr>
            <a:r>
              <a:rPr lang="pl-PL" altLang="cs-CZ" sz="1600" dirty="0">
                <a:latin typeface="Arial" panose="020B0604020202020204" pitchFamily="34" charset="0"/>
              </a:rPr>
              <a:t>předmětem rozsahu je samotný obsah práce</a:t>
            </a:r>
            <a:endParaRPr lang="cs-CZ" altLang="cs-CZ" sz="1600" dirty="0">
              <a:latin typeface="Arial" panose="020B0604020202020204" pitchFamily="34" charset="0"/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DE61957-5431-4F8D-B701-48F80F22A2B4}"/>
              </a:ext>
            </a:extLst>
          </p:cNvPr>
          <p:cNvSpPr/>
          <p:nvPr/>
        </p:nvSpPr>
        <p:spPr>
          <a:xfrm>
            <a:off x="336819" y="312822"/>
            <a:ext cx="7255472" cy="47688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5285944-B04E-466C-B72D-6C7799B97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312822"/>
            <a:ext cx="71037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b="1" dirty="0">
                <a:solidFill>
                  <a:schemeClr val="bg1"/>
                </a:solidFill>
                <a:latin typeface="Arial" panose="020B0604020202020204" pitchFamily="34" charset="0"/>
              </a:rPr>
              <a:t>Seminární práce</a:t>
            </a:r>
          </a:p>
        </p:txBody>
      </p:sp>
    </p:spTree>
    <p:extLst>
      <p:ext uri="{BB962C8B-B14F-4D97-AF65-F5344CB8AC3E}">
        <p14:creationId xmlns:p14="http://schemas.microsoft.com/office/powerpoint/2010/main" val="2973297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77683" y="354101"/>
            <a:ext cx="7103772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54BCC7E9-0383-4A10-95CB-BDC2547DF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830988"/>
            <a:ext cx="7598274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1600" dirty="0">
                <a:latin typeface="Arial" panose="020B0604020202020204" pitchFamily="34" charset="0"/>
              </a:rPr>
              <a:t>Úvod​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1600" dirty="0">
                <a:latin typeface="Arial" panose="020B0604020202020204" pitchFamily="34" charset="0"/>
              </a:rPr>
              <a:t>1. Popis konkrétní podoby podniku – název, obor činnosti, velikost podniku, sídlo atd.;​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1600" dirty="0">
                <a:latin typeface="Arial" panose="020B0604020202020204" pitchFamily="34" charset="0"/>
              </a:rPr>
              <a:t>2. Systém řízení – strategická, taktická, operativní úroveň – způsob rozhodování a personální obsazení jednotlivých úrovní řízení;​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1600" dirty="0">
                <a:latin typeface="Arial" panose="020B0604020202020204" pitchFamily="34" charset="0"/>
              </a:rPr>
              <a:t>3. Organizační struktury podniku;​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1600" dirty="0">
                <a:latin typeface="Arial" panose="020B0604020202020204" pitchFamily="34" charset="0"/>
              </a:rPr>
              <a:t>4. Způsob plánování, typy plánů a jejich náplň;​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1600" dirty="0">
                <a:latin typeface="Arial" panose="020B0604020202020204" pitchFamily="34" charset="0"/>
              </a:rPr>
              <a:t>5. Způsob výběru pracovníků, systém vedení pracovníků;​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1600" dirty="0">
                <a:latin typeface="Arial" panose="020B0604020202020204" pitchFamily="34" charset="0"/>
              </a:rPr>
              <a:t>6. Motivační systém pro pracovníky;​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1600" dirty="0">
                <a:latin typeface="Arial" panose="020B0604020202020204" pitchFamily="34" charset="0"/>
              </a:rPr>
              <a:t>7. Kontrolní systému podniku.​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1600" dirty="0">
                <a:latin typeface="Arial" panose="020B0604020202020204" pitchFamily="34" charset="0"/>
              </a:rPr>
              <a:t>Závěr​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1600" dirty="0">
                <a:latin typeface="Arial" panose="020B0604020202020204" pitchFamily="34" charset="0"/>
              </a:rPr>
              <a:t>Použité zdroje​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1600" dirty="0">
                <a:latin typeface="Arial" panose="020B0604020202020204" pitchFamily="34" charset="0"/>
              </a:rPr>
              <a:t>Přílohy​​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DE61957-5431-4F8D-B701-48F80F22A2B4}"/>
              </a:ext>
            </a:extLst>
          </p:cNvPr>
          <p:cNvSpPr/>
          <p:nvPr/>
        </p:nvSpPr>
        <p:spPr>
          <a:xfrm>
            <a:off x="336819" y="312822"/>
            <a:ext cx="7255472" cy="47688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5285944-B04E-466C-B72D-6C7799B97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312822"/>
            <a:ext cx="71037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b="1" dirty="0">
                <a:solidFill>
                  <a:schemeClr val="bg1"/>
                </a:solidFill>
                <a:latin typeface="Arial" panose="020B0604020202020204" pitchFamily="34" charset="0"/>
              </a:rPr>
              <a:t>Seminární práce - struktura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9AED86B6-A91D-48A2-9466-02147A6B8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417" y="4112457"/>
            <a:ext cx="852830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V IS SU je k dispozici šablona seminární práce s vysvětlivkami a seminární práce pro psaní.</a:t>
            </a:r>
            <a:endParaRPr lang="cs-CZ" altLang="cs-CZ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9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77683" y="354101"/>
            <a:ext cx="7103772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2DE61957-5431-4F8D-B701-48F80F22A2B4}"/>
              </a:ext>
            </a:extLst>
          </p:cNvPr>
          <p:cNvSpPr/>
          <p:nvPr/>
        </p:nvSpPr>
        <p:spPr>
          <a:xfrm>
            <a:off x="336819" y="312822"/>
            <a:ext cx="7255472" cy="47688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5285944-B04E-466C-B72D-6C7799B97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312822"/>
            <a:ext cx="71037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b="1" dirty="0">
                <a:solidFill>
                  <a:schemeClr val="bg1"/>
                </a:solidFill>
                <a:latin typeface="Arial" panose="020B0604020202020204" pitchFamily="34" charset="0"/>
              </a:rPr>
              <a:t>Seminární práce - struktura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2DE0FD96-207A-42F4-9C8C-8F8D5FF293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945" y="989499"/>
            <a:ext cx="5549926" cy="3613674"/>
          </a:xfrm>
          <a:prstGeom prst="rect">
            <a:avLst/>
          </a:prstGeom>
        </p:spPr>
      </p:pic>
      <p:sp>
        <p:nvSpPr>
          <p:cNvPr id="10" name="Rectangle 6">
            <a:extLst>
              <a:ext uri="{FF2B5EF4-FFF2-40B4-BE49-F238E27FC236}">
                <a16:creationId xmlns:a16="http://schemas.microsoft.com/office/drawing/2014/main" id="{E37F2F02-B2C9-4FED-8006-5E2C838BF9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3163" y="1833384"/>
            <a:ext cx="302721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IS SU systém » moje předměty » studijní materiály » Učební materiály » </a:t>
            </a:r>
            <a:endParaRPr lang="cs-CZ" altLang="cs-CZ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678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77683" y="354101"/>
            <a:ext cx="7103772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54BCC7E9-0383-4A10-95CB-BDC2547DF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830988"/>
            <a:ext cx="7598274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 sz="2000" dirty="0">
                <a:latin typeface="Arial" panose="020B0604020202020204" pitchFamily="34" charset="0"/>
              </a:rPr>
              <a:t> Odevzdání do 9.5.2025 přes odkaz v rámci IS SU</a:t>
            </a:r>
          </a:p>
          <a:p>
            <a:pPr lvl="1" algn="just">
              <a:spcBef>
                <a:spcPct val="0"/>
              </a:spcBef>
              <a:buFontTx/>
              <a:buChar char="•"/>
            </a:pPr>
            <a:r>
              <a:rPr lang="cs-CZ" altLang="cs-CZ" sz="1600" dirty="0">
                <a:latin typeface="Arial" panose="020B0604020202020204" pitchFamily="34" charset="0"/>
              </a:rPr>
              <a:t>cesta odevzdání: moje předměty » studijní materiály » organizační pokyny » prezentace » Videa z managementu – Pryszcz (kliknout) » vložit video v novém okně (název: příjmení všech </a:t>
            </a:r>
            <a:r>
              <a:rPr lang="cs-CZ" altLang="cs-CZ" sz="1600" dirty="0" err="1">
                <a:latin typeface="Arial" panose="020B0604020202020204" pitchFamily="34" charset="0"/>
              </a:rPr>
              <a:t>členů_název</a:t>
            </a:r>
            <a:r>
              <a:rPr lang="cs-CZ" altLang="cs-CZ" sz="1600" dirty="0">
                <a:latin typeface="Arial" panose="020B0604020202020204" pitchFamily="34" charset="0"/>
              </a:rPr>
              <a:t> práce​</a:t>
            </a:r>
          </a:p>
          <a:p>
            <a:pPr algn="just" eaLnBrk="1" hangingPunct="1">
              <a:spcBef>
                <a:spcPct val="0"/>
              </a:spcBef>
              <a:buFontTx/>
              <a:buChar char="•"/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Char char="•"/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Char char="•"/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Char char="•"/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Char char="•"/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 sz="2000" dirty="0">
                <a:latin typeface="Arial" panose="020B0604020202020204" pitchFamily="34" charset="0"/>
              </a:rPr>
              <a:t> Obsah</a:t>
            </a:r>
          </a:p>
          <a:p>
            <a:pPr lvl="1" algn="just">
              <a:spcBef>
                <a:spcPct val="0"/>
              </a:spcBef>
              <a:buFontTx/>
              <a:buChar char="•"/>
            </a:pPr>
            <a:r>
              <a:rPr lang="pl-PL" altLang="cs-CZ" sz="1600" dirty="0">
                <a:latin typeface="Arial" panose="020B0604020202020204" pitchFamily="34" charset="0"/>
              </a:rPr>
              <a:t>prezentace svého podniku před investorem</a:t>
            </a:r>
          </a:p>
          <a:p>
            <a:pPr lvl="1" algn="just">
              <a:spcBef>
                <a:spcPct val="0"/>
              </a:spcBef>
              <a:buFontTx/>
              <a:buChar char="•"/>
            </a:pPr>
            <a:r>
              <a:rPr lang="pl-PL" altLang="cs-CZ" sz="1600" dirty="0">
                <a:latin typeface="Arial" panose="020B0604020202020204" pitchFamily="34" charset="0"/>
              </a:rPr>
              <a:t>rozsah videa je 3 – 5 minut ​</a:t>
            </a:r>
          </a:p>
          <a:p>
            <a:pPr lvl="1" algn="just">
              <a:spcBef>
                <a:spcPct val="0"/>
              </a:spcBef>
              <a:buFontTx/>
              <a:buChar char="•"/>
            </a:pPr>
            <a:endParaRPr lang="cs-CZ" altLang="cs-CZ" sz="2000" dirty="0">
              <a:latin typeface="Arial" panose="020B0604020202020204" pitchFamily="34" charset="0"/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DE61957-5431-4F8D-B701-48F80F22A2B4}"/>
              </a:ext>
            </a:extLst>
          </p:cNvPr>
          <p:cNvSpPr/>
          <p:nvPr/>
        </p:nvSpPr>
        <p:spPr>
          <a:xfrm>
            <a:off x="336819" y="312822"/>
            <a:ext cx="7255472" cy="47688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5285944-B04E-466C-B72D-6C7799B97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312822"/>
            <a:ext cx="71037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b="1" dirty="0">
                <a:solidFill>
                  <a:schemeClr val="bg1"/>
                </a:solidFill>
                <a:latin typeface="Arial" panose="020B0604020202020204" pitchFamily="34" charset="0"/>
              </a:rPr>
              <a:t>Video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8D1C8119-89A3-4219-8438-BCC24140CA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310" y="2001982"/>
            <a:ext cx="4786736" cy="1324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076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77683" y="354101"/>
            <a:ext cx="7103772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54BCC7E9-0383-4A10-95CB-BDC2547DF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830988"/>
            <a:ext cx="7598274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 sz="2000" dirty="0">
                <a:latin typeface="Arial" panose="020B0604020202020204" pitchFamily="34" charset="0"/>
              </a:rPr>
              <a:t> Pokyn děkana ke zpracovávání a zveřejňování kvalifikačních prací</a:t>
            </a:r>
          </a:p>
          <a:p>
            <a:pPr lvl="1" algn="just">
              <a:spcBef>
                <a:spcPct val="0"/>
              </a:spcBef>
              <a:buFontTx/>
              <a:buChar char="•"/>
            </a:pPr>
            <a:r>
              <a:rPr lang="cs-CZ" altLang="cs-CZ" sz="1600" dirty="0">
                <a:latin typeface="Arial" panose="020B0604020202020204" pitchFamily="34" charset="0"/>
              </a:rPr>
              <a:t>Hlavní stránky OPF » Student » Kvalifikační práce » Pokyn děkana č. 3/2024 Úpravy, zveřejňování a ukládání závěrečných prací​​</a:t>
            </a:r>
          </a:p>
          <a:p>
            <a:pPr algn="just" eaLnBrk="1" hangingPunct="1">
              <a:spcBef>
                <a:spcPct val="0"/>
              </a:spcBef>
              <a:buFontTx/>
              <a:buChar char="•"/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lvl="1" algn="just">
              <a:spcBef>
                <a:spcPct val="0"/>
              </a:spcBef>
              <a:buFontTx/>
              <a:buChar char="•"/>
            </a:pPr>
            <a:r>
              <a:rPr lang="cs-CZ" altLang="cs-CZ" sz="1600" dirty="0">
                <a:latin typeface="Arial" panose="020B0604020202020204" pitchFamily="34" charset="0"/>
              </a:rPr>
              <a:t>IS SU systém » Do vyhledávání zadat: Pokyn děkana č. 3/2024 » Otevřít​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DE61957-5431-4F8D-B701-48F80F22A2B4}"/>
              </a:ext>
            </a:extLst>
          </p:cNvPr>
          <p:cNvSpPr/>
          <p:nvPr/>
        </p:nvSpPr>
        <p:spPr>
          <a:xfrm>
            <a:off x="336819" y="312822"/>
            <a:ext cx="7255472" cy="47688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5285944-B04E-466C-B72D-6C7799B97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312822"/>
            <a:ext cx="71037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b="1" dirty="0">
                <a:solidFill>
                  <a:schemeClr val="bg1"/>
                </a:solidFill>
                <a:latin typeface="Arial" panose="020B0604020202020204" pitchFamily="34" charset="0"/>
              </a:rPr>
              <a:t>Doporučení</a:t>
            </a:r>
          </a:p>
        </p:txBody>
      </p:sp>
    </p:spTree>
    <p:extLst>
      <p:ext uri="{BB962C8B-B14F-4D97-AF65-F5344CB8AC3E}">
        <p14:creationId xmlns:p14="http://schemas.microsoft.com/office/powerpoint/2010/main" val="1280265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00CB1052155A346BB3B6D4E29D39FCE" ma:contentTypeVersion="10" ma:contentTypeDescription="Vytvoří nový dokument" ma:contentTypeScope="" ma:versionID="464dedd420676b91fa177f9980c2fb75">
  <xsd:schema xmlns:xsd="http://www.w3.org/2001/XMLSchema" xmlns:xs="http://www.w3.org/2001/XMLSchema" xmlns:p="http://schemas.microsoft.com/office/2006/metadata/properties" xmlns:ns2="79732339-22ae-46a9-a845-ab08f0b0ec45" xmlns:ns3="2acd3449-f520-476b-8803-fc8f0469dae0" targetNamespace="http://schemas.microsoft.com/office/2006/metadata/properties" ma:root="true" ma:fieldsID="e08cb972fdf441a56e4a39b003a20f90" ns2:_="" ns3:_="">
    <xsd:import namespace="79732339-22ae-46a9-a845-ab08f0b0ec45"/>
    <xsd:import namespace="2acd3449-f520-476b-8803-fc8f0469dae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732339-22ae-46a9-a845-ab08f0b0ec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Značky obrázků" ma:readOnly="false" ma:fieldId="{5cf76f15-5ced-4ddc-b409-7134ff3c332f}" ma:taxonomyMulti="true" ma:sspId="bce56c0d-8add-4fe5-85a8-9b3e3d2b7a8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cd3449-f520-476b-8803-fc8f0469dae0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df3bc1ec-e1e5-4a67-a002-3f5c24544ec5}" ma:internalName="TaxCatchAll" ma:showField="CatchAllData" ma:web="2acd3449-f520-476b-8803-fc8f0469dae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acd3449-f520-476b-8803-fc8f0469dae0" xsi:nil="true"/>
    <lcf76f155ced4ddcb4097134ff3c332f xmlns="79732339-22ae-46a9-a845-ab08f0b0ec4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7A5D781-88A3-4B84-901C-23DBF33C4AA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5EDCBA1-4E2C-47C5-8FA0-6CE5E88A99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732339-22ae-46a9-a845-ab08f0b0ec45"/>
    <ds:schemaRef ds:uri="2acd3449-f520-476b-8803-fc8f0469da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C3977A6-9EA5-4237-8C47-525CA98D758D}">
  <ds:schemaRefs>
    <ds:schemaRef ds:uri="http://schemas.microsoft.com/office/2006/metadata/properties"/>
    <ds:schemaRef ds:uri="http://schemas.microsoft.com/office/infopath/2007/PartnerControls"/>
    <ds:schemaRef ds:uri="2acd3449-f520-476b-8803-fc8f0469dae0"/>
    <ds:schemaRef ds:uri="79732339-22ae-46a9-a845-ab08f0b0ec4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1135</TotalTime>
  <Words>578</Words>
  <Application>Microsoft Office PowerPoint</Application>
  <PresentationFormat>Předvádění na obrazovce (16:9)</PresentationFormat>
  <Paragraphs>98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StarSymbol</vt:lpstr>
      <vt:lpstr>Times New Roman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Marian Pryszcz</cp:lastModifiedBy>
  <cp:revision>326</cp:revision>
  <dcterms:created xsi:type="dcterms:W3CDTF">2016-07-06T15:42:34Z</dcterms:created>
  <dcterms:modified xsi:type="dcterms:W3CDTF">2025-02-17T19:58:10Z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  <property fmtid="{D5CDD505-2E9C-101B-9397-08002B2CF9AE}" pid="12" name="ContentTypeId">
    <vt:lpwstr>0x010100300CB1052155A346BB3B6D4E29D39FCE</vt:lpwstr>
  </property>
</Properties>
</file>