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8" r:id="rId5"/>
    <p:sldId id="303" r:id="rId6"/>
    <p:sldId id="307" r:id="rId7"/>
    <p:sldId id="308" r:id="rId8"/>
    <p:sldId id="309" r:id="rId9"/>
    <p:sldId id="311" r:id="rId10"/>
    <p:sldId id="312" r:id="rId11"/>
    <p:sldId id="310" r:id="rId12"/>
    <p:sldId id="313" r:id="rId13"/>
    <p:sldId id="314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25" autoAdjust="0"/>
  </p:normalViewPr>
  <p:slideViewPr>
    <p:cSldViewPr snapToGrid="0">
      <p:cViewPr varScale="1">
        <p:scale>
          <a:sx n="138" d="100"/>
          <a:sy n="138" d="100"/>
        </p:scale>
        <p:origin x="8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 err="1">
                <a:solidFill>
                  <a:schemeClr val="bg1"/>
                </a:solidFill>
              </a:rPr>
              <a:t>PODMínky</a:t>
            </a:r>
            <a:endParaRPr lang="cs-CZ" sz="26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(PRYŠČ) 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Nastudovat si dokumenty ze složky </a:t>
            </a:r>
            <a:r>
              <a:rPr lang="cs-CZ" altLang="cs-CZ" sz="1600" dirty="0">
                <a:latin typeface="Arial" panose="020B0604020202020204" pitchFamily="34" charset="0"/>
              </a:rPr>
              <a:t>​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Úkol na příští seminář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25227A6-FC10-4EDD-BB6B-0B0601A0B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19" y="1272377"/>
            <a:ext cx="6929890" cy="369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9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Prosím nastudujte si Interaktivní osnovu předmětu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Docházka na semináře 	max. 5 bodů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 účast minimálně 60%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 body jsou za aktivitu na semináři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Průběžný test			max. 20 bodů 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l-PL" altLang="cs-CZ" sz="1000" dirty="0">
                <a:latin typeface="Arial" panose="020B0604020202020204" pitchFamily="34" charset="0"/>
              </a:rPr>
              <a:t> </a:t>
            </a:r>
            <a:r>
              <a:rPr lang="pl-PL" altLang="cs-CZ" sz="1600" dirty="0">
                <a:latin typeface="Arial" panose="020B0604020202020204" pitchFamily="34" charset="0"/>
              </a:rPr>
              <a:t>v týdnu od 24. – 25. 3. 2024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Seminární práce		max. 15 bodů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10 bodů práce +5 bodů video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Zkouška			max. 60 bodů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ústní na základě předem zadaných otázek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Hodnocení</a:t>
            </a:r>
          </a:p>
        </p:txBody>
      </p:sp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Celkem lze získat maximálně 100 bodů​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Body se sčítají za průběžný test, seminární práci, video, aktivitu na seminářích a zkoušku​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Hodnocení:​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A = 100 - 90​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B = 89 - 80​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C = 79 - 70​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D = 69 - 60​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E = 59 - 50​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F = 49 - 0​</a:t>
            </a:r>
            <a:endParaRPr lang="cs-CZ" altLang="cs-CZ" sz="10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Hodnocení</a:t>
            </a:r>
          </a:p>
        </p:txBody>
      </p:sp>
    </p:spTree>
    <p:extLst>
      <p:ext uri="{BB962C8B-B14F-4D97-AF65-F5344CB8AC3E}">
        <p14:creationId xmlns:p14="http://schemas.microsoft.com/office/powerpoint/2010/main" val="200415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90569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1. Seminář – seznámení posluchačů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2. Seminář – Time management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3. Seminář – delegování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4. Seminář – řešení konfliktů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5. Seminář –leadership a motivace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Průběžný test řádný v týdnu 24. 3. – 30. 3. 2025 online přes IS SU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6. Seminář – manažerské kompetence a kompetenční modely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7. Seminář – organizování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8. Seminář – plánování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9. Seminář – výběr pracovníků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10. Seminář – kontrola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11. Seminář – rozhodování a implementace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Témata seminářů</a:t>
            </a:r>
          </a:p>
        </p:txBody>
      </p:sp>
    </p:spTree>
    <p:extLst>
      <p:ext uri="{BB962C8B-B14F-4D97-AF65-F5344CB8AC3E}">
        <p14:creationId xmlns:p14="http://schemas.microsoft.com/office/powerpoint/2010/main" val="149232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Fiktivní založení společnosti, popis řízení a fungování fiktivní společnosti (všechny práce probíhají v týmu)​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Týmová práce 3-4 lidi v týmu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Vytvořit týmy do </a:t>
            </a:r>
            <a:r>
              <a:rPr lang="cs-CZ" altLang="cs-CZ" sz="1600">
                <a:latin typeface="Arial" panose="020B0604020202020204" pitchFamily="34" charset="0"/>
              </a:rPr>
              <a:t>příštího semináře</a:t>
            </a:r>
            <a:endParaRPr lang="cs-CZ" altLang="cs-CZ" sz="16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Termín a forma odevzdání:​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 do 2. 5. 2024 do 12:00 (ve formátu </a:t>
            </a:r>
            <a:r>
              <a:rPr lang="cs-CZ" altLang="cs-CZ" sz="1600" dirty="0" err="1">
                <a:latin typeface="Arial" panose="020B0604020202020204" pitchFamily="34" charset="0"/>
              </a:rPr>
              <a:t>pdf</a:t>
            </a:r>
            <a:r>
              <a:rPr lang="cs-CZ" altLang="cs-CZ" sz="1600" dirty="0">
                <a:latin typeface="Arial" panose="020B0604020202020204" pitchFamily="34" charset="0"/>
              </a:rPr>
              <a:t>.)​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Přes odevzdávárnu do složky Pryszcz management seminární práce​​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Rozsah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5 – 10 stran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l-PL" altLang="cs-CZ" sz="1600" dirty="0">
                <a:latin typeface="Arial" panose="020B0604020202020204" pitchFamily="34" charset="0"/>
              </a:rPr>
              <a:t>předmětem rozsahu je samotný obsah práce</a:t>
            </a:r>
            <a:endParaRPr lang="cs-CZ" altLang="cs-CZ" sz="16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97329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Úvod​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1. Popis konkrétní podoby podniku – název, obor činnosti, velikost podniku, sídlo atd.;​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2. Systém řízení – strategická, taktická, operativní úroveň – způsob rozhodování a personální obsazení jednotlivých úrovní řízení;​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3. Organizační struktury podniku;​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4. Způsob plánování, typy plánů a jejich náplň;​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5. Způsob výběru pracovníků, systém vedení pracovníků;​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6. Motivační systém pro pracovníky;​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7. Kontrolní systému podniku.​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Závěr​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Použité zdroje​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Přílohy​​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Seminární práce - struktura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AED86B6-A91D-48A2-9466-02147A6B8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" y="4112457"/>
            <a:ext cx="85283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V IS SU je k dispozici šablona seminární práce s vysvětlivkami a seminární práce pro psaní.</a:t>
            </a:r>
            <a:endParaRPr lang="cs-CZ" altLang="cs-CZ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Seminární práce - struktura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DE0FD96-207A-42F4-9C8C-8F8D5FF29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" y="989499"/>
            <a:ext cx="5549926" cy="3613674"/>
          </a:xfrm>
          <a:prstGeom prst="rect">
            <a:avLst/>
          </a:prstGeom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E37F2F02-B2C9-4FED-8006-5E2C838BF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163" y="1833384"/>
            <a:ext cx="30272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IS SU systém » moje předměty » studijní materiály » Učební materiály » </a:t>
            </a:r>
            <a:endParaRPr lang="cs-CZ" altLang="cs-CZ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7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Odevzdání do 9.5.2025 přes odkaz v rámci IS SU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cesta odevzdání: moje předměty » studijní materiály » organizační pokyny » prezentace » Videa z managementu – Pryszcz (kliknout) » vložit video v novém okně (název: příjmení všech </a:t>
            </a:r>
            <a:r>
              <a:rPr lang="cs-CZ" altLang="cs-CZ" sz="1600" dirty="0" err="1">
                <a:latin typeface="Arial" panose="020B0604020202020204" pitchFamily="34" charset="0"/>
              </a:rPr>
              <a:t>členů_název</a:t>
            </a:r>
            <a:r>
              <a:rPr lang="cs-CZ" altLang="cs-CZ" sz="1600" dirty="0">
                <a:latin typeface="Arial" panose="020B0604020202020204" pitchFamily="34" charset="0"/>
              </a:rPr>
              <a:t> práce​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Obsah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l-PL" altLang="cs-CZ" sz="1600" dirty="0">
                <a:latin typeface="Arial" panose="020B0604020202020204" pitchFamily="34" charset="0"/>
              </a:rPr>
              <a:t>prezentace svého podniku před investorem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l-PL" altLang="cs-CZ" sz="1600" dirty="0">
                <a:latin typeface="Arial" panose="020B0604020202020204" pitchFamily="34" charset="0"/>
              </a:rPr>
              <a:t>rozsah videa je 3 – 5 minut ​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Video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D1C8119-89A3-4219-8438-BCC24140C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10" y="2001982"/>
            <a:ext cx="4786736" cy="132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7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 Pokyn děkana ke zpracovávání a zveřejňování kvalifikačních prací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Hlavní stránky OPF » Student » Kvalifikační práce » Pokyn děkana č. 3/2024 Úpravy, zveřejňování a ukládání závěrečných prací​​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IS SU systém » Do vyhledávání zadat: Pokyn děkana č. 3/2024 » Otevřít​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Doporučení</a:t>
            </a:r>
          </a:p>
        </p:txBody>
      </p:sp>
    </p:spTree>
    <p:extLst>
      <p:ext uri="{BB962C8B-B14F-4D97-AF65-F5344CB8AC3E}">
        <p14:creationId xmlns:p14="http://schemas.microsoft.com/office/powerpoint/2010/main" val="128026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578</Words>
  <Application>Microsoft Office PowerPoint</Application>
  <PresentationFormat>Předvádění na obrazovce (16:9)</PresentationFormat>
  <Paragraphs>98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326</cp:revision>
  <dcterms:created xsi:type="dcterms:W3CDTF">2016-07-06T15:42:34Z</dcterms:created>
  <dcterms:modified xsi:type="dcterms:W3CDTF">2025-02-17T19:58:10Z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