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4" r:id="rId4"/>
    <p:sldId id="358" r:id="rId5"/>
    <p:sldId id="362" r:id="rId6"/>
    <p:sldId id="332" r:id="rId7"/>
    <p:sldId id="333" r:id="rId8"/>
    <p:sldId id="320" r:id="rId9"/>
    <p:sldId id="334" r:id="rId10"/>
    <p:sldId id="335" r:id="rId11"/>
    <p:sldId id="336" r:id="rId12"/>
    <p:sldId id="337" r:id="rId13"/>
    <p:sldId id="338" r:id="rId14"/>
    <p:sldId id="339" r:id="rId15"/>
    <p:sldId id="359" r:id="rId16"/>
    <p:sldId id="360" r:id="rId17"/>
    <p:sldId id="340" r:id="rId18"/>
    <p:sldId id="341" r:id="rId19"/>
    <p:sldId id="343" r:id="rId20"/>
    <p:sldId id="342" r:id="rId21"/>
    <p:sldId id="344" r:id="rId22"/>
    <p:sldId id="345" r:id="rId23"/>
    <p:sldId id="347" r:id="rId24"/>
    <p:sldId id="348" r:id="rId25"/>
    <p:sldId id="349" r:id="rId26"/>
    <p:sldId id="350" r:id="rId27"/>
    <p:sldId id="356" r:id="rId28"/>
    <p:sldId id="357" r:id="rId29"/>
    <p:sldId id="361" r:id="rId30"/>
    <p:sldId id="363" r:id="rId31"/>
    <p:sldId id="364" r:id="rId32"/>
    <p:sldId id="352" r:id="rId33"/>
    <p:sldId id="351" r:id="rId34"/>
    <p:sldId id="353" r:id="rId35"/>
    <p:sldId id="354" r:id="rId36"/>
    <p:sldId id="355" r:id="rId37"/>
    <p:sldId id="266" r:id="rId38"/>
    <p:sldId id="309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ission.europa.eu/strategy-and-policy/priorities-2019-2024/european-green-deal_c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ission.europa.eu/strategy-and-policy/priorities-2019-2024/european-green-deal_c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a historie společensky odpovědných přístupů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Třívrstvý model CSR (Carroll)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Milníky ve vývoji CSR v EU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dekádě 80. let vyvstávají nové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pohledy na koncept CSR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význam s cílem objasnit, co vše lze zahrnovat pod CSR.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Vznikají nové odborné publikace a polemiky nad vývojovými etapami konceptu a objevují se i nové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alternativní koncepty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buďto přímo souvisejí s CSR nebo s jeho dílčími částmi.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(1980), který ve své definici CSR, zmiňuje plnění podniku nad rámec zákonných a odborových nařízení, ale považuje také za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nezbytný přístup dobrovolnosti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využitím CSR aktivit a vše rozšiřuje na další zainteresované skupiny.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Drucker (1984), který přišel s tvrzením, že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ziskovost a odpovědnost se nevylučují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naopak jde o kompatibilní pojmy, a proto „…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měl podnik proměnit svou společenskou odpovědnost v podnikatelské příležitosti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 v roce 1991 provádí úprava své čtyř složkové definice a mění čtvrtou dobrovolnou na filantropickou a provádí souhrn tvrzením: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podnik by se měl snažit vytvářet zisk, dodržovat zákony, být etickým a dobrým občanem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zmínky o diskusi na poli CSR jsou spjaty se vznikem podnikatelského sdružení Business in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Velké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Briránii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koncepčnímu přístupu CSR se především vyspělé země dostávají ve druhé polovině 90. let minulého století převážně z důvodu aktivit institucí EU.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(http://www.csreurope.org/)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této iniciativy, který se datuje do roku 1992, kdy byl prvním podnětem k definování postupů v oblastech společenské odpovědnosti.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Reprezentanti podnikatelské sféry byli vyzvání pro přijetí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Evropské deklarace proti sociálnímu vyloučení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Její úspěch byl potvrzen ratifikováním v roce 1995 ve dvaceti evropských zemích. Následovníkem byla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podnikatelská síť pro sociální kohezi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Network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sdružuje více než 3000 firem.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každé členské (případně kandidátské) zemi existuje partnerská organizace, která je nápomocna v realizaci stanovených cílů.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má CSR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svoji partnerskou organizace –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Leaders Forum ČR (BLF).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cíle: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být evropskou expertní centrálou na problematiku CSR;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přispět k rozšíření a k pochopení konceptu CSR v Evropě;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poskytovat poradenství, vzdělávání a školení v CSR;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propagovat nejen v rámci EU CSR, včetně zdůrazňování hlavních výhod, které firmy implementující CSR mohou získat;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podnítit vedení dialogu s firemními stakeholdery i mezi jednotlivými evropskými vládami;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shromažďovat a následně vyzdvihovat příklady konkrétních aktivit společensky odpovědných firem v rámci celé Evropy.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aliance pro CSR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Aliance slouží jako politický deštník pro mobilizaci zdrojů  z velkých i malých evropských podniků a zúčastněných stran v deseti prioritních oblastech, v nichž je podtrhnut i význam MSP.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Jejím prostřednictvím je využito tzv.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fóra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poskytuje platformu pro diskusi na evropské úrovni.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7290" y="709946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aliance pro CSR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Vznikla v roce 2006 a představuje nový politický přístup k CSR založený na dvojitém závazku.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jedné straně chce Evropská komise posílit příznivé prostředí pro podnikatele.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druhé straně, prostřednictvím dobrovolného přístupu, budou podniky nadále zaměřovat své úsilí na inovaci své CSR strategie a iniciativy, ve spolupráci a dialogu se všemi zúčastněnými subjekty.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27634" y="411510"/>
            <a:ext cx="4104456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Lisabonský summit EU v roce 2000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deklaroval, požadavek na strategické prosazování konceptu, ale i jeho podporu a rozvoj v rámci celé EU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2001 vznikl nejvýznamnější dokument v oblasti CSR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kniha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 které jsou shrnuty základní principy, nástroje a přístupy k problematice CSR. Obsahuje také tří pilířovou definici CSR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iniciativy Evropské komise vzniklo v roce 2002 činnost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Multistake-holder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Členy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foŕa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stali zastupitelé zaměstnavatelských a podnikatelských svazů, odborů či nevládních organizací.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2020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navazuje na principy Evropské aliance CSR - podporovat úspěšné rozšiřování CSR do každodenní praxe podniků všech velikostí, ale také zapojovat různé partnerské subjekty do dalšího rozvoje CSR.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27634" y="411510"/>
            <a:ext cx="422874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https://commission.europa.eu/strategy-and-policy/priorities-2019-2024/european-green-deal_cs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klimatu a zhoršování stavu životního prostředí představují pro Evropu a celý svět existenciální hrozbu. Proto vznikla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Zelená dohoda pro Evropu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má hospodářství Unie transformovat v moderní, konkurenceschopnou ekonomiku, jež účinně využívá zdroje a kde: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do roku 2050 dosáhne čistých nulových emisí skleníkových plynů,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bude hospodářský růst oddělen od využívání zdrojů,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nebude opomenut žádný jednotlivec ani region.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komise přijala soubor návrhů, které mají uzpůsobit politická opatření EU v oblasti klimatu, energetiky, dopravy a zdanění tak, aby se mohla podílet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čistých emisí skleníkových plynů do roku 2030 alespoň o 55 %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 úrovně v roce 1990).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Významné evropské iniciativy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27634" y="411510"/>
            <a:ext cx="422874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https://commission.europa.eu/strategy-and-policy/priorities-2019-2024/european-green-deal_cs</a:t>
            </a:r>
            <a:r>
              <a:rPr lang="cs-CZ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Mílníky ve vývoíji CSR v EU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380EB27-551F-4C52-BDF2-66427028A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3" t="15000" r="34250" b="19003"/>
          <a:stretch/>
        </p:blipFill>
        <p:spPr>
          <a:xfrm>
            <a:off x="3719931" y="959623"/>
            <a:ext cx="5172549" cy="41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1563638"/>
            <a:ext cx="3024336" cy="32403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Klasifikaci CSR teorií do tří skupin od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Klonoského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(1991). Kořeny teorií spočívají v politických a etických teoriích</a:t>
            </a: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69468" y="972651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skupinu je nazvána „fundamentalistická“ a jsou zde ty společnosti, které jsou pouze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právním uskupením a využívání společenské odpovědnosti jim zvyšuje zisk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vše je v souladu se zákony.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Druhá skupina je tvořena těmi teoriemi, které hájí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morální osobnost a poukazují na jejich morální svobodu.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třetí skupiny přiřadil teorie, ve kterých je přikládán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sociální dimenze společnosti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Garriga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Melé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(2004) rozčlenění CSR teorií do čtyř skupin, ve kterých vycházeli ze zaměření na čtyři různé aspekty sociální reality.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69468" y="972651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zaměřené na sociální sílu podniku a jeho odpovědnost na politické scéně spojené s jeho sílou),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(teorie, které chápají společnost jako pouhý nástroj k vytváření bohatství),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integrace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zvažující integraci sociálních požadavků)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(teorie zaměřené na etiku, ve kterých je vztah mezi společností a podnikem pevně zakořeněn s etickými hodnotami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odpovědností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CSR teorie považujeme </a:t>
            </a:r>
            <a:b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hlavní proud současných teorií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27984" y="1563638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Theory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Performance 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Cizizenship Theory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Třívrstvý model CSR (Carroll)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Milníky ve vývoji CSR v EU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přednášky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86071" y="393079"/>
            <a:ext cx="3692138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teorie vychází z pojetí představitelů neoklasické ekonomické teorie, kteří považují za nejvýznamnější cíl podnikání zvyšování ekonomické hodnoty společnosti pro akcionáře formou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maximalizace užitku a zisku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Nejvýznamnějším představitelem tohoto pohledu byl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Milton Friedman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Ve svém příspěvku v New York Times Magazine v roce 1970 se vyjadřuje na téma CSR a neuznává přístup firmy, která by měla splňovat i celospolečenské cíle, protože tyto cíle podle něj spadají do kompetence vlády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firem by to mělo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důsledky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firemních nákladů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což by se promítlo do vyšších cen pro spotřebitele nebo do nižších dividend pro akcionáře.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Shareholder Value Theory </a:t>
            </a:r>
          </a:p>
          <a:p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384542"/>
            <a:ext cx="3956492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se všeobecně uznává, že za určitých podmínek, přispívá uspokojování sociálních zájmů k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maximalizaci hodnoty pro akcionáře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většina velkých společností stále více věnuje pozornost CSR, a to zejména s ohledem na zájmy lidí (majitelů) s podílem ve firmě.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stále více důkazů, že ekonomického úspěchu nemůže být dosaženo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dlouhodobém horizontu, pokud management bere v úvahu pouze zájmy akcionářů, ale musí stale v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zohledňovat i zájmy stakeholders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 firmy potřebují mnohem více, než pouze vlastní zájem a starost o zisk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vyžadují důvěru, pocit loajality, kvalitní a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dobré vztahy se všemi stakeholders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důsledkem pro trvalou spolupráci nebo vzájemné propojení s daným podnikem.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384542"/>
            <a:ext cx="4237120" cy="416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 pojem stakeholder byl poprvé uveden v roce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 na Stanford Research Institute 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realizace projektu, který se soustředil na analýzu důsledků stakeholderovské teorie v manažerské teorii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Freemen svým Strategic Management: A Stakeholder Approach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https://www.youtube.com/watch?v=epxmG3YRgok</a:t>
            </a:r>
            <a:r>
              <a:rPr lang="cs-CZ" sz="12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prezentoval stakeholdery jako něco složitějšího, rozsáhlejšího a komplexního. Chápal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řízení vztahů se stakeholdery jako nezbytné pro přežití a prosperitu firmy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by si měla být vědoma, které subjekty ovlivňuje (přímo i nepřímo) a také, kdo z těchto subjektů má vliv na chod a existenci samotné firmy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Freeman chápal všechny subjekty jako zainteresované strany a pojmenoval je 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přesněji jsou to „subjekty, které ovlivňují či jsou ovlivněny činností podniku“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364088" y="937172"/>
            <a:ext cx="3121294" cy="31223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ve stylu řízení podniku – od původního shareholderského pojetí k pojetí stakeholderskému.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úlohou managementu podniku je dané vztahy optimalizovat a důraz je kladen na vzájemnou interakci a rovnocenný přístup ke všem zainteresovaným skupinám firmy, která  je středobodem modelu.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98053" y="3665353"/>
            <a:ext cx="4626876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en-US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DONALDSON, T. a L. E. PRESON. The stakeholder theory of the corporation: Concepts, evidence, and implications. In: Academy of Management Reviews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output-input a stakeholderský model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37172"/>
            <a:ext cx="2676376" cy="22435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88" y="976499"/>
            <a:ext cx="223742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6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  <a:endParaRPr lang="cs-CZ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0298" y="577976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zúčastněných stran</a:t>
            </a: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fáze řízení dialogu se stakeholdery jsou doplněny o klíčové faktory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vědomí, že existuje určitý problém, závazek stanovení priority a zdroje problému, dostupnost zdrojů na řešení problémů a v závěru také konsensus mezi podnikem a jejími stakeholdery v této otázce a obecně relevance dialogu.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Přiměřený praktický způsob lze nalézt v příručce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for Stakeholders Using AA1000AS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 </a:t>
            </a:r>
            <a:r>
              <a:rPr lang="it-IT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Assurance Statements</a:t>
            </a:r>
            <a:r>
              <a:rPr lang="it-IT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obsahuje univerzální pravidla pro dosažení etického konsensu skrze participaci stakeholderů. </a:t>
            </a:r>
          </a:p>
          <a:p>
            <a:pPr marL="0" indent="0">
              <a:buNone/>
            </a:pP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72651"/>
            <a:ext cx="5338322" cy="12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8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pojetí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primárních stakeholderů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možné jejich definování - mají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přímý zájem a přímý vliv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podnik, </a:t>
            </a:r>
            <a:r>
              <a:rPr lang="it-IT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stakeholdeři 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nemají přímý vliv, ale jsou sami ovlivňováni aktivitami podniku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– např. vlastníci, investoři, zaměstnanci, dodavatelé, zákazníci…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Sekundární – vláda, občanská a obchodní sdružení, obyvatelé, média, nátlakové skupiny…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jsou naši stakeholdeři?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jejich důležitost (kdo patří mezi klíčové stakeholdery)?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jsou jejich očekávání a zájmy?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jejich vliv na naše podnikání?</a:t>
            </a:r>
          </a:p>
          <a:p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stakeholdery komunikovat?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se stakeholdery v implementaci CSR jí musí předcházet – identifikace a následný výběr subjektů.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úroveň očekávání a vlivu lze aplikovat pomocí tzv.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matice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této matici jsou stakeholdeři hodnoceni z hlediska dvou proměnných.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Těmi muže být hodnocení úrovně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fungování podniku oproti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či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síle“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 je srovnání z hlediska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úrovně očekávání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úrovně vlivu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matice člení hlediska úrovně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očekávání a vlivu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do kategorií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a nízká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4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Stakeholderovská teorie (zainteresované strany)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stakeholdeři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40" y="1275606"/>
            <a:ext cx="3623552" cy="31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6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290851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2798" y="290070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49966" y="28953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společnosti Škoda Auto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264782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FD0C02-47F3-40BD-BEC2-D628B150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" t="9400" r="31100" b="15001"/>
          <a:stretch/>
        </p:blipFill>
        <p:spPr>
          <a:xfrm>
            <a:off x="3212375" y="1131590"/>
            <a:ext cx="5824121" cy="3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290851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2798" y="290070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49966" y="28953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společnosti Škoda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264782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BFD0C02-47F3-40BD-BEC2-D628B150C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" t="9400" r="31100" b="15001"/>
          <a:stretch/>
        </p:blipFill>
        <p:spPr>
          <a:xfrm>
            <a:off x="3212375" y="1131590"/>
            <a:ext cx="5824121" cy="38019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23762BE-B42E-4F66-926C-9EE47C9D8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7" t="7205" r="4244" b="5629"/>
          <a:stretch/>
        </p:blipFill>
        <p:spPr>
          <a:xfrm>
            <a:off x="0" y="119103"/>
            <a:ext cx="9079939" cy="49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Prvním startovním podnětem pro odbornou debatu o společenské odpovědnosti byl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negativní pohled proti velkým společnostem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20. století v USA.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tvrdě kritizovány za jejich sílící moc, antisociální chování a nekalé tržní praktiky likvidující konkurenci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 veřejnost vyvíjela tlak po větší společenské odpovědnosti podniků.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30. letech minulého století se objevují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pohledy na společenskou odpovědnost managementu a podniku jako celku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2. poloviny 20. století a toto období lze označit jako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éru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zlomový bod lze považovat rok 1953, kdy H. R.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vydává svou knihu „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Businessman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ve které uvádí první definici společenské odpovědnosti. 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doba se vyznačovala tím, že pojetí společenské odpovědnosti bylo zaměřeno na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odpovědnost podnikatele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(hovoříme o odpovědnosti podnikatele a ne samotného podnikatelského subjektu).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290851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2798" y="290070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182472" y="370590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Prazdroj 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https://udrzitelnost.prazdroj.cz/wp-content/uploads/2023/10/Plzensky-Prazdroj_Zprava-o-udrzitelnosti-2022.pdf</a:t>
            </a: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264782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82F558F-9DE6-4FE2-BA39-F6B24FD75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6401" r="15350" b="5201"/>
          <a:stretch/>
        </p:blipFill>
        <p:spPr>
          <a:xfrm>
            <a:off x="3391678" y="1194959"/>
            <a:ext cx="5184576" cy="35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2908516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72798" y="2900702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</a:t>
            </a:r>
          </a:p>
          <a:p>
            <a:pPr marL="0" indent="0" algn="ctr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182472" y="370590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Prazdroj 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https://udrzitelnost.prazdroj.cz/wp-content/uploads/2023/10/Plzensky-Prazdroj_Zprava-o-udrzitelnosti-2022.pdf</a:t>
            </a: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264782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D67C93-E237-43E0-893E-7D6F23BD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6401" r="17713" b="3984"/>
          <a:stretch/>
        </p:blipFill>
        <p:spPr>
          <a:xfrm>
            <a:off x="3313744" y="1172493"/>
            <a:ext cx="5498644" cy="38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0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hodnocení výkonnosti CSR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3272" y="972651"/>
            <a:ext cx="423712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CSP datovat do 70. let minulého století, kdy mezi průkopníky tohoto pojmu patří významný autor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Prakashe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Sethi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vymezuje určité úrovně společenské výkonnosti organizací a stanovuje tři základní oblasti, jak má organizace přistupovat k CSP: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závazek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reprezentuje reakce podniku na tržní prostředí nebo určitá legislativní omezení;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společenskou 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způsoby jednání podniku ve shodě s obecnými společenskými normami a hodnotami;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společenskou vnímavost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která je jednání podniku vůči  akceptování společenských potřeb.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0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cs-CZ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(CC)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je částečná aplikace některých principů CSR ve vztahu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podnik↔komunita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je pouze jedním z prvků mnohem širšího konceptu CSR.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782774"/>
            <a:ext cx="4111860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celá desetiletí manažeři využívali filantropického a dárcovského přístupu ve svém podnikání - chápáno jako výraz dobrého „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firemního občanství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Tento význam termínu je stále akceptován některými představiteli. V devadesátých letech se koncept začal rozšiřovat a význam CC  se často používá jako ekvivalent k CSR.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je více koncentrováno na sociální odpovědnost jako vnější záležitost,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 navrhuje, že podnikání je částí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2008) navrhuje, že CC je metaforou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zúčastnění podniků ve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 CC - je v anglosaských zemích zaměnitelný za pojem CSR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Tyto pojmy označují velice podobné přístupy, ale jejich používání a vnímání dané problematiky se může regionálně lišit (např. Německo a USA preferují pojem CC, v EU se preferuje CSR). </a:t>
            </a:r>
          </a:p>
          <a:p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spojené se společenskou odpovědnosti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1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plynoucí z CSR mohou být ve formě nehmotné (nefinanční) nebo hmotné.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3034" y="577976"/>
            <a:ext cx="4255876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 zisku – kladný ekonomický vývoj potvrzuje i několik akademických studií (Univerzita Harvard),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přitažlivost pro investory – zvýšený přístup ke kapitálu,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efektivity a snižování nákladů,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posílení veřejné image společnosti – budování reputace, posílení důvěryhodnosti, odlišení se od konkurence,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hodnoty značky společnosti,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prodeje a loajality zákazníků,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kvalitní, loajální a motivovaní zaměstnanci,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produktivity a kvality, 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a transparentní dodavatelsko-odběratelské vztahy,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životního prostředí v konkrétním regionu,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dlouhodobá udržitelnost rozvoje firmy,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pracovního prostředí a posílení firemní kultury,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provozních nákladů,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 nových obchodních partnerů, rozvíjení spolupráce se zájmovými skupinami.</a:t>
            </a:r>
          </a:p>
          <a:p>
            <a:endParaRPr lang="it-IT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4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283719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Přínosy plynoucí z CSR mohou být ve formě nehmotné (nefinanční) nebo hmotné.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3034" y="577976"/>
            <a:ext cx="4255876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rozčleníme celek přínosů na vybrané indikátory, tak můžeme příkladem uvést indikátory v oblasti: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interní prostředí organizace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(zvyšování životnosti a hodnoty podniku pro akcionáře, spokojenost a kvalita zaměstnanců, posílení firemní kultury, zvyšování zisku, obratu produktivity, hospodárnost a jiné),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vztahu s veřejností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(zlepšení image, reputace značky, spolupráce s obchodními partnery, zlepšení vztahů s okolím podniku a další),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trhu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(přístup ke kapitálu od investorů, finančních institucí apod.),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zákaznickém trhu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(zvýšení loajality zákazníků, konkurenční výhody, kvalita produktů a služeb, expanze na nové trhy a jiné).</a:t>
            </a:r>
            <a:endParaRPr lang="it-IT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plynoucí z aplikace společensky odpovědných principů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0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93113" y="1430847"/>
            <a:ext cx="3024336" cy="18722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firmy podle principů společensky odpovědného podnikání jí přináší řadu výhod také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nefinančního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charakteru, které jsou významné pro kvalitní a perspektivní udržitelné fungování.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13034" y="577976"/>
            <a:ext cx="4255876" cy="3577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konceptu CSR nemá výhody pouze organizace, která se těmto aktivitám věnuje, ale také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skupiny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s organizací spolupracují, nebo jsou s ní  v přímém kontaktu, což si řada společností uvědomuje, hlavně v souvislosti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hodnocením  a vnímání dopadu realizace jejich činností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výrobků především v globálním měřítku.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5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17197A-D899-482A-B3F4-5BA4290F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98"/>
          <a:stretch/>
        </p:blipFill>
        <p:spPr>
          <a:xfrm>
            <a:off x="3824117" y="1239602"/>
            <a:ext cx="5088299" cy="34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85EAA0B-756E-45E4-ADA1-9055D646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8" y="0"/>
            <a:ext cx="81710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šedesátých letech lze zaznamenat významný růst ve snaze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formalizovat nebo přesněji stanovit význam CSR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nejvýznamnějšího autora, který obohatil tento koncept je považován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Keith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Prosazoval svou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definici společenské odpovědnosti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kterou svou argumentací odkazoval na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rozhodnutí podnikatelů a jejich opatření za účelem přímých zájmů ekonomických nebo technických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Formuloval svůj slavný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Železný zákon odpovědnosti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říká, že: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instituce disponuje společenskou mocí, musí s ní nakládat odpovědně, jinak jí může být tato moc společností odebrána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McGuire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rozvíjí názor, že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má i určitou odpovědnost vůči společnosti nad rámec legislativy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zároveň chápe tzv. primární úlohu podnikání, respektování a dodržování legislativních nařízení.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70. let dochází k rozvoji konceptu a vzniku nových definic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6353" y="1250279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Johnson -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odpovědná firma je ta, jejíž management vyvažuje velký počet rozmanitých zájmů.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honby za většími zisky pro své akcionáře, odpovědný podnik rovněž bere v úvahu zaměstnance, dodavatele, obchodníky, místní komunitu a stát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Posun v myšlení k pojetí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stakholderovskému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 CED - 2/3 respondentů věřilo, že podnikatelé mají mít i závazek pro dosahování společenského pokroku v povaze té, aby byli partneři i ostatním institucím či firmám.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716016" y="937172"/>
            <a:ext cx="3769366" cy="31223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 soustředných kruhů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demonstrovat význam i oblasti působnosti CSR odvozeného od ziskového pojetí v určitém sociálním prostředí: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vnitřní kruh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(jádro) zahrnuje základní odpovědnost efektivně plnit svou ekonomickou funkci nabízet produkty, pracovní místa a zabezpečovat ekonomický růst;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střední kruh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(střed) rozšiřuje odpovědnost zabezpečovat tuto základní ekonomickou funkci s vědomím měnících se společenských hodnot a priorit; 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vnější kruh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objevující se  druhy odpovědnosti, u kterých by měl podnik předpokládat potenciální nutnost širšího zapojení při aktivním zlepšování společenského prostředí.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66438" y="3722333"/>
            <a:ext cx="5257690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</a:t>
            </a:r>
            <a:r>
              <a:rPr lang="en-US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CARROLL, Archie B. Corporate Social Responsibility. Business Society Review. 1999</a:t>
            </a: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Třívrstvý model CSR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8" y="937172"/>
            <a:ext cx="4105562" cy="26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798" y="206769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Carroll v roce 1979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rozvíjí čtyřdílnou definicí CSR zasazenou do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integrativního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modelu Corporate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(CSP) a shrnul soudobé hlavní prvky odpovědnosti podnikání do tří bodů: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tvořit zisk;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dodržovat zákony;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jít za rámec těchto aktivit.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Závěrem je definice, která zohledňuje do té doby postrádající výčet konkrétních odpovědností firem vůči celé společnosti, završením je definice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podniku zahrnuje ekonomické, zákonné, etické a dobrovolné prvky, které společnost v dané určité době od podniku očekává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(CSR) – historické milníky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30541"/>
              </p:ext>
            </p:extLst>
          </p:nvPr>
        </p:nvGraphicFramePr>
        <p:xfrm>
          <a:off x="4067944" y="1917198"/>
          <a:ext cx="4476911" cy="3037294"/>
        </p:xfrm>
        <a:graphic>
          <a:graphicData uri="http://schemas.openxmlformats.org/drawingml/2006/table">
            <a:tbl>
              <a:tblPr firstRow="1" firstCol="1" bandRow="1"/>
              <a:tblGrid>
                <a:gridCol w="123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Prvek odpovědnosti v dané kategorii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Význam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ekonomická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produkovat výrobky nebo služby a prodávat je na ziskové bázi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zákonná (právní)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naplňovat svoje ekonomické poslání v rámci legislativních požadavků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etická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naplňovat očekávání společnosti jdoucí nad rámec legislativních požadavků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dobrovolná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není společností očekávána, založena na individuálním posouzení a dobrovolnosti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21741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3336</Words>
  <Application>Microsoft Office PowerPoint</Application>
  <PresentationFormat>Předvádění na obrazovce (16:9)</PresentationFormat>
  <Paragraphs>327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Enriqueta</vt:lpstr>
      <vt:lpstr>Times New Roman</vt:lpstr>
      <vt:lpstr>Wingdings</vt:lpstr>
      <vt:lpstr>SLU</vt:lpstr>
      <vt:lpstr>Vývoj a historie společensky odpovědných přístupů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Třívrstvý model CSR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Model output-input a stakeholderský model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185</cp:revision>
  <dcterms:created xsi:type="dcterms:W3CDTF">2016-07-06T15:42:34Z</dcterms:created>
  <dcterms:modified xsi:type="dcterms:W3CDTF">2024-03-04T11:25:34Z</dcterms:modified>
</cp:coreProperties>
</file>