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333" r:id="rId3"/>
    <p:sldId id="309" r:id="rId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8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970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732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Seminář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403648" y="3219822"/>
            <a:ext cx="424847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Diskuze a příklady…..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23878"/>
            <a:ext cx="260007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466877" y="555426"/>
            <a:ext cx="4392488" cy="387154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</a:t>
            </a:r>
            <a:r>
              <a:rPr lang="cs-CZ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týmy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Najděte </a:t>
            </a:r>
            <a:r>
              <a:rPr lang="cs-CZ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firmy, organizace nebo projektu, který vykazuje pozitivní dopad z pohledu společenské odpovědnosti. </a:t>
            </a:r>
            <a:r>
              <a:rPr lang="cs-CZ" sz="14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(10-15 min.)</a:t>
            </a:r>
          </a:p>
          <a:p>
            <a:pPr marL="0" indent="0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F59B78B-EE8C-42E1-B0E5-DB3339D67C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4" y="2844999"/>
            <a:ext cx="2628900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3A4346C8-01B2-4177-8CCA-50A6D112DC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515" y="987574"/>
            <a:ext cx="2808312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D355CF32-773F-4EB6-ADE5-F165B0A404F7}"/>
              </a:ext>
            </a:extLst>
          </p:cNvPr>
          <p:cNvSpPr/>
          <p:nvPr/>
        </p:nvSpPr>
        <p:spPr>
          <a:xfrm>
            <a:off x="489733" y="3259577"/>
            <a:ext cx="5378411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Stručná </a:t>
            </a:r>
            <a:r>
              <a:rPr lang="cs-CZ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Vámi vybraného příkladu (ukázky) odpovědného chování. </a:t>
            </a:r>
            <a:r>
              <a:rPr lang="cs-CZ" sz="14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 min.)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Diskuse – hlavní </a:t>
            </a:r>
            <a:r>
              <a:rPr lang="cs-CZ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poznatek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207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13243</TotalTime>
  <Words>110</Words>
  <Application>Microsoft Office PowerPoint</Application>
  <PresentationFormat>Předvádění na obrazovce (16:9)</PresentationFormat>
  <Paragraphs>21</Paragraphs>
  <Slides>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Calibri</vt:lpstr>
      <vt:lpstr>Enriqueta</vt:lpstr>
      <vt:lpstr>Times New Roman</vt:lpstr>
      <vt:lpstr>Wingdings</vt:lpstr>
      <vt:lpstr>SLU</vt:lpstr>
      <vt:lpstr>1. Seminář </vt:lpstr>
      <vt:lpstr>Úkol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171</cp:revision>
  <dcterms:created xsi:type="dcterms:W3CDTF">2016-07-06T15:42:34Z</dcterms:created>
  <dcterms:modified xsi:type="dcterms:W3CDTF">2024-02-19T12:02:26Z</dcterms:modified>
</cp:coreProperties>
</file>