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334" r:id="rId3"/>
    <p:sldId id="335" r:id="rId4"/>
    <p:sldId id="333" r:id="rId5"/>
    <p:sldId id="309" r:id="rId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11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970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65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971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732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Seminář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95536" y="3219822"/>
            <a:ext cx="5256584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 a role stakeholderů v aplikaci CSR…..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72200" y="3723878"/>
            <a:ext cx="260007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115616" y="723626"/>
            <a:ext cx="5976664" cy="424482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Jak chápete význam a roli stakeholderů z pohledu organizace/firmy? </a:t>
            </a:r>
            <a:r>
              <a:rPr lang="cs-CZ" sz="1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 minut)</a:t>
            </a:r>
          </a:p>
          <a:p>
            <a:pPr>
              <a:buFont typeface="+mj-lt"/>
              <a:buAutoNum type="arabicPeriod"/>
            </a:pPr>
            <a:endParaRPr lang="cs-CZ" sz="1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Stručně uveďte v rámci 1 minuty – </a:t>
            </a:r>
            <a:b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„Jak chápete význam a roli stakeholderů?“ </a:t>
            </a:r>
          </a:p>
          <a:p>
            <a:pPr marL="0" indent="0" algn="ctr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Diskuse – hlavní </a:t>
            </a:r>
            <a:r>
              <a:rPr lang="cs-CZ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poznatek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???</a:t>
            </a: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464496" cy="507703"/>
          </a:xfrm>
        </p:spPr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E15AE9F-D793-442F-B005-14926C46534D}"/>
              </a:ext>
            </a:extLst>
          </p:cNvPr>
          <p:cNvSpPr/>
          <p:nvPr/>
        </p:nvSpPr>
        <p:spPr>
          <a:xfrm>
            <a:off x="3167844" y="5319521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Vypracujete matici stakeholderů na příkladu např. obce/města nebo obecně veřejné správy a odevzdejte do IS. </a:t>
            </a: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F600399-552F-4ADD-ACAA-6EB475E227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5955" y="1275606"/>
            <a:ext cx="3028082" cy="18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00281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464496" cy="507703"/>
          </a:xfrm>
        </p:spPr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E15AE9F-D793-442F-B005-14926C46534D}"/>
              </a:ext>
            </a:extLst>
          </p:cNvPr>
          <p:cNvSpPr/>
          <p:nvPr/>
        </p:nvSpPr>
        <p:spPr>
          <a:xfrm>
            <a:off x="413792" y="987574"/>
            <a:ext cx="725455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Vypracujete matici stakeholderů na příkladu např. obce/města nebo obecně veřejné správy a odevzdejte do IS.</a:t>
            </a:r>
          </a:p>
          <a:p>
            <a:endParaRPr lang="cs-C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Uveďte primární a sekundární stakeholdery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Vypracujte jejich matici (vliv/zájem)</a:t>
            </a: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632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466877" y="555426"/>
            <a:ext cx="4392488" cy="387154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Vytvořte </a:t>
            </a:r>
            <a:r>
              <a:rPr lang="cs-CZ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týmy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+mj-lt"/>
              <a:buAutoNum type="arabicPeriod"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Najděte </a:t>
            </a:r>
            <a:r>
              <a:rPr lang="cs-CZ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firmy, organizace nebo projektu, který vykazuje pozitivní dopad z pohledu společenské odpovědnosti. </a:t>
            </a:r>
            <a:r>
              <a:rPr lang="cs-CZ" sz="14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(10-15 min.)</a:t>
            </a:r>
          </a:p>
          <a:p>
            <a:pPr marL="0" indent="0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464496" cy="507703"/>
          </a:xfrm>
        </p:spPr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FF59B78B-EE8C-42E1-B0E5-DB3339D67C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184" y="2844999"/>
            <a:ext cx="2628900" cy="1743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3A4346C8-01B2-4177-8CCA-50A6D112DC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515" y="987574"/>
            <a:ext cx="2808312" cy="1872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D355CF32-773F-4EB6-ADE5-F165B0A404F7}"/>
              </a:ext>
            </a:extLst>
          </p:cNvPr>
          <p:cNvSpPr/>
          <p:nvPr/>
        </p:nvSpPr>
        <p:spPr>
          <a:xfrm>
            <a:off x="489733" y="3259577"/>
            <a:ext cx="5378411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Stručná </a:t>
            </a:r>
            <a:r>
              <a:rPr lang="cs-CZ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Vámi vybraného příkladu (ukázky) odpovědného chování. </a:t>
            </a:r>
            <a:r>
              <a:rPr lang="cs-CZ" sz="14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 min.)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Diskuse – hlavní </a:t>
            </a:r>
            <a:r>
              <a:rPr lang="cs-CZ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poznatek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207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16389</TotalTime>
  <Words>215</Words>
  <Application>Microsoft Office PowerPoint</Application>
  <PresentationFormat>Předvádění na obrazovce (16:9)</PresentationFormat>
  <Paragraphs>45</Paragraphs>
  <Slides>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Enriqueta</vt:lpstr>
      <vt:lpstr>Times New Roman</vt:lpstr>
      <vt:lpstr>Wingdings</vt:lpstr>
      <vt:lpstr>SLU</vt:lpstr>
      <vt:lpstr>3. Seminář </vt:lpstr>
      <vt:lpstr>Úkol</vt:lpstr>
      <vt:lpstr>Úkol</vt:lpstr>
      <vt:lpstr>Úkol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178</cp:revision>
  <dcterms:created xsi:type="dcterms:W3CDTF">2016-07-06T15:42:34Z</dcterms:created>
  <dcterms:modified xsi:type="dcterms:W3CDTF">2024-03-04T11:26:01Z</dcterms:modified>
</cp:coreProperties>
</file>