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34" r:id="rId3"/>
    <p:sldId id="335" r:id="rId4"/>
    <p:sldId id="309" r:id="rId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11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02.04.2024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7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65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971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sn.cz/osn/hlavni-temata/cile-udrzitelneho-rozvoje-sdg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www.odpovednefirmy.cz/cena-top/vysledky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Seminář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95536" y="3219822"/>
            <a:ext cx="5256584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Reportování společenské odpovědnosti </a:t>
            </a: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CSR reporting</a:t>
            </a: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23878"/>
            <a:ext cx="260007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68611"/>
            <a:ext cx="7344816" cy="42448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Vyberte si jednu firmu/organizaci a její report. </a:t>
            </a:r>
            <a:r>
              <a:rPr lang="cs-CZ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 minut)</a:t>
            </a:r>
          </a:p>
          <a:p>
            <a:pPr>
              <a:buFont typeface="+mj-lt"/>
              <a:buAutoNum type="arabicPeriod"/>
            </a:pPr>
            <a:endParaRPr lang="cs-CZ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Stručně vybranou firmu představte a odůvodněte výběr jejího CSR reportu.</a:t>
            </a:r>
          </a:p>
          <a:p>
            <a:pPr marL="0" indent="0" algn="ctr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9B9EE81-277A-45C4-84A8-3D6DEB1E264E}"/>
              </a:ext>
            </a:extLst>
          </p:cNvPr>
          <p:cNvSpPr/>
          <p:nvPr/>
        </p:nvSpPr>
        <p:spPr>
          <a:xfrm>
            <a:off x="6804248" y="1543525"/>
            <a:ext cx="27363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Zajímavý odkaz:</a:t>
            </a:r>
            <a:endParaRPr lang="cs-CZ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endParaRPr lang="cs-CZ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https://www.odpovednefirmy.cz/cena-top/vysledky.html</a:t>
            </a:r>
            <a:endParaRPr lang="cs-CZ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29829BDA-9C86-4219-8DB7-6C24312FF1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44423" y="1699487"/>
            <a:ext cx="14287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C4C5E222-A56D-4067-BC33-AF70CC5857B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888" y="1119086"/>
            <a:ext cx="2526392" cy="2589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002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E15AE9F-D793-442F-B005-14926C46534D}"/>
              </a:ext>
            </a:extLst>
          </p:cNvPr>
          <p:cNvSpPr/>
          <p:nvPr/>
        </p:nvSpPr>
        <p:spPr>
          <a:xfrm>
            <a:off x="467544" y="915566"/>
            <a:ext cx="61926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Vyberte si konkrétní firmu/organizaci. </a:t>
            </a:r>
            <a:b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(max. 1 s., nahrajte do IS, úkol za 4b.):</a:t>
            </a:r>
          </a:p>
          <a:p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Stručně představte její CSR/Sustainability report</a:t>
            </a: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Vyhodnoťte úroveň informací:</a:t>
            </a:r>
          </a:p>
          <a:p>
            <a:pPr marL="742950" lvl="1" indent="-285750">
              <a:buFontTx/>
              <a:buChar char="-"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relevantnost - informace mají potvrzující, prediktivní hodnotu, mohou být využity při další analýze, mohu mít vliv na rozhodování)</a:t>
            </a:r>
          </a:p>
          <a:p>
            <a:pPr marL="742950" lvl="1" indent="-285750">
              <a:buFontTx/>
              <a:buChar char="-"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věrné zobrazení = užitečné (neutrální, úplné, bezchybné)</a:t>
            </a:r>
          </a:p>
          <a:p>
            <a:pPr marL="742950" lvl="1" indent="-285750">
              <a:buFontTx/>
              <a:buChar char="-"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srozumitelné = jasné (podstatné informace, dobře strukturované, snadno </a:t>
            </a:r>
            <a:r>
              <a:rPr 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srozumitelnné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zbytečné duplicity apod.)</a:t>
            </a:r>
          </a:p>
          <a:p>
            <a:pPr marL="742950" lvl="1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Uveďte doporučení pro daný subjekt, co lze v rámci CSR reportingu zlepšit.</a:t>
            </a: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4F6155A-C56A-4F08-BDCB-8BE61F78C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1347614"/>
            <a:ext cx="180022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63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přeji Vám úspěšný den </a:t>
            </a: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2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92039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17437</TotalTime>
  <Words>203</Words>
  <Application>Microsoft Office PowerPoint</Application>
  <PresentationFormat>Předvádění na obrazovce (16:9)</PresentationFormat>
  <Paragraphs>45</Paragraphs>
  <Slides>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Calibri</vt:lpstr>
      <vt:lpstr>Enriqueta</vt:lpstr>
      <vt:lpstr>Times New Roman</vt:lpstr>
      <vt:lpstr>Wingdings</vt:lpstr>
      <vt:lpstr>SLU</vt:lpstr>
      <vt:lpstr>7. Seminář </vt:lpstr>
      <vt:lpstr>Úkol</vt:lpstr>
      <vt:lpstr>Úkol</vt:lpstr>
      <vt:lpstr> Děkuji za pozornost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Pavel Adámek</cp:lastModifiedBy>
  <cp:revision>195</cp:revision>
  <dcterms:created xsi:type="dcterms:W3CDTF">2016-07-06T15:42:34Z</dcterms:created>
  <dcterms:modified xsi:type="dcterms:W3CDTF">2024-04-02T06:36:32Z</dcterms:modified>
</cp:coreProperties>
</file>