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311" r:id="rId4"/>
    <p:sldId id="312" r:id="rId5"/>
    <p:sldId id="313" r:id="rId6"/>
    <p:sldId id="30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9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7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4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7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tchpower.org/resourc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business plánu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…doporučení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73472" y="1131590"/>
            <a:ext cx="8280920" cy="25922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knihy - </a:t>
            </a:r>
            <a:r>
              <a:rPr lang="en-GB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STARTUP PITCH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Proven Formula to Win Funding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od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Lipp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přístup je jednoduchý a velmi užitečný.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doporučen pro představení, zaujmutí cílové skupiny – investoři, zájemci, partneři apod.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prezentaci ve 4 hlavních bodech (každý bod může být na jednom slidu)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Prezentace podnikatelského plánu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strukturu prezentace doporučuji zahrnou tyto čtyři body: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jeho vymezení, jaké jsou „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pains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trendy v dané oblasti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jaké je Vaše USP (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benefity pro zákazníka (segmenty)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cílový trh (segmenty), velikost + výhody 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go-to market strategie, příjmový model (jak generujete příjmy ze segmentů-různé způsoby), struktura (logika) celého business modelu Canvas</a:t>
            </a: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Struktura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1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4142A8-FC5E-4069-AE65-05241B7FE8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88" t="13671" r="28738" b="3801"/>
          <a:stretch/>
        </p:blipFill>
        <p:spPr>
          <a:xfrm>
            <a:off x="35496" y="38236"/>
            <a:ext cx="6408712" cy="5105264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DD1D6F7-1514-477F-935C-0740B93AE33F}"/>
              </a:ext>
            </a:extLst>
          </p:cNvPr>
          <p:cNvSpPr txBox="1">
            <a:spLocks/>
          </p:cNvSpPr>
          <p:nvPr/>
        </p:nvSpPr>
        <p:spPr>
          <a:xfrm>
            <a:off x="6698672" y="1876057"/>
            <a:ext cx="2744688" cy="13913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Originální struktura prezentace ve 4 bodech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6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prosím prezentaci a nahrajte ji do IS (odevzdávárna)</a:t>
            </a: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pro dodatečné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dirty="0">
                <a:hlinkClick r:id="rId3"/>
              </a:rPr>
              <a:t>http://pitchpower.org/resources/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2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12473</TotalTime>
  <Words>248</Words>
  <Application>Microsoft Office PowerPoint</Application>
  <PresentationFormat>Předvádění na obrazovce (16:9)</PresentationFormat>
  <Paragraphs>52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Prezentace business plánu   …doporučení </vt:lpstr>
      <vt:lpstr>Prezentace podnikatelského plánu</vt:lpstr>
      <vt:lpstr>Struktura prezentace</vt:lpstr>
      <vt:lpstr>Prezentace aplikace PowerPoint</vt:lpstr>
      <vt:lpstr>Prezentace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176</cp:revision>
  <dcterms:created xsi:type="dcterms:W3CDTF">2016-07-06T15:42:34Z</dcterms:created>
  <dcterms:modified xsi:type="dcterms:W3CDTF">2024-09-26T14:06:34Z</dcterms:modified>
</cp:coreProperties>
</file>