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5"/>
  </p:notesMasterIdLst>
  <p:sldIdLst>
    <p:sldId id="256" r:id="rId5"/>
    <p:sldId id="257" r:id="rId6"/>
    <p:sldId id="323" r:id="rId7"/>
    <p:sldId id="324" r:id="rId8"/>
    <p:sldId id="268" r:id="rId9"/>
    <p:sldId id="269" r:id="rId10"/>
    <p:sldId id="384" r:id="rId11"/>
    <p:sldId id="325" r:id="rId12"/>
    <p:sldId id="428" r:id="rId13"/>
    <p:sldId id="429" r:id="rId14"/>
    <p:sldId id="430" r:id="rId15"/>
    <p:sldId id="354" r:id="rId16"/>
    <p:sldId id="431" r:id="rId17"/>
    <p:sldId id="432" r:id="rId18"/>
    <p:sldId id="433" r:id="rId19"/>
    <p:sldId id="434" r:id="rId20"/>
    <p:sldId id="435" r:id="rId21"/>
    <p:sldId id="436" r:id="rId22"/>
    <p:sldId id="437" r:id="rId23"/>
    <p:sldId id="438" r:id="rId24"/>
    <p:sldId id="439" r:id="rId25"/>
    <p:sldId id="417" r:id="rId26"/>
    <p:sldId id="289" r:id="rId27"/>
    <p:sldId id="343" r:id="rId28"/>
    <p:sldId id="440" r:id="rId29"/>
    <p:sldId id="441" r:id="rId30"/>
    <p:sldId id="443" r:id="rId31"/>
    <p:sldId id="442" r:id="rId32"/>
    <p:sldId id="370" r:id="rId33"/>
    <p:sldId id="319" r:id="rId34"/>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FE9F94-CE58-4CCC-AC5B-17FCD7FFE089}" v="8" dt="2025-01-09T18:30:20.48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252" autoAdjust="0"/>
  </p:normalViewPr>
  <p:slideViewPr>
    <p:cSldViewPr>
      <p:cViewPr varScale="1">
        <p:scale>
          <a:sx n="94" d="100"/>
          <a:sy n="94" d="100"/>
        </p:scale>
        <p:origin x="1138" y="7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cie Reczková" userId="06b4fd64-77a6-4415-8315-83d3104b1ff1" providerId="ADAL" clId="{91FE9F94-CE58-4CCC-AC5B-17FCD7FFE089}"/>
    <pc:docChg chg="undo custSel addSld delSld modSld sldOrd">
      <pc:chgData name="Lucie Reczková" userId="06b4fd64-77a6-4415-8315-83d3104b1ff1" providerId="ADAL" clId="{91FE9F94-CE58-4CCC-AC5B-17FCD7FFE089}" dt="2025-01-09T18:35:46.542" v="459"/>
      <pc:docMkLst>
        <pc:docMk/>
      </pc:docMkLst>
      <pc:sldChg chg="delSp modSp mod">
        <pc:chgData name="Lucie Reczková" userId="06b4fd64-77a6-4415-8315-83d3104b1ff1" providerId="ADAL" clId="{91FE9F94-CE58-4CCC-AC5B-17FCD7FFE089}" dt="2025-01-09T18:27:30.429" v="425" actId="478"/>
        <pc:sldMkLst>
          <pc:docMk/>
          <pc:sldMk cId="280633465" sldId="256"/>
        </pc:sldMkLst>
        <pc:spChg chg="mod">
          <ac:chgData name="Lucie Reczková" userId="06b4fd64-77a6-4415-8315-83d3104b1ff1" providerId="ADAL" clId="{91FE9F94-CE58-4CCC-AC5B-17FCD7FFE089}" dt="2024-12-31T16:52:36.331" v="13" actId="20577"/>
          <ac:spMkLst>
            <pc:docMk/>
            <pc:sldMk cId="280633465" sldId="256"/>
            <ac:spMk id="2" creationId="{00000000-0000-0000-0000-000000000000}"/>
          </ac:spMkLst>
        </pc:spChg>
        <pc:spChg chg="del">
          <ac:chgData name="Lucie Reczková" userId="06b4fd64-77a6-4415-8315-83d3104b1ff1" providerId="ADAL" clId="{91FE9F94-CE58-4CCC-AC5B-17FCD7FFE089}" dt="2025-01-09T18:27:30.429" v="425" actId="478"/>
          <ac:spMkLst>
            <pc:docMk/>
            <pc:sldMk cId="280633465" sldId="256"/>
            <ac:spMk id="3" creationId="{00000000-0000-0000-0000-000000000000}"/>
          </ac:spMkLst>
        </pc:spChg>
      </pc:sldChg>
      <pc:sldChg chg="modSp mod">
        <pc:chgData name="Lucie Reczková" userId="06b4fd64-77a6-4415-8315-83d3104b1ff1" providerId="ADAL" clId="{91FE9F94-CE58-4CCC-AC5B-17FCD7FFE089}" dt="2024-12-31T16:53:35.685" v="44" actId="6549"/>
        <pc:sldMkLst>
          <pc:docMk/>
          <pc:sldMk cId="2997543792" sldId="257"/>
        </pc:sldMkLst>
        <pc:spChg chg="mod">
          <ac:chgData name="Lucie Reczková" userId="06b4fd64-77a6-4415-8315-83d3104b1ff1" providerId="ADAL" clId="{91FE9F94-CE58-4CCC-AC5B-17FCD7FFE089}" dt="2024-12-31T16:53:35.685" v="44" actId="6549"/>
          <ac:spMkLst>
            <pc:docMk/>
            <pc:sldMk cId="2997543792" sldId="257"/>
            <ac:spMk id="3" creationId="{00000000-0000-0000-0000-000000000000}"/>
          </ac:spMkLst>
        </pc:spChg>
      </pc:sldChg>
      <pc:sldChg chg="del">
        <pc:chgData name="Lucie Reczková" userId="06b4fd64-77a6-4415-8315-83d3104b1ff1" providerId="ADAL" clId="{91FE9F94-CE58-4CCC-AC5B-17FCD7FFE089}" dt="2024-12-31T17:22:26.172" v="210" actId="47"/>
        <pc:sldMkLst>
          <pc:docMk/>
          <pc:sldMk cId="3260929405" sldId="264"/>
        </pc:sldMkLst>
      </pc:sldChg>
      <pc:sldChg chg="delSp modSp mod">
        <pc:chgData name="Lucie Reczková" userId="06b4fd64-77a6-4415-8315-83d3104b1ff1" providerId="ADAL" clId="{91FE9F94-CE58-4CCC-AC5B-17FCD7FFE089}" dt="2024-12-31T16:54:48.127" v="60" actId="403"/>
        <pc:sldMkLst>
          <pc:docMk/>
          <pc:sldMk cId="1016969144" sldId="268"/>
        </pc:sldMkLst>
        <pc:spChg chg="mod">
          <ac:chgData name="Lucie Reczková" userId="06b4fd64-77a6-4415-8315-83d3104b1ff1" providerId="ADAL" clId="{91FE9F94-CE58-4CCC-AC5B-17FCD7FFE089}" dt="2024-12-31T16:54:48.127" v="60" actId="403"/>
          <ac:spMkLst>
            <pc:docMk/>
            <pc:sldMk cId="1016969144" sldId="268"/>
            <ac:spMk id="5" creationId="{9EA3A623-213F-1F0C-B953-56EA2818E4B9}"/>
          </ac:spMkLst>
        </pc:spChg>
        <pc:spChg chg="mod">
          <ac:chgData name="Lucie Reczková" userId="06b4fd64-77a6-4415-8315-83d3104b1ff1" providerId="ADAL" clId="{91FE9F94-CE58-4CCC-AC5B-17FCD7FFE089}" dt="2024-12-31T16:54:27.119" v="51" actId="21"/>
          <ac:spMkLst>
            <pc:docMk/>
            <pc:sldMk cId="1016969144" sldId="268"/>
            <ac:spMk id="6" creationId="{A1E5464A-C754-DD92-731C-7B5EAA6D22CC}"/>
          </ac:spMkLst>
        </pc:spChg>
      </pc:sldChg>
      <pc:sldChg chg="delSp modSp mod">
        <pc:chgData name="Lucie Reczková" userId="06b4fd64-77a6-4415-8315-83d3104b1ff1" providerId="ADAL" clId="{91FE9F94-CE58-4CCC-AC5B-17FCD7FFE089}" dt="2024-12-31T16:55:23.477" v="66" actId="27636"/>
        <pc:sldMkLst>
          <pc:docMk/>
          <pc:sldMk cId="2313399417" sldId="269"/>
        </pc:sldMkLst>
        <pc:spChg chg="mod">
          <ac:chgData name="Lucie Reczková" userId="06b4fd64-77a6-4415-8315-83d3104b1ff1" providerId="ADAL" clId="{91FE9F94-CE58-4CCC-AC5B-17FCD7FFE089}" dt="2024-12-31T16:55:23.477" v="66" actId="27636"/>
          <ac:spMkLst>
            <pc:docMk/>
            <pc:sldMk cId="2313399417" sldId="269"/>
            <ac:spMk id="2" creationId="{CEC2A181-5B5D-7F12-58AA-2AB6C7AA649E}"/>
          </ac:spMkLst>
        </pc:spChg>
        <pc:spChg chg="mod">
          <ac:chgData name="Lucie Reczková" userId="06b4fd64-77a6-4415-8315-83d3104b1ff1" providerId="ADAL" clId="{91FE9F94-CE58-4CCC-AC5B-17FCD7FFE089}" dt="2024-12-31T16:55:05.687" v="61"/>
          <ac:spMkLst>
            <pc:docMk/>
            <pc:sldMk cId="2313399417" sldId="269"/>
            <ac:spMk id="6" creationId="{C9831E31-749E-4EAE-B5DD-438BFA73E46E}"/>
          </ac:spMkLst>
        </pc:spChg>
      </pc:sldChg>
      <pc:sldChg chg="del">
        <pc:chgData name="Lucie Reczková" userId="06b4fd64-77a6-4415-8315-83d3104b1ff1" providerId="ADAL" clId="{91FE9F94-CE58-4CCC-AC5B-17FCD7FFE089}" dt="2024-12-31T17:22:26.310" v="211" actId="47"/>
        <pc:sldMkLst>
          <pc:docMk/>
          <pc:sldMk cId="1058679703" sldId="272"/>
        </pc:sldMkLst>
      </pc:sldChg>
      <pc:sldChg chg="modSp mod">
        <pc:chgData name="Lucie Reczková" userId="06b4fd64-77a6-4415-8315-83d3104b1ff1" providerId="ADAL" clId="{91FE9F94-CE58-4CCC-AC5B-17FCD7FFE089}" dt="2025-01-09T18:30:51.318" v="441" actId="20577"/>
        <pc:sldMkLst>
          <pc:docMk/>
          <pc:sldMk cId="3099664554" sldId="319"/>
        </pc:sldMkLst>
        <pc:spChg chg="mod">
          <ac:chgData name="Lucie Reczková" userId="06b4fd64-77a6-4415-8315-83d3104b1ff1" providerId="ADAL" clId="{91FE9F94-CE58-4CCC-AC5B-17FCD7FFE089}" dt="2025-01-09T18:30:51.318" v="441" actId="20577"/>
          <ac:spMkLst>
            <pc:docMk/>
            <pc:sldMk cId="3099664554" sldId="319"/>
            <ac:spMk id="3" creationId="{FE86EABA-1459-07F9-C160-484E1E4BD40E}"/>
          </ac:spMkLst>
        </pc:spChg>
      </pc:sldChg>
      <pc:sldChg chg="addSp delSp modSp mod">
        <pc:chgData name="Lucie Reczková" userId="06b4fd64-77a6-4415-8315-83d3104b1ff1" providerId="ADAL" clId="{91FE9F94-CE58-4CCC-AC5B-17FCD7FFE089}" dt="2025-01-09T18:30:24.693" v="439" actId="1076"/>
        <pc:sldMkLst>
          <pc:docMk/>
          <pc:sldMk cId="4286314864" sldId="323"/>
        </pc:sldMkLst>
        <pc:picChg chg="add mod">
          <ac:chgData name="Lucie Reczková" userId="06b4fd64-77a6-4415-8315-83d3104b1ff1" providerId="ADAL" clId="{91FE9F94-CE58-4CCC-AC5B-17FCD7FFE089}" dt="2025-01-09T18:29:56.388" v="434" actId="1076"/>
          <ac:picMkLst>
            <pc:docMk/>
            <pc:sldMk cId="4286314864" sldId="323"/>
            <ac:picMk id="2" creationId="{025DB4E5-4DE2-98C0-19CF-41D9C9D14C7C}"/>
          </ac:picMkLst>
        </pc:picChg>
        <pc:picChg chg="add mod">
          <ac:chgData name="Lucie Reczková" userId="06b4fd64-77a6-4415-8315-83d3104b1ff1" providerId="ADAL" clId="{91FE9F94-CE58-4CCC-AC5B-17FCD7FFE089}" dt="2025-01-09T18:29:36.506" v="431" actId="1076"/>
          <ac:picMkLst>
            <pc:docMk/>
            <pc:sldMk cId="4286314864" sldId="323"/>
            <ac:picMk id="3" creationId="{4666793C-2DF2-F0DA-91F7-44532BC4A2E7}"/>
          </ac:picMkLst>
        </pc:picChg>
        <pc:picChg chg="add mod">
          <ac:chgData name="Lucie Reczková" userId="06b4fd64-77a6-4415-8315-83d3104b1ff1" providerId="ADAL" clId="{91FE9F94-CE58-4CCC-AC5B-17FCD7FFE089}" dt="2025-01-09T18:30:01.164" v="436" actId="1076"/>
          <ac:picMkLst>
            <pc:docMk/>
            <pc:sldMk cId="4286314864" sldId="323"/>
            <ac:picMk id="4" creationId="{28CC1305-22D1-2E62-48F3-62E0B7FD5BB9}"/>
          </ac:picMkLst>
        </pc:picChg>
        <pc:picChg chg="add mod">
          <ac:chgData name="Lucie Reczková" userId="06b4fd64-77a6-4415-8315-83d3104b1ff1" providerId="ADAL" clId="{91FE9F94-CE58-4CCC-AC5B-17FCD7FFE089}" dt="2025-01-09T18:30:24.693" v="439" actId="1076"/>
          <ac:picMkLst>
            <pc:docMk/>
            <pc:sldMk cId="4286314864" sldId="323"/>
            <ac:picMk id="5" creationId="{55A48B33-FCF4-4CA7-094B-C94F70547C3C}"/>
          </ac:picMkLst>
        </pc:picChg>
      </pc:sldChg>
      <pc:sldChg chg="modSp mod">
        <pc:chgData name="Lucie Reczková" userId="06b4fd64-77a6-4415-8315-83d3104b1ff1" providerId="ADAL" clId="{91FE9F94-CE58-4CCC-AC5B-17FCD7FFE089}" dt="2025-01-09T18:35:46.542" v="459"/>
        <pc:sldMkLst>
          <pc:docMk/>
          <pc:sldMk cId="4128326178" sldId="324"/>
        </pc:sldMkLst>
        <pc:spChg chg="mod">
          <ac:chgData name="Lucie Reczková" userId="06b4fd64-77a6-4415-8315-83d3104b1ff1" providerId="ADAL" clId="{91FE9F94-CE58-4CCC-AC5B-17FCD7FFE089}" dt="2025-01-09T18:35:46.542" v="459"/>
          <ac:spMkLst>
            <pc:docMk/>
            <pc:sldMk cId="4128326178" sldId="324"/>
            <ac:spMk id="3" creationId="{3EE58EB9-3061-2DC4-D8A3-BFE4B87CB4B0}"/>
          </ac:spMkLst>
        </pc:spChg>
      </pc:sldChg>
      <pc:sldChg chg="modSp mod">
        <pc:chgData name="Lucie Reczková" userId="06b4fd64-77a6-4415-8315-83d3104b1ff1" providerId="ADAL" clId="{91FE9F94-CE58-4CCC-AC5B-17FCD7FFE089}" dt="2024-12-31T16:56:35.537" v="75" actId="5793"/>
        <pc:sldMkLst>
          <pc:docMk/>
          <pc:sldMk cId="2886664651" sldId="325"/>
        </pc:sldMkLst>
        <pc:spChg chg="mod">
          <ac:chgData name="Lucie Reczková" userId="06b4fd64-77a6-4415-8315-83d3104b1ff1" providerId="ADAL" clId="{91FE9F94-CE58-4CCC-AC5B-17FCD7FFE089}" dt="2024-12-31T16:56:19.481" v="73"/>
          <ac:spMkLst>
            <pc:docMk/>
            <pc:sldMk cId="2886664651" sldId="325"/>
            <ac:spMk id="6" creationId="{40F21BE6-0C8B-EB25-BD17-3A5917FF1DE1}"/>
          </ac:spMkLst>
        </pc:spChg>
        <pc:spChg chg="mod">
          <ac:chgData name="Lucie Reczková" userId="06b4fd64-77a6-4415-8315-83d3104b1ff1" providerId="ADAL" clId="{91FE9F94-CE58-4CCC-AC5B-17FCD7FFE089}" dt="2024-12-31T16:56:35.537" v="75" actId="5793"/>
          <ac:spMkLst>
            <pc:docMk/>
            <pc:sldMk cId="2886664651" sldId="325"/>
            <ac:spMk id="16" creationId="{2CE79BFF-CDF8-C392-6FCB-CA261B0D5EFB}"/>
          </ac:spMkLst>
        </pc:spChg>
      </pc:sldChg>
      <pc:sldChg chg="del">
        <pc:chgData name="Lucie Reczková" userId="06b4fd64-77a6-4415-8315-83d3104b1ff1" providerId="ADAL" clId="{91FE9F94-CE58-4CCC-AC5B-17FCD7FFE089}" dt="2024-12-31T17:22:23.183" v="193" actId="47"/>
        <pc:sldMkLst>
          <pc:docMk/>
          <pc:sldMk cId="3883873218" sldId="326"/>
        </pc:sldMkLst>
      </pc:sldChg>
      <pc:sldChg chg="del">
        <pc:chgData name="Lucie Reczková" userId="06b4fd64-77a6-4415-8315-83d3104b1ff1" providerId="ADAL" clId="{91FE9F94-CE58-4CCC-AC5B-17FCD7FFE089}" dt="2024-12-31T17:22:27.005" v="214" actId="47"/>
        <pc:sldMkLst>
          <pc:docMk/>
          <pc:sldMk cId="1200573303" sldId="343"/>
        </pc:sldMkLst>
      </pc:sldChg>
      <pc:sldChg chg="delSp modSp mod">
        <pc:chgData name="Lucie Reczková" userId="06b4fd64-77a6-4415-8315-83d3104b1ff1" providerId="ADAL" clId="{91FE9F94-CE58-4CCC-AC5B-17FCD7FFE089}" dt="2024-12-31T16:58:44.455" v="96" actId="12"/>
        <pc:sldMkLst>
          <pc:docMk/>
          <pc:sldMk cId="2619963364" sldId="354"/>
        </pc:sldMkLst>
        <pc:spChg chg="mod">
          <ac:chgData name="Lucie Reczková" userId="06b4fd64-77a6-4415-8315-83d3104b1ff1" providerId="ADAL" clId="{91FE9F94-CE58-4CCC-AC5B-17FCD7FFE089}" dt="2024-12-31T16:58:28.763" v="93"/>
          <ac:spMkLst>
            <pc:docMk/>
            <pc:sldMk cId="2619963364" sldId="354"/>
            <ac:spMk id="6" creationId="{D822684C-1543-CB01-C714-976A55AAF381}"/>
          </ac:spMkLst>
        </pc:spChg>
        <pc:spChg chg="mod">
          <ac:chgData name="Lucie Reczková" userId="06b4fd64-77a6-4415-8315-83d3104b1ff1" providerId="ADAL" clId="{91FE9F94-CE58-4CCC-AC5B-17FCD7FFE089}" dt="2024-12-31T16:58:44.455" v="96" actId="12"/>
          <ac:spMkLst>
            <pc:docMk/>
            <pc:sldMk cId="2619963364" sldId="354"/>
            <ac:spMk id="16" creationId="{05C2AC01-1066-FFE8-8945-EC4AE58BF7AF}"/>
          </ac:spMkLst>
        </pc:spChg>
      </pc:sldChg>
      <pc:sldChg chg="del">
        <pc:chgData name="Lucie Reczková" userId="06b4fd64-77a6-4415-8315-83d3104b1ff1" providerId="ADAL" clId="{91FE9F94-CE58-4CCC-AC5B-17FCD7FFE089}" dt="2024-12-31T17:22:25.227" v="203" actId="47"/>
        <pc:sldMkLst>
          <pc:docMk/>
          <pc:sldMk cId="4090196651" sldId="355"/>
        </pc:sldMkLst>
      </pc:sldChg>
      <pc:sldChg chg="del">
        <pc:chgData name="Lucie Reczková" userId="06b4fd64-77a6-4415-8315-83d3104b1ff1" providerId="ADAL" clId="{91FE9F94-CE58-4CCC-AC5B-17FCD7FFE089}" dt="2024-12-31T17:22:25.337" v="204" actId="47"/>
        <pc:sldMkLst>
          <pc:docMk/>
          <pc:sldMk cId="2893352758" sldId="356"/>
        </pc:sldMkLst>
      </pc:sldChg>
      <pc:sldChg chg="del">
        <pc:chgData name="Lucie Reczková" userId="06b4fd64-77a6-4415-8315-83d3104b1ff1" providerId="ADAL" clId="{91FE9F94-CE58-4CCC-AC5B-17FCD7FFE089}" dt="2024-12-31T17:22:25.502" v="205" actId="47"/>
        <pc:sldMkLst>
          <pc:docMk/>
          <pc:sldMk cId="1785926568" sldId="357"/>
        </pc:sldMkLst>
      </pc:sldChg>
      <pc:sldChg chg="modSp mod">
        <pc:chgData name="Lucie Reczková" userId="06b4fd64-77a6-4415-8315-83d3104b1ff1" providerId="ADAL" clId="{91FE9F94-CE58-4CCC-AC5B-17FCD7FFE089}" dt="2024-12-31T16:56:06.278" v="72" actId="14100"/>
        <pc:sldMkLst>
          <pc:docMk/>
          <pc:sldMk cId="3600244989" sldId="384"/>
        </pc:sldMkLst>
        <pc:spChg chg="mod">
          <ac:chgData name="Lucie Reczková" userId="06b4fd64-77a6-4415-8315-83d3104b1ff1" providerId="ADAL" clId="{91FE9F94-CE58-4CCC-AC5B-17FCD7FFE089}" dt="2024-12-31T16:56:06.278" v="72" actId="14100"/>
          <ac:spMkLst>
            <pc:docMk/>
            <pc:sldMk cId="3600244989" sldId="384"/>
            <ac:spMk id="2" creationId="{43C8AF79-BEEE-3786-6A0F-A1B2374BD5A2}"/>
          </ac:spMkLst>
        </pc:spChg>
        <pc:spChg chg="mod">
          <ac:chgData name="Lucie Reczková" userId="06b4fd64-77a6-4415-8315-83d3104b1ff1" providerId="ADAL" clId="{91FE9F94-CE58-4CCC-AC5B-17FCD7FFE089}" dt="2024-12-31T16:55:39.097" v="67"/>
          <ac:spMkLst>
            <pc:docMk/>
            <pc:sldMk cId="3600244989" sldId="384"/>
            <ac:spMk id="6" creationId="{9700D57B-040C-1EE7-5496-A11FF8F6BD8E}"/>
          </ac:spMkLst>
        </pc:spChg>
      </pc:sldChg>
      <pc:sldChg chg="del">
        <pc:chgData name="Lucie Reczková" userId="06b4fd64-77a6-4415-8315-83d3104b1ff1" providerId="ADAL" clId="{91FE9F94-CE58-4CCC-AC5B-17FCD7FFE089}" dt="2024-12-31T17:22:21.850" v="190" actId="47"/>
        <pc:sldMkLst>
          <pc:docMk/>
          <pc:sldMk cId="2122737910" sldId="385"/>
        </pc:sldMkLst>
      </pc:sldChg>
      <pc:sldChg chg="del">
        <pc:chgData name="Lucie Reczková" userId="06b4fd64-77a6-4415-8315-83d3104b1ff1" providerId="ADAL" clId="{91FE9F94-CE58-4CCC-AC5B-17FCD7FFE089}" dt="2024-12-31T17:22:22.282" v="191" actId="47"/>
        <pc:sldMkLst>
          <pc:docMk/>
          <pc:sldMk cId="2163958144" sldId="386"/>
        </pc:sldMkLst>
      </pc:sldChg>
      <pc:sldChg chg="del">
        <pc:chgData name="Lucie Reczková" userId="06b4fd64-77a6-4415-8315-83d3104b1ff1" providerId="ADAL" clId="{91FE9F94-CE58-4CCC-AC5B-17FCD7FFE089}" dt="2024-12-31T17:22:22.738" v="192" actId="47"/>
        <pc:sldMkLst>
          <pc:docMk/>
          <pc:sldMk cId="3569205048" sldId="387"/>
        </pc:sldMkLst>
      </pc:sldChg>
      <pc:sldChg chg="del">
        <pc:chgData name="Lucie Reczková" userId="06b4fd64-77a6-4415-8315-83d3104b1ff1" providerId="ADAL" clId="{91FE9F94-CE58-4CCC-AC5B-17FCD7FFE089}" dt="2024-12-31T17:22:23.723" v="194" actId="47"/>
        <pc:sldMkLst>
          <pc:docMk/>
          <pc:sldMk cId="3782129760" sldId="388"/>
        </pc:sldMkLst>
      </pc:sldChg>
      <pc:sldChg chg="del">
        <pc:chgData name="Lucie Reczková" userId="06b4fd64-77a6-4415-8315-83d3104b1ff1" providerId="ADAL" clId="{91FE9F94-CE58-4CCC-AC5B-17FCD7FFE089}" dt="2024-12-31T17:22:23.970" v="195" actId="47"/>
        <pc:sldMkLst>
          <pc:docMk/>
          <pc:sldMk cId="1141733675" sldId="389"/>
        </pc:sldMkLst>
      </pc:sldChg>
      <pc:sldChg chg="del">
        <pc:chgData name="Lucie Reczková" userId="06b4fd64-77a6-4415-8315-83d3104b1ff1" providerId="ADAL" clId="{91FE9F94-CE58-4CCC-AC5B-17FCD7FFE089}" dt="2024-12-31T17:22:24.239" v="196" actId="47"/>
        <pc:sldMkLst>
          <pc:docMk/>
          <pc:sldMk cId="407988221" sldId="390"/>
        </pc:sldMkLst>
      </pc:sldChg>
      <pc:sldChg chg="del">
        <pc:chgData name="Lucie Reczková" userId="06b4fd64-77a6-4415-8315-83d3104b1ff1" providerId="ADAL" clId="{91FE9F94-CE58-4CCC-AC5B-17FCD7FFE089}" dt="2024-12-31T17:22:24.354" v="197" actId="47"/>
        <pc:sldMkLst>
          <pc:docMk/>
          <pc:sldMk cId="187941701" sldId="391"/>
        </pc:sldMkLst>
      </pc:sldChg>
      <pc:sldChg chg="del">
        <pc:chgData name="Lucie Reczková" userId="06b4fd64-77a6-4415-8315-83d3104b1ff1" providerId="ADAL" clId="{91FE9F94-CE58-4CCC-AC5B-17FCD7FFE089}" dt="2024-12-31T17:22:24.517" v="198" actId="47"/>
        <pc:sldMkLst>
          <pc:docMk/>
          <pc:sldMk cId="1773584895" sldId="392"/>
        </pc:sldMkLst>
      </pc:sldChg>
      <pc:sldChg chg="del">
        <pc:chgData name="Lucie Reczková" userId="06b4fd64-77a6-4415-8315-83d3104b1ff1" providerId="ADAL" clId="{91FE9F94-CE58-4CCC-AC5B-17FCD7FFE089}" dt="2024-12-31T17:22:24.654" v="199" actId="47"/>
        <pc:sldMkLst>
          <pc:docMk/>
          <pc:sldMk cId="793394680" sldId="393"/>
        </pc:sldMkLst>
      </pc:sldChg>
      <pc:sldChg chg="del">
        <pc:chgData name="Lucie Reczková" userId="06b4fd64-77a6-4415-8315-83d3104b1ff1" providerId="ADAL" clId="{91FE9F94-CE58-4CCC-AC5B-17FCD7FFE089}" dt="2024-12-31T17:22:24.770" v="200" actId="47"/>
        <pc:sldMkLst>
          <pc:docMk/>
          <pc:sldMk cId="3672838928" sldId="394"/>
        </pc:sldMkLst>
      </pc:sldChg>
      <pc:sldChg chg="del">
        <pc:chgData name="Lucie Reczková" userId="06b4fd64-77a6-4415-8315-83d3104b1ff1" providerId="ADAL" clId="{91FE9F94-CE58-4CCC-AC5B-17FCD7FFE089}" dt="2024-12-31T17:22:24.932" v="201" actId="47"/>
        <pc:sldMkLst>
          <pc:docMk/>
          <pc:sldMk cId="925938732" sldId="395"/>
        </pc:sldMkLst>
      </pc:sldChg>
      <pc:sldChg chg="del">
        <pc:chgData name="Lucie Reczková" userId="06b4fd64-77a6-4415-8315-83d3104b1ff1" providerId="ADAL" clId="{91FE9F94-CE58-4CCC-AC5B-17FCD7FFE089}" dt="2024-12-31T17:22:25.055" v="202" actId="47"/>
        <pc:sldMkLst>
          <pc:docMk/>
          <pc:sldMk cId="3057914624" sldId="396"/>
        </pc:sldMkLst>
      </pc:sldChg>
      <pc:sldChg chg="del">
        <pc:chgData name="Lucie Reczková" userId="06b4fd64-77a6-4415-8315-83d3104b1ff1" providerId="ADAL" clId="{91FE9F94-CE58-4CCC-AC5B-17FCD7FFE089}" dt="2024-12-31T17:22:25.633" v="206" actId="47"/>
        <pc:sldMkLst>
          <pc:docMk/>
          <pc:sldMk cId="3234412966" sldId="397"/>
        </pc:sldMkLst>
      </pc:sldChg>
      <pc:sldChg chg="del">
        <pc:chgData name="Lucie Reczková" userId="06b4fd64-77a6-4415-8315-83d3104b1ff1" providerId="ADAL" clId="{91FE9F94-CE58-4CCC-AC5B-17FCD7FFE089}" dt="2024-12-31T17:22:25.739" v="207" actId="47"/>
        <pc:sldMkLst>
          <pc:docMk/>
          <pc:sldMk cId="3900628078" sldId="398"/>
        </pc:sldMkLst>
      </pc:sldChg>
      <pc:sldChg chg="del">
        <pc:chgData name="Lucie Reczková" userId="06b4fd64-77a6-4415-8315-83d3104b1ff1" providerId="ADAL" clId="{91FE9F94-CE58-4CCC-AC5B-17FCD7FFE089}" dt="2024-12-31T17:22:25.887" v="208" actId="47"/>
        <pc:sldMkLst>
          <pc:docMk/>
          <pc:sldMk cId="1984046659" sldId="399"/>
        </pc:sldMkLst>
      </pc:sldChg>
      <pc:sldChg chg="del">
        <pc:chgData name="Lucie Reczková" userId="06b4fd64-77a6-4415-8315-83d3104b1ff1" providerId="ADAL" clId="{91FE9F94-CE58-4CCC-AC5B-17FCD7FFE089}" dt="2024-12-31T17:22:26.020" v="209" actId="47"/>
        <pc:sldMkLst>
          <pc:docMk/>
          <pc:sldMk cId="2033873711" sldId="400"/>
        </pc:sldMkLst>
      </pc:sldChg>
      <pc:sldChg chg="del">
        <pc:chgData name="Lucie Reczková" userId="06b4fd64-77a6-4415-8315-83d3104b1ff1" providerId="ADAL" clId="{91FE9F94-CE58-4CCC-AC5B-17FCD7FFE089}" dt="2024-12-31T17:22:26.442" v="212" actId="47"/>
        <pc:sldMkLst>
          <pc:docMk/>
          <pc:sldMk cId="3229305043" sldId="401"/>
        </pc:sldMkLst>
      </pc:sldChg>
      <pc:sldChg chg="del">
        <pc:chgData name="Lucie Reczková" userId="06b4fd64-77a6-4415-8315-83d3104b1ff1" providerId="ADAL" clId="{91FE9F94-CE58-4CCC-AC5B-17FCD7FFE089}" dt="2024-12-31T17:22:26.836" v="213" actId="47"/>
        <pc:sldMkLst>
          <pc:docMk/>
          <pc:sldMk cId="2082828628" sldId="402"/>
        </pc:sldMkLst>
      </pc:sldChg>
      <pc:sldChg chg="del">
        <pc:chgData name="Lucie Reczková" userId="06b4fd64-77a6-4415-8315-83d3104b1ff1" providerId="ADAL" clId="{91FE9F94-CE58-4CCC-AC5B-17FCD7FFE089}" dt="2024-12-31T17:22:27.158" v="215" actId="47"/>
        <pc:sldMkLst>
          <pc:docMk/>
          <pc:sldMk cId="174464056" sldId="403"/>
        </pc:sldMkLst>
      </pc:sldChg>
      <pc:sldChg chg="del">
        <pc:chgData name="Lucie Reczková" userId="06b4fd64-77a6-4415-8315-83d3104b1ff1" providerId="ADAL" clId="{91FE9F94-CE58-4CCC-AC5B-17FCD7FFE089}" dt="2024-12-31T17:22:27.420" v="216" actId="47"/>
        <pc:sldMkLst>
          <pc:docMk/>
          <pc:sldMk cId="1911944563" sldId="404"/>
        </pc:sldMkLst>
      </pc:sldChg>
      <pc:sldChg chg="del">
        <pc:chgData name="Lucie Reczková" userId="06b4fd64-77a6-4415-8315-83d3104b1ff1" providerId="ADAL" clId="{91FE9F94-CE58-4CCC-AC5B-17FCD7FFE089}" dt="2024-12-31T17:22:27.805" v="217" actId="47"/>
        <pc:sldMkLst>
          <pc:docMk/>
          <pc:sldMk cId="3563071612" sldId="405"/>
        </pc:sldMkLst>
      </pc:sldChg>
      <pc:sldChg chg="del">
        <pc:chgData name="Lucie Reczková" userId="06b4fd64-77a6-4415-8315-83d3104b1ff1" providerId="ADAL" clId="{91FE9F94-CE58-4CCC-AC5B-17FCD7FFE089}" dt="2024-12-31T17:22:27.959" v="218" actId="47"/>
        <pc:sldMkLst>
          <pc:docMk/>
          <pc:sldMk cId="2532664257" sldId="406"/>
        </pc:sldMkLst>
      </pc:sldChg>
      <pc:sldChg chg="del">
        <pc:chgData name="Lucie Reczková" userId="06b4fd64-77a6-4415-8315-83d3104b1ff1" providerId="ADAL" clId="{91FE9F94-CE58-4CCC-AC5B-17FCD7FFE089}" dt="2024-12-31T17:22:28.082" v="219" actId="47"/>
        <pc:sldMkLst>
          <pc:docMk/>
          <pc:sldMk cId="356872863" sldId="407"/>
        </pc:sldMkLst>
      </pc:sldChg>
      <pc:sldChg chg="del">
        <pc:chgData name="Lucie Reczková" userId="06b4fd64-77a6-4415-8315-83d3104b1ff1" providerId="ADAL" clId="{91FE9F94-CE58-4CCC-AC5B-17FCD7FFE089}" dt="2024-12-31T17:22:28.561" v="221" actId="47"/>
        <pc:sldMkLst>
          <pc:docMk/>
          <pc:sldMk cId="1909199516" sldId="408"/>
        </pc:sldMkLst>
      </pc:sldChg>
      <pc:sldChg chg="del">
        <pc:chgData name="Lucie Reczková" userId="06b4fd64-77a6-4415-8315-83d3104b1ff1" providerId="ADAL" clId="{91FE9F94-CE58-4CCC-AC5B-17FCD7FFE089}" dt="2024-12-31T17:22:28.861" v="222" actId="47"/>
        <pc:sldMkLst>
          <pc:docMk/>
          <pc:sldMk cId="4199247455" sldId="409"/>
        </pc:sldMkLst>
      </pc:sldChg>
      <pc:sldChg chg="del">
        <pc:chgData name="Lucie Reczková" userId="06b4fd64-77a6-4415-8315-83d3104b1ff1" providerId="ADAL" clId="{91FE9F94-CE58-4CCC-AC5B-17FCD7FFE089}" dt="2024-12-31T17:22:28.258" v="220" actId="47"/>
        <pc:sldMkLst>
          <pc:docMk/>
          <pc:sldMk cId="705118508" sldId="410"/>
        </pc:sldMkLst>
      </pc:sldChg>
      <pc:sldChg chg="del">
        <pc:chgData name="Lucie Reczková" userId="06b4fd64-77a6-4415-8315-83d3104b1ff1" providerId="ADAL" clId="{91FE9F94-CE58-4CCC-AC5B-17FCD7FFE089}" dt="2024-12-31T17:22:29.193" v="223" actId="47"/>
        <pc:sldMkLst>
          <pc:docMk/>
          <pc:sldMk cId="433020595" sldId="411"/>
        </pc:sldMkLst>
      </pc:sldChg>
      <pc:sldChg chg="del">
        <pc:chgData name="Lucie Reczková" userId="06b4fd64-77a6-4415-8315-83d3104b1ff1" providerId="ADAL" clId="{91FE9F94-CE58-4CCC-AC5B-17FCD7FFE089}" dt="2024-12-31T17:22:29.488" v="224" actId="47"/>
        <pc:sldMkLst>
          <pc:docMk/>
          <pc:sldMk cId="3764531408" sldId="412"/>
        </pc:sldMkLst>
      </pc:sldChg>
      <pc:sldChg chg="del">
        <pc:chgData name="Lucie Reczková" userId="06b4fd64-77a6-4415-8315-83d3104b1ff1" providerId="ADAL" clId="{91FE9F94-CE58-4CCC-AC5B-17FCD7FFE089}" dt="2024-12-31T17:22:29.848" v="225" actId="47"/>
        <pc:sldMkLst>
          <pc:docMk/>
          <pc:sldMk cId="2442682831" sldId="413"/>
        </pc:sldMkLst>
      </pc:sldChg>
      <pc:sldChg chg="del">
        <pc:chgData name="Lucie Reczková" userId="06b4fd64-77a6-4415-8315-83d3104b1ff1" providerId="ADAL" clId="{91FE9F94-CE58-4CCC-AC5B-17FCD7FFE089}" dt="2024-12-31T17:22:30.179" v="226" actId="47"/>
        <pc:sldMkLst>
          <pc:docMk/>
          <pc:sldMk cId="1841673692" sldId="414"/>
        </pc:sldMkLst>
      </pc:sldChg>
      <pc:sldChg chg="del">
        <pc:chgData name="Lucie Reczková" userId="06b4fd64-77a6-4415-8315-83d3104b1ff1" providerId="ADAL" clId="{91FE9F94-CE58-4CCC-AC5B-17FCD7FFE089}" dt="2024-12-31T17:22:30.510" v="227" actId="47"/>
        <pc:sldMkLst>
          <pc:docMk/>
          <pc:sldMk cId="3537984829" sldId="415"/>
        </pc:sldMkLst>
      </pc:sldChg>
      <pc:sldChg chg="del">
        <pc:chgData name="Lucie Reczková" userId="06b4fd64-77a6-4415-8315-83d3104b1ff1" providerId="ADAL" clId="{91FE9F94-CE58-4CCC-AC5B-17FCD7FFE089}" dt="2024-12-31T17:22:30.880" v="228" actId="47"/>
        <pc:sldMkLst>
          <pc:docMk/>
          <pc:sldMk cId="3021247934" sldId="416"/>
        </pc:sldMkLst>
      </pc:sldChg>
      <pc:sldChg chg="addSp delSp modSp add del mod">
        <pc:chgData name="Lucie Reczková" userId="06b4fd64-77a6-4415-8315-83d3104b1ff1" providerId="ADAL" clId="{91FE9F94-CE58-4CCC-AC5B-17FCD7FFE089}" dt="2024-12-31T17:27:46.764" v="255" actId="14100"/>
        <pc:sldMkLst>
          <pc:docMk/>
          <pc:sldMk cId="2193480571" sldId="417"/>
        </pc:sldMkLst>
        <pc:spChg chg="add mod">
          <ac:chgData name="Lucie Reczková" userId="06b4fd64-77a6-4415-8315-83d3104b1ff1" providerId="ADAL" clId="{91FE9F94-CE58-4CCC-AC5B-17FCD7FFE089}" dt="2024-12-31T17:27:46.764" v="255" actId="14100"/>
          <ac:spMkLst>
            <pc:docMk/>
            <pc:sldMk cId="2193480571" sldId="417"/>
            <ac:spMk id="3" creationId="{0A8B56B4-7AAF-3C2C-4238-28ABD5C2E104}"/>
          </ac:spMkLst>
        </pc:spChg>
        <pc:spChg chg="mod">
          <ac:chgData name="Lucie Reczková" userId="06b4fd64-77a6-4415-8315-83d3104b1ff1" providerId="ADAL" clId="{91FE9F94-CE58-4CCC-AC5B-17FCD7FFE089}" dt="2024-12-31T17:23:22.171" v="250" actId="20577"/>
          <ac:spMkLst>
            <pc:docMk/>
            <pc:sldMk cId="2193480571" sldId="417"/>
            <ac:spMk id="6" creationId="{A40E2192-19CF-4337-C2FB-5B9E69410787}"/>
          </ac:spMkLst>
        </pc:spChg>
      </pc:sldChg>
      <pc:sldChg chg="del">
        <pc:chgData name="Lucie Reczková" userId="06b4fd64-77a6-4415-8315-83d3104b1ff1" providerId="ADAL" clId="{91FE9F94-CE58-4CCC-AC5B-17FCD7FFE089}" dt="2024-12-31T17:28:31.763" v="256" actId="47"/>
        <pc:sldMkLst>
          <pc:docMk/>
          <pc:sldMk cId="1944107719" sldId="418"/>
        </pc:sldMkLst>
      </pc:sldChg>
      <pc:sldChg chg="del">
        <pc:chgData name="Lucie Reczková" userId="06b4fd64-77a6-4415-8315-83d3104b1ff1" providerId="ADAL" clId="{91FE9F94-CE58-4CCC-AC5B-17FCD7FFE089}" dt="2024-12-31T17:22:53.274" v="232" actId="47"/>
        <pc:sldMkLst>
          <pc:docMk/>
          <pc:sldMk cId="2101357152" sldId="419"/>
        </pc:sldMkLst>
      </pc:sldChg>
      <pc:sldChg chg="del">
        <pc:chgData name="Lucie Reczková" userId="06b4fd64-77a6-4415-8315-83d3104b1ff1" providerId="ADAL" clId="{91FE9F94-CE58-4CCC-AC5B-17FCD7FFE089}" dt="2024-12-31T17:22:53.943" v="233" actId="47"/>
        <pc:sldMkLst>
          <pc:docMk/>
          <pc:sldMk cId="1249300818" sldId="420"/>
        </pc:sldMkLst>
      </pc:sldChg>
      <pc:sldChg chg="del">
        <pc:chgData name="Lucie Reczková" userId="06b4fd64-77a6-4415-8315-83d3104b1ff1" providerId="ADAL" clId="{91FE9F94-CE58-4CCC-AC5B-17FCD7FFE089}" dt="2024-12-31T17:22:55.446" v="234" actId="47"/>
        <pc:sldMkLst>
          <pc:docMk/>
          <pc:sldMk cId="3546373554" sldId="421"/>
        </pc:sldMkLst>
      </pc:sldChg>
      <pc:sldChg chg="del">
        <pc:chgData name="Lucie Reczková" userId="06b4fd64-77a6-4415-8315-83d3104b1ff1" providerId="ADAL" clId="{91FE9F94-CE58-4CCC-AC5B-17FCD7FFE089}" dt="2024-12-31T17:22:56.578" v="235" actId="47"/>
        <pc:sldMkLst>
          <pc:docMk/>
          <pc:sldMk cId="2748647163" sldId="422"/>
        </pc:sldMkLst>
      </pc:sldChg>
      <pc:sldChg chg="del">
        <pc:chgData name="Lucie Reczková" userId="06b4fd64-77a6-4415-8315-83d3104b1ff1" providerId="ADAL" clId="{91FE9F94-CE58-4CCC-AC5B-17FCD7FFE089}" dt="2024-12-31T17:22:57.602" v="236" actId="47"/>
        <pc:sldMkLst>
          <pc:docMk/>
          <pc:sldMk cId="1800456802" sldId="423"/>
        </pc:sldMkLst>
      </pc:sldChg>
      <pc:sldChg chg="del">
        <pc:chgData name="Lucie Reczková" userId="06b4fd64-77a6-4415-8315-83d3104b1ff1" providerId="ADAL" clId="{91FE9F94-CE58-4CCC-AC5B-17FCD7FFE089}" dt="2024-12-31T17:22:58.165" v="237" actId="47"/>
        <pc:sldMkLst>
          <pc:docMk/>
          <pc:sldMk cId="1819497758" sldId="424"/>
        </pc:sldMkLst>
      </pc:sldChg>
      <pc:sldChg chg="del">
        <pc:chgData name="Lucie Reczková" userId="06b4fd64-77a6-4415-8315-83d3104b1ff1" providerId="ADAL" clId="{91FE9F94-CE58-4CCC-AC5B-17FCD7FFE089}" dt="2024-12-31T17:22:58.770" v="238" actId="47"/>
        <pc:sldMkLst>
          <pc:docMk/>
          <pc:sldMk cId="12089479" sldId="425"/>
        </pc:sldMkLst>
      </pc:sldChg>
      <pc:sldChg chg="del">
        <pc:chgData name="Lucie Reczková" userId="06b4fd64-77a6-4415-8315-83d3104b1ff1" providerId="ADAL" clId="{91FE9F94-CE58-4CCC-AC5B-17FCD7FFE089}" dt="2024-12-31T17:23:00.106" v="239" actId="47"/>
        <pc:sldMkLst>
          <pc:docMk/>
          <pc:sldMk cId="1430141412" sldId="426"/>
        </pc:sldMkLst>
      </pc:sldChg>
      <pc:sldChg chg="del">
        <pc:chgData name="Lucie Reczková" userId="06b4fd64-77a6-4415-8315-83d3104b1ff1" providerId="ADAL" clId="{91FE9F94-CE58-4CCC-AC5B-17FCD7FFE089}" dt="2024-12-31T17:23:01.176" v="240" actId="47"/>
        <pc:sldMkLst>
          <pc:docMk/>
          <pc:sldMk cId="834344633" sldId="427"/>
        </pc:sldMkLst>
      </pc:sldChg>
      <pc:sldChg chg="modSp add mod">
        <pc:chgData name="Lucie Reczková" userId="06b4fd64-77a6-4415-8315-83d3104b1ff1" providerId="ADAL" clId="{91FE9F94-CE58-4CCC-AC5B-17FCD7FFE089}" dt="2024-12-31T16:57:11.706" v="80" actId="113"/>
        <pc:sldMkLst>
          <pc:docMk/>
          <pc:sldMk cId="1800660237" sldId="428"/>
        </pc:sldMkLst>
        <pc:spChg chg="mod">
          <ac:chgData name="Lucie Reczková" userId="06b4fd64-77a6-4415-8315-83d3104b1ff1" providerId="ADAL" clId="{91FE9F94-CE58-4CCC-AC5B-17FCD7FFE089}" dt="2024-12-31T16:57:11.706" v="80" actId="113"/>
          <ac:spMkLst>
            <pc:docMk/>
            <pc:sldMk cId="1800660237" sldId="428"/>
            <ac:spMk id="16" creationId="{6442D233-18B3-9FD2-2F82-307BFA813200}"/>
          </ac:spMkLst>
        </pc:spChg>
      </pc:sldChg>
      <pc:sldChg chg="modSp add mod">
        <pc:chgData name="Lucie Reczková" userId="06b4fd64-77a6-4415-8315-83d3104b1ff1" providerId="ADAL" clId="{91FE9F94-CE58-4CCC-AC5B-17FCD7FFE089}" dt="2024-12-31T16:57:45.663" v="87" actId="12"/>
        <pc:sldMkLst>
          <pc:docMk/>
          <pc:sldMk cId="3740173209" sldId="429"/>
        </pc:sldMkLst>
        <pc:spChg chg="mod">
          <ac:chgData name="Lucie Reczková" userId="06b4fd64-77a6-4415-8315-83d3104b1ff1" providerId="ADAL" clId="{91FE9F94-CE58-4CCC-AC5B-17FCD7FFE089}" dt="2024-12-31T16:57:45.663" v="87" actId="12"/>
          <ac:spMkLst>
            <pc:docMk/>
            <pc:sldMk cId="3740173209" sldId="429"/>
            <ac:spMk id="16" creationId="{39438914-0364-29D3-A3F1-BF954F57B53F}"/>
          </ac:spMkLst>
        </pc:spChg>
      </pc:sldChg>
      <pc:sldChg chg="modSp add mod">
        <pc:chgData name="Lucie Reczková" userId="06b4fd64-77a6-4415-8315-83d3104b1ff1" providerId="ADAL" clId="{91FE9F94-CE58-4CCC-AC5B-17FCD7FFE089}" dt="2024-12-31T16:58:08.285" v="92" actId="12"/>
        <pc:sldMkLst>
          <pc:docMk/>
          <pc:sldMk cId="3565286003" sldId="430"/>
        </pc:sldMkLst>
        <pc:spChg chg="mod">
          <ac:chgData name="Lucie Reczková" userId="06b4fd64-77a6-4415-8315-83d3104b1ff1" providerId="ADAL" clId="{91FE9F94-CE58-4CCC-AC5B-17FCD7FFE089}" dt="2024-12-31T16:58:08.285" v="92" actId="12"/>
          <ac:spMkLst>
            <pc:docMk/>
            <pc:sldMk cId="3565286003" sldId="430"/>
            <ac:spMk id="16" creationId="{7174FB37-31BF-DA13-66A2-6E217FB72596}"/>
          </ac:spMkLst>
        </pc:spChg>
      </pc:sldChg>
      <pc:sldChg chg="modSp add mod">
        <pc:chgData name="Lucie Reczková" userId="06b4fd64-77a6-4415-8315-83d3104b1ff1" providerId="ADAL" clId="{91FE9F94-CE58-4CCC-AC5B-17FCD7FFE089}" dt="2024-12-31T16:59:15.988" v="102" actId="12"/>
        <pc:sldMkLst>
          <pc:docMk/>
          <pc:sldMk cId="2443495948" sldId="431"/>
        </pc:sldMkLst>
        <pc:spChg chg="mod">
          <ac:chgData name="Lucie Reczková" userId="06b4fd64-77a6-4415-8315-83d3104b1ff1" providerId="ADAL" clId="{91FE9F94-CE58-4CCC-AC5B-17FCD7FFE089}" dt="2024-12-31T16:59:15.988" v="102" actId="12"/>
          <ac:spMkLst>
            <pc:docMk/>
            <pc:sldMk cId="2443495948" sldId="431"/>
            <ac:spMk id="16" creationId="{7C538A5B-55C0-6F4D-45F8-F5B23DDF7ACD}"/>
          </ac:spMkLst>
        </pc:spChg>
      </pc:sldChg>
      <pc:sldChg chg="modSp add mod">
        <pc:chgData name="Lucie Reczková" userId="06b4fd64-77a6-4415-8315-83d3104b1ff1" providerId="ADAL" clId="{91FE9F94-CE58-4CCC-AC5B-17FCD7FFE089}" dt="2024-12-31T16:59:36.588" v="104"/>
        <pc:sldMkLst>
          <pc:docMk/>
          <pc:sldMk cId="683301649" sldId="432"/>
        </pc:sldMkLst>
        <pc:spChg chg="mod">
          <ac:chgData name="Lucie Reczková" userId="06b4fd64-77a6-4415-8315-83d3104b1ff1" providerId="ADAL" clId="{91FE9F94-CE58-4CCC-AC5B-17FCD7FFE089}" dt="2024-12-31T16:59:36.588" v="104"/>
          <ac:spMkLst>
            <pc:docMk/>
            <pc:sldMk cId="683301649" sldId="432"/>
            <ac:spMk id="16" creationId="{6823F52D-F88A-1E48-9F3C-267CAE507595}"/>
          </ac:spMkLst>
        </pc:spChg>
      </pc:sldChg>
      <pc:sldChg chg="modSp add mod">
        <pc:chgData name="Lucie Reczková" userId="06b4fd64-77a6-4415-8315-83d3104b1ff1" providerId="ADAL" clId="{91FE9F94-CE58-4CCC-AC5B-17FCD7FFE089}" dt="2024-12-31T16:59:54.580" v="106"/>
        <pc:sldMkLst>
          <pc:docMk/>
          <pc:sldMk cId="2855728231" sldId="433"/>
        </pc:sldMkLst>
        <pc:spChg chg="mod">
          <ac:chgData name="Lucie Reczková" userId="06b4fd64-77a6-4415-8315-83d3104b1ff1" providerId="ADAL" clId="{91FE9F94-CE58-4CCC-AC5B-17FCD7FFE089}" dt="2024-12-31T16:59:54.580" v="106"/>
          <ac:spMkLst>
            <pc:docMk/>
            <pc:sldMk cId="2855728231" sldId="433"/>
            <ac:spMk id="16" creationId="{BD4E9C31-A2C8-842A-78D7-940155E8A08C}"/>
          </ac:spMkLst>
        </pc:spChg>
      </pc:sldChg>
      <pc:sldChg chg="modSp add mod">
        <pc:chgData name="Lucie Reczková" userId="06b4fd64-77a6-4415-8315-83d3104b1ff1" providerId="ADAL" clId="{91FE9F94-CE58-4CCC-AC5B-17FCD7FFE089}" dt="2024-12-31T17:00:48.866" v="124" actId="5793"/>
        <pc:sldMkLst>
          <pc:docMk/>
          <pc:sldMk cId="3451895999" sldId="434"/>
        </pc:sldMkLst>
        <pc:spChg chg="mod">
          <ac:chgData name="Lucie Reczková" userId="06b4fd64-77a6-4415-8315-83d3104b1ff1" providerId="ADAL" clId="{91FE9F94-CE58-4CCC-AC5B-17FCD7FFE089}" dt="2024-12-31T17:00:48.866" v="124" actId="5793"/>
          <ac:spMkLst>
            <pc:docMk/>
            <pc:sldMk cId="3451895999" sldId="434"/>
            <ac:spMk id="16" creationId="{529F2881-D3E4-0397-DB48-792F2EA84342}"/>
          </ac:spMkLst>
        </pc:spChg>
      </pc:sldChg>
      <pc:sldChg chg="modSp add mod">
        <pc:chgData name="Lucie Reczková" userId="06b4fd64-77a6-4415-8315-83d3104b1ff1" providerId="ADAL" clId="{91FE9F94-CE58-4CCC-AC5B-17FCD7FFE089}" dt="2024-12-31T17:00:36.438" v="121"/>
        <pc:sldMkLst>
          <pc:docMk/>
          <pc:sldMk cId="423641413" sldId="435"/>
        </pc:sldMkLst>
        <pc:spChg chg="mod">
          <ac:chgData name="Lucie Reczková" userId="06b4fd64-77a6-4415-8315-83d3104b1ff1" providerId="ADAL" clId="{91FE9F94-CE58-4CCC-AC5B-17FCD7FFE089}" dt="2024-12-31T17:00:36.438" v="121"/>
          <ac:spMkLst>
            <pc:docMk/>
            <pc:sldMk cId="423641413" sldId="435"/>
            <ac:spMk id="16" creationId="{0BE5F8AD-549E-5C9B-777E-E767A2F2D45A}"/>
          </ac:spMkLst>
        </pc:spChg>
      </pc:sldChg>
      <pc:sldChg chg="modSp add mod">
        <pc:chgData name="Lucie Reczková" userId="06b4fd64-77a6-4415-8315-83d3104b1ff1" providerId="ADAL" clId="{91FE9F94-CE58-4CCC-AC5B-17FCD7FFE089}" dt="2024-12-31T17:15:58.212" v="136" actId="12"/>
        <pc:sldMkLst>
          <pc:docMk/>
          <pc:sldMk cId="1322303907" sldId="436"/>
        </pc:sldMkLst>
        <pc:spChg chg="mod">
          <ac:chgData name="Lucie Reczková" userId="06b4fd64-77a6-4415-8315-83d3104b1ff1" providerId="ADAL" clId="{91FE9F94-CE58-4CCC-AC5B-17FCD7FFE089}" dt="2024-12-31T17:15:58.212" v="136" actId="12"/>
          <ac:spMkLst>
            <pc:docMk/>
            <pc:sldMk cId="1322303907" sldId="436"/>
            <ac:spMk id="16" creationId="{758D8A00-9856-FF42-1394-178B8BC9FB24}"/>
          </ac:spMkLst>
        </pc:spChg>
      </pc:sldChg>
      <pc:sldChg chg="modSp add mod">
        <pc:chgData name="Lucie Reczková" userId="06b4fd64-77a6-4415-8315-83d3104b1ff1" providerId="ADAL" clId="{91FE9F94-CE58-4CCC-AC5B-17FCD7FFE089}" dt="2024-12-31T17:17:26.746" v="145"/>
        <pc:sldMkLst>
          <pc:docMk/>
          <pc:sldMk cId="1307277757" sldId="437"/>
        </pc:sldMkLst>
        <pc:spChg chg="mod">
          <ac:chgData name="Lucie Reczková" userId="06b4fd64-77a6-4415-8315-83d3104b1ff1" providerId="ADAL" clId="{91FE9F94-CE58-4CCC-AC5B-17FCD7FFE089}" dt="2024-12-31T17:17:26.746" v="145"/>
          <ac:spMkLst>
            <pc:docMk/>
            <pc:sldMk cId="1307277757" sldId="437"/>
            <ac:spMk id="6" creationId="{845B651D-9A74-D07B-3D47-9C1709593A0A}"/>
          </ac:spMkLst>
        </pc:spChg>
        <pc:spChg chg="mod">
          <ac:chgData name="Lucie Reczková" userId="06b4fd64-77a6-4415-8315-83d3104b1ff1" providerId="ADAL" clId="{91FE9F94-CE58-4CCC-AC5B-17FCD7FFE089}" dt="2024-12-31T17:17:01.293" v="144" actId="403"/>
          <ac:spMkLst>
            <pc:docMk/>
            <pc:sldMk cId="1307277757" sldId="437"/>
            <ac:spMk id="16" creationId="{A42A0BA0-3CC9-C330-921E-7D468C5205C9}"/>
          </ac:spMkLst>
        </pc:spChg>
      </pc:sldChg>
      <pc:sldChg chg="modSp add mod">
        <pc:chgData name="Lucie Reczková" userId="06b4fd64-77a6-4415-8315-83d3104b1ff1" providerId="ADAL" clId="{91FE9F94-CE58-4CCC-AC5B-17FCD7FFE089}" dt="2024-12-31T17:21:18.861" v="185" actId="27636"/>
        <pc:sldMkLst>
          <pc:docMk/>
          <pc:sldMk cId="2421732981" sldId="438"/>
        </pc:sldMkLst>
        <pc:spChg chg="mod">
          <ac:chgData name="Lucie Reczková" userId="06b4fd64-77a6-4415-8315-83d3104b1ff1" providerId="ADAL" clId="{91FE9F94-CE58-4CCC-AC5B-17FCD7FFE089}" dt="2024-12-31T17:20:45.571" v="177"/>
          <ac:spMkLst>
            <pc:docMk/>
            <pc:sldMk cId="2421732981" sldId="438"/>
            <ac:spMk id="6" creationId="{424A3EC6-302E-EACA-225E-02D83EA57BC1}"/>
          </ac:spMkLst>
        </pc:spChg>
        <pc:spChg chg="mod">
          <ac:chgData name="Lucie Reczková" userId="06b4fd64-77a6-4415-8315-83d3104b1ff1" providerId="ADAL" clId="{91FE9F94-CE58-4CCC-AC5B-17FCD7FFE089}" dt="2024-12-31T17:21:18.861" v="185" actId="27636"/>
          <ac:spMkLst>
            <pc:docMk/>
            <pc:sldMk cId="2421732981" sldId="438"/>
            <ac:spMk id="16" creationId="{656B1695-CFBE-C3B4-477A-136B648BAAF9}"/>
          </ac:spMkLst>
        </pc:spChg>
      </pc:sldChg>
      <pc:sldChg chg="modSp add mod">
        <pc:chgData name="Lucie Reczková" userId="06b4fd64-77a6-4415-8315-83d3104b1ff1" providerId="ADAL" clId="{91FE9F94-CE58-4CCC-AC5B-17FCD7FFE089}" dt="2024-12-31T17:21:54.254" v="189" actId="5793"/>
        <pc:sldMkLst>
          <pc:docMk/>
          <pc:sldMk cId="2770764014" sldId="439"/>
        </pc:sldMkLst>
        <pc:spChg chg="mod">
          <ac:chgData name="Lucie Reczková" userId="06b4fd64-77a6-4415-8315-83d3104b1ff1" providerId="ADAL" clId="{91FE9F94-CE58-4CCC-AC5B-17FCD7FFE089}" dt="2024-12-31T17:21:54.254" v="189" actId="5793"/>
          <ac:spMkLst>
            <pc:docMk/>
            <pc:sldMk cId="2770764014" sldId="439"/>
            <ac:spMk id="16" creationId="{25836780-568D-491A-8345-9270DCE1B1BB}"/>
          </ac:spMkLst>
        </pc:spChg>
      </pc:sldChg>
      <pc:sldChg chg="modSp add mod ord">
        <pc:chgData name="Lucie Reczková" userId="06b4fd64-77a6-4415-8315-83d3104b1ff1" providerId="ADAL" clId="{91FE9F94-CE58-4CCC-AC5B-17FCD7FFE089}" dt="2024-12-31T17:35:46.973" v="287" actId="113"/>
        <pc:sldMkLst>
          <pc:docMk/>
          <pc:sldMk cId="2308864382" sldId="440"/>
        </pc:sldMkLst>
        <pc:spChg chg="mod">
          <ac:chgData name="Lucie Reczková" userId="06b4fd64-77a6-4415-8315-83d3104b1ff1" providerId="ADAL" clId="{91FE9F94-CE58-4CCC-AC5B-17FCD7FFE089}" dt="2024-12-31T17:35:46.973" v="287" actId="113"/>
          <ac:spMkLst>
            <pc:docMk/>
            <pc:sldMk cId="2308864382" sldId="440"/>
            <ac:spMk id="3" creationId="{C489623E-C2C2-6C2D-028F-B375B8EFE1FC}"/>
          </ac:spMkLst>
        </pc:spChg>
        <pc:spChg chg="mod">
          <ac:chgData name="Lucie Reczková" userId="06b4fd64-77a6-4415-8315-83d3104b1ff1" providerId="ADAL" clId="{91FE9F94-CE58-4CCC-AC5B-17FCD7FFE089}" dt="2024-12-31T17:29:18.691" v="271" actId="20577"/>
          <ac:spMkLst>
            <pc:docMk/>
            <pc:sldMk cId="2308864382" sldId="440"/>
            <ac:spMk id="6" creationId="{5518EF5B-BE70-F497-B1DA-47561389AFE3}"/>
          </ac:spMkLst>
        </pc:spChg>
      </pc:sldChg>
      <pc:sldChg chg="modSp add mod ord">
        <pc:chgData name="Lucie Reczková" userId="06b4fd64-77a6-4415-8315-83d3104b1ff1" providerId="ADAL" clId="{91FE9F94-CE58-4CCC-AC5B-17FCD7FFE089}" dt="2024-12-31T17:38:14.298" v="311" actId="20577"/>
        <pc:sldMkLst>
          <pc:docMk/>
          <pc:sldMk cId="3607651847" sldId="441"/>
        </pc:sldMkLst>
        <pc:spChg chg="mod">
          <ac:chgData name="Lucie Reczková" userId="06b4fd64-77a6-4415-8315-83d3104b1ff1" providerId="ADAL" clId="{91FE9F94-CE58-4CCC-AC5B-17FCD7FFE089}" dt="2024-12-31T17:36:03.211" v="290" actId="12"/>
          <ac:spMkLst>
            <pc:docMk/>
            <pc:sldMk cId="3607651847" sldId="441"/>
            <ac:spMk id="2" creationId="{C4B200A9-ABCA-413F-FE5A-EDCDF6385EF8}"/>
          </ac:spMkLst>
        </pc:spChg>
        <pc:spChg chg="mod">
          <ac:chgData name="Lucie Reczková" userId="06b4fd64-77a6-4415-8315-83d3104b1ff1" providerId="ADAL" clId="{91FE9F94-CE58-4CCC-AC5B-17FCD7FFE089}" dt="2024-12-31T17:38:14.298" v="311" actId="20577"/>
          <ac:spMkLst>
            <pc:docMk/>
            <pc:sldMk cId="3607651847" sldId="441"/>
            <ac:spMk id="6" creationId="{5A4306CA-FBC1-C12D-B3F9-9D267396A044}"/>
          </ac:spMkLst>
        </pc:spChg>
      </pc:sldChg>
      <pc:sldChg chg="addSp delSp modSp add mod">
        <pc:chgData name="Lucie Reczková" userId="06b4fd64-77a6-4415-8315-83d3104b1ff1" providerId="ADAL" clId="{91FE9F94-CE58-4CCC-AC5B-17FCD7FFE089}" dt="2024-12-31T17:44:36.779" v="368" actId="20577"/>
        <pc:sldMkLst>
          <pc:docMk/>
          <pc:sldMk cId="3200657636" sldId="442"/>
        </pc:sldMkLst>
        <pc:spChg chg="mod">
          <ac:chgData name="Lucie Reczková" userId="06b4fd64-77a6-4415-8315-83d3104b1ff1" providerId="ADAL" clId="{91FE9F94-CE58-4CCC-AC5B-17FCD7FFE089}" dt="2024-12-31T17:38:00.470" v="292" actId="6549"/>
          <ac:spMkLst>
            <pc:docMk/>
            <pc:sldMk cId="3200657636" sldId="442"/>
            <ac:spMk id="2" creationId="{20C96013-494D-1A12-4373-49F45F7AA42A}"/>
          </ac:spMkLst>
        </pc:spChg>
        <pc:spChg chg="mod">
          <ac:chgData name="Lucie Reczková" userId="06b4fd64-77a6-4415-8315-83d3104b1ff1" providerId="ADAL" clId="{91FE9F94-CE58-4CCC-AC5B-17FCD7FFE089}" dt="2024-12-31T17:44:36.779" v="368" actId="20577"/>
          <ac:spMkLst>
            <pc:docMk/>
            <pc:sldMk cId="3200657636" sldId="442"/>
            <ac:spMk id="6" creationId="{1E79BE73-A276-0DC5-A241-599B8AFD8865}"/>
          </ac:spMkLst>
        </pc:spChg>
        <pc:picChg chg="add mod">
          <ac:chgData name="Lucie Reczková" userId="06b4fd64-77a6-4415-8315-83d3104b1ff1" providerId="ADAL" clId="{91FE9F94-CE58-4CCC-AC5B-17FCD7FFE089}" dt="2024-12-31T17:44:04.953" v="314" actId="1076"/>
          <ac:picMkLst>
            <pc:docMk/>
            <pc:sldMk cId="3200657636" sldId="442"/>
            <ac:picMk id="7" creationId="{FD1FCC8C-EB06-CEE3-0B00-5711AB326693}"/>
          </ac:picMkLst>
        </pc:picChg>
      </pc:sldChg>
      <pc:sldChg chg="modSp add mod">
        <pc:chgData name="Lucie Reczková" userId="06b4fd64-77a6-4415-8315-83d3104b1ff1" providerId="ADAL" clId="{91FE9F94-CE58-4CCC-AC5B-17FCD7FFE089}" dt="2024-12-31T17:51:41.880" v="420" actId="12"/>
        <pc:sldMkLst>
          <pc:docMk/>
          <pc:sldMk cId="4050105136" sldId="443"/>
        </pc:sldMkLst>
        <pc:spChg chg="mod">
          <ac:chgData name="Lucie Reczková" userId="06b4fd64-77a6-4415-8315-83d3104b1ff1" providerId="ADAL" clId="{91FE9F94-CE58-4CCC-AC5B-17FCD7FFE089}" dt="2024-12-31T17:51:41.880" v="420" actId="12"/>
          <ac:spMkLst>
            <pc:docMk/>
            <pc:sldMk cId="4050105136" sldId="443"/>
            <ac:spMk id="2" creationId="{9CFF5B59-4AB7-012C-5DBF-DBB9FCC06C5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09.01.2025</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csvukrs</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3B6651-11B4-605A-DFFD-D84FBA1C3123}"/>
            </a:ext>
          </a:extLst>
        </p:cNvPr>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096FD99F-FB5D-717B-CE2A-AF803BF14B5C}"/>
              </a:ext>
            </a:extLst>
          </p:cNvPr>
          <p:cNvSpPr>
            <a:spLocks noGrp="1" noRot="1" noChangeAspect="1"/>
          </p:cNvSpPr>
          <p:nvPr>
            <p:ph type="sldImg"/>
          </p:nvPr>
        </p:nvSpPr>
        <p:spPr/>
      </p:sp>
      <p:sp>
        <p:nvSpPr>
          <p:cNvPr id="3" name="Zástupný symbol pro poznámky 2">
            <a:extLst>
              <a:ext uri="{FF2B5EF4-FFF2-40B4-BE49-F238E27FC236}">
                <a16:creationId xmlns:a16="http://schemas.microsoft.com/office/drawing/2014/main" id="{117E593E-B68C-C3D2-6A8F-BFD39975F859}"/>
              </a:ext>
            </a:extLst>
          </p:cNvPr>
          <p:cNvSpPr>
            <a:spLocks noGrp="1"/>
          </p:cNvSpPr>
          <p:nvPr>
            <p:ph type="body" idx="1"/>
          </p:nvPr>
        </p:nvSpPr>
        <p:spPr/>
        <p:txBody>
          <a:bodyPr/>
          <a:lstStyle/>
          <a:p>
            <a:r>
              <a:rPr lang="cs-CZ" dirty="0"/>
              <a:t>csvukrs</a:t>
            </a:r>
          </a:p>
        </p:txBody>
      </p:sp>
      <p:sp>
        <p:nvSpPr>
          <p:cNvPr id="4" name="Zástupný symbol pro číslo snímku 3">
            <a:extLst>
              <a:ext uri="{FF2B5EF4-FFF2-40B4-BE49-F238E27FC236}">
                <a16:creationId xmlns:a16="http://schemas.microsoft.com/office/drawing/2014/main" id="{7E5E5978-95EB-9D3F-CED9-DB75652A188A}"/>
              </a:ext>
            </a:extLst>
          </p:cNvPr>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31107085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684AB0-45B8-C30C-A472-4DEFCF9EAFD0}"/>
            </a:ext>
          </a:extLst>
        </p:cNvPr>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8ADE7193-15A7-9D37-34F1-C8875301DEEE}"/>
              </a:ext>
            </a:extLst>
          </p:cNvPr>
          <p:cNvSpPr>
            <a:spLocks noGrp="1" noRot="1" noChangeAspect="1"/>
          </p:cNvSpPr>
          <p:nvPr>
            <p:ph type="sldImg"/>
          </p:nvPr>
        </p:nvSpPr>
        <p:spPr/>
      </p:sp>
      <p:sp>
        <p:nvSpPr>
          <p:cNvPr id="3" name="Zástupný symbol pro poznámky 2">
            <a:extLst>
              <a:ext uri="{FF2B5EF4-FFF2-40B4-BE49-F238E27FC236}">
                <a16:creationId xmlns:a16="http://schemas.microsoft.com/office/drawing/2014/main" id="{2C5D7E11-06A0-B170-C168-1DE27F521716}"/>
              </a:ext>
            </a:extLst>
          </p:cNvPr>
          <p:cNvSpPr>
            <a:spLocks noGrp="1"/>
          </p:cNvSpPr>
          <p:nvPr>
            <p:ph type="body" idx="1"/>
          </p:nvPr>
        </p:nvSpPr>
        <p:spPr/>
        <p:txBody>
          <a:bodyPr/>
          <a:lstStyle/>
          <a:p>
            <a:r>
              <a:rPr lang="cs-CZ" dirty="0"/>
              <a:t>csvukrs</a:t>
            </a:r>
          </a:p>
        </p:txBody>
      </p:sp>
      <p:sp>
        <p:nvSpPr>
          <p:cNvPr id="4" name="Zástupný symbol pro číslo snímku 3">
            <a:extLst>
              <a:ext uri="{FF2B5EF4-FFF2-40B4-BE49-F238E27FC236}">
                <a16:creationId xmlns:a16="http://schemas.microsoft.com/office/drawing/2014/main" id="{2B35EA87-7528-1BEF-0FD3-329D1448A245}"/>
              </a:ext>
            </a:extLst>
          </p:cNvPr>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41102919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41C724-DA2F-E39C-5940-2DE2F38DFFD6}"/>
            </a:ext>
          </a:extLst>
        </p:cNvPr>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09E67460-A6BC-53D8-2A1C-254D67D677E0}"/>
              </a:ext>
            </a:extLst>
          </p:cNvPr>
          <p:cNvSpPr>
            <a:spLocks noGrp="1" noRot="1" noChangeAspect="1"/>
          </p:cNvSpPr>
          <p:nvPr>
            <p:ph type="sldImg"/>
          </p:nvPr>
        </p:nvSpPr>
        <p:spPr/>
      </p:sp>
      <p:sp>
        <p:nvSpPr>
          <p:cNvPr id="3" name="Zástupný symbol pro poznámky 2">
            <a:extLst>
              <a:ext uri="{FF2B5EF4-FFF2-40B4-BE49-F238E27FC236}">
                <a16:creationId xmlns:a16="http://schemas.microsoft.com/office/drawing/2014/main" id="{4B1B6BA9-EF9B-CC28-8495-B5CD0E0B69B8}"/>
              </a:ext>
            </a:extLst>
          </p:cNvPr>
          <p:cNvSpPr>
            <a:spLocks noGrp="1"/>
          </p:cNvSpPr>
          <p:nvPr>
            <p:ph type="body" idx="1"/>
          </p:nvPr>
        </p:nvSpPr>
        <p:spPr/>
        <p:txBody>
          <a:bodyPr/>
          <a:lstStyle/>
          <a:p>
            <a:r>
              <a:rPr lang="cs-CZ" dirty="0"/>
              <a:t>csvukrs</a:t>
            </a:r>
          </a:p>
        </p:txBody>
      </p:sp>
      <p:sp>
        <p:nvSpPr>
          <p:cNvPr id="4" name="Zástupný symbol pro číslo snímku 3">
            <a:extLst>
              <a:ext uri="{FF2B5EF4-FFF2-40B4-BE49-F238E27FC236}">
                <a16:creationId xmlns:a16="http://schemas.microsoft.com/office/drawing/2014/main" id="{1971011C-608D-D757-5E7E-D4C428AF4D60}"/>
              </a:ext>
            </a:extLst>
          </p:cNvPr>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39566516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601BAB-B684-CCA3-8E3F-5FAF14216C15}"/>
            </a:ext>
          </a:extLst>
        </p:cNvPr>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5385A607-6954-9AA0-C18A-DD475DCD931D}"/>
              </a:ext>
            </a:extLst>
          </p:cNvPr>
          <p:cNvSpPr>
            <a:spLocks noGrp="1" noRot="1" noChangeAspect="1"/>
          </p:cNvSpPr>
          <p:nvPr>
            <p:ph type="sldImg"/>
          </p:nvPr>
        </p:nvSpPr>
        <p:spPr/>
      </p:sp>
      <p:sp>
        <p:nvSpPr>
          <p:cNvPr id="3" name="Zástupný symbol pro poznámky 2">
            <a:extLst>
              <a:ext uri="{FF2B5EF4-FFF2-40B4-BE49-F238E27FC236}">
                <a16:creationId xmlns:a16="http://schemas.microsoft.com/office/drawing/2014/main" id="{4726BABB-9506-A4AB-18F5-8E9FEBD243B2}"/>
              </a:ext>
            </a:extLst>
          </p:cNvPr>
          <p:cNvSpPr>
            <a:spLocks noGrp="1"/>
          </p:cNvSpPr>
          <p:nvPr>
            <p:ph type="body" idx="1"/>
          </p:nvPr>
        </p:nvSpPr>
        <p:spPr/>
        <p:txBody>
          <a:bodyPr/>
          <a:lstStyle/>
          <a:p>
            <a:r>
              <a:rPr lang="cs-CZ" dirty="0"/>
              <a:t>csvukrs</a:t>
            </a:r>
          </a:p>
        </p:txBody>
      </p:sp>
      <p:sp>
        <p:nvSpPr>
          <p:cNvPr id="4" name="Zástupný symbol pro číslo snímku 3">
            <a:extLst>
              <a:ext uri="{FF2B5EF4-FFF2-40B4-BE49-F238E27FC236}">
                <a16:creationId xmlns:a16="http://schemas.microsoft.com/office/drawing/2014/main" id="{5224A8D1-1CB2-50BB-C1F7-EBB23F508871}"/>
              </a:ext>
            </a:extLst>
          </p:cNvPr>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32436262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DAEE55-1770-9C3F-26EB-6BE434F2B794}"/>
            </a:ext>
          </a:extLst>
        </p:cNvPr>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02C8A0A2-613A-B69F-987F-03A72BEAFD7A}"/>
              </a:ext>
            </a:extLst>
          </p:cNvPr>
          <p:cNvSpPr>
            <a:spLocks noGrp="1" noRot="1" noChangeAspect="1"/>
          </p:cNvSpPr>
          <p:nvPr>
            <p:ph type="sldImg"/>
          </p:nvPr>
        </p:nvSpPr>
        <p:spPr/>
      </p:sp>
      <p:sp>
        <p:nvSpPr>
          <p:cNvPr id="3" name="Zástupný symbol pro poznámky 2">
            <a:extLst>
              <a:ext uri="{FF2B5EF4-FFF2-40B4-BE49-F238E27FC236}">
                <a16:creationId xmlns:a16="http://schemas.microsoft.com/office/drawing/2014/main" id="{3B4DB72B-1039-8B50-86AF-FAC04FA167DF}"/>
              </a:ext>
            </a:extLst>
          </p:cNvPr>
          <p:cNvSpPr>
            <a:spLocks noGrp="1"/>
          </p:cNvSpPr>
          <p:nvPr>
            <p:ph type="body" idx="1"/>
          </p:nvPr>
        </p:nvSpPr>
        <p:spPr/>
        <p:txBody>
          <a:bodyPr/>
          <a:lstStyle/>
          <a:p>
            <a:r>
              <a:rPr lang="cs-CZ" dirty="0"/>
              <a:t>csvukrs</a:t>
            </a:r>
          </a:p>
        </p:txBody>
      </p:sp>
      <p:sp>
        <p:nvSpPr>
          <p:cNvPr id="4" name="Zástupný symbol pro číslo snímku 3">
            <a:extLst>
              <a:ext uri="{FF2B5EF4-FFF2-40B4-BE49-F238E27FC236}">
                <a16:creationId xmlns:a16="http://schemas.microsoft.com/office/drawing/2014/main" id="{D431C69F-0BCB-E017-0634-3FFE6F7E55A8}"/>
              </a:ext>
            </a:extLst>
          </p:cNvPr>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39216422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507407-D9D1-51DE-EB5E-366A80A3C60C}"/>
            </a:ext>
          </a:extLst>
        </p:cNvPr>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4E0356EF-81C5-C363-12A1-8A461C1BB69E}"/>
              </a:ext>
            </a:extLst>
          </p:cNvPr>
          <p:cNvSpPr>
            <a:spLocks noGrp="1" noRot="1" noChangeAspect="1"/>
          </p:cNvSpPr>
          <p:nvPr>
            <p:ph type="sldImg"/>
          </p:nvPr>
        </p:nvSpPr>
        <p:spPr/>
      </p:sp>
      <p:sp>
        <p:nvSpPr>
          <p:cNvPr id="3" name="Zástupný symbol pro poznámky 2">
            <a:extLst>
              <a:ext uri="{FF2B5EF4-FFF2-40B4-BE49-F238E27FC236}">
                <a16:creationId xmlns:a16="http://schemas.microsoft.com/office/drawing/2014/main" id="{31AC07C1-70AC-9959-0628-A696871798D4}"/>
              </a:ext>
            </a:extLst>
          </p:cNvPr>
          <p:cNvSpPr>
            <a:spLocks noGrp="1"/>
          </p:cNvSpPr>
          <p:nvPr>
            <p:ph type="body" idx="1"/>
          </p:nvPr>
        </p:nvSpPr>
        <p:spPr/>
        <p:txBody>
          <a:bodyPr/>
          <a:lstStyle/>
          <a:p>
            <a:r>
              <a:rPr lang="cs-CZ" dirty="0"/>
              <a:t>csvukrs</a:t>
            </a:r>
          </a:p>
        </p:txBody>
      </p:sp>
      <p:sp>
        <p:nvSpPr>
          <p:cNvPr id="4" name="Zástupný symbol pro číslo snímku 3">
            <a:extLst>
              <a:ext uri="{FF2B5EF4-FFF2-40B4-BE49-F238E27FC236}">
                <a16:creationId xmlns:a16="http://schemas.microsoft.com/office/drawing/2014/main" id="{10A525F3-AEFB-3781-4B63-0CF6E319D25F}"/>
              </a:ext>
            </a:extLst>
          </p:cNvPr>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17642867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2F4815-061C-9ABC-96E8-BEBCFDE09A9B}"/>
            </a:ext>
          </a:extLst>
        </p:cNvPr>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4CC24B8E-BEC1-57B9-AC8C-9B70F85017A9}"/>
              </a:ext>
            </a:extLst>
          </p:cNvPr>
          <p:cNvSpPr>
            <a:spLocks noGrp="1" noRot="1" noChangeAspect="1"/>
          </p:cNvSpPr>
          <p:nvPr>
            <p:ph type="sldImg"/>
          </p:nvPr>
        </p:nvSpPr>
        <p:spPr/>
      </p:sp>
      <p:sp>
        <p:nvSpPr>
          <p:cNvPr id="3" name="Zástupný symbol pro poznámky 2">
            <a:extLst>
              <a:ext uri="{FF2B5EF4-FFF2-40B4-BE49-F238E27FC236}">
                <a16:creationId xmlns:a16="http://schemas.microsoft.com/office/drawing/2014/main" id="{DC183D7A-1EDB-2FA8-B6E3-2B341E341770}"/>
              </a:ext>
            </a:extLst>
          </p:cNvPr>
          <p:cNvSpPr>
            <a:spLocks noGrp="1"/>
          </p:cNvSpPr>
          <p:nvPr>
            <p:ph type="body" idx="1"/>
          </p:nvPr>
        </p:nvSpPr>
        <p:spPr/>
        <p:txBody>
          <a:bodyPr/>
          <a:lstStyle/>
          <a:p>
            <a:r>
              <a:rPr lang="cs-CZ" dirty="0"/>
              <a:t>csvukrs</a:t>
            </a:r>
          </a:p>
        </p:txBody>
      </p:sp>
      <p:sp>
        <p:nvSpPr>
          <p:cNvPr id="4" name="Zástupný symbol pro číslo snímku 3">
            <a:extLst>
              <a:ext uri="{FF2B5EF4-FFF2-40B4-BE49-F238E27FC236}">
                <a16:creationId xmlns:a16="http://schemas.microsoft.com/office/drawing/2014/main" id="{D8787499-754F-C55A-BD02-671750846BBA}"/>
              </a:ext>
            </a:extLst>
          </p:cNvPr>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8412841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112518-CE1F-60F3-BC62-F91DB18C40BC}"/>
            </a:ext>
          </a:extLst>
        </p:cNvPr>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8607DB7F-1365-1113-750C-89A64FCE015E}"/>
              </a:ext>
            </a:extLst>
          </p:cNvPr>
          <p:cNvSpPr>
            <a:spLocks noGrp="1" noRot="1" noChangeAspect="1"/>
          </p:cNvSpPr>
          <p:nvPr>
            <p:ph type="sldImg"/>
          </p:nvPr>
        </p:nvSpPr>
        <p:spPr/>
      </p:sp>
      <p:sp>
        <p:nvSpPr>
          <p:cNvPr id="3" name="Zástupný symbol pro poznámky 2">
            <a:extLst>
              <a:ext uri="{FF2B5EF4-FFF2-40B4-BE49-F238E27FC236}">
                <a16:creationId xmlns:a16="http://schemas.microsoft.com/office/drawing/2014/main" id="{1C32CEE4-543B-999C-C578-7468176CBF79}"/>
              </a:ext>
            </a:extLst>
          </p:cNvPr>
          <p:cNvSpPr>
            <a:spLocks noGrp="1"/>
          </p:cNvSpPr>
          <p:nvPr>
            <p:ph type="body" idx="1"/>
          </p:nvPr>
        </p:nvSpPr>
        <p:spPr/>
        <p:txBody>
          <a:bodyPr/>
          <a:lstStyle/>
          <a:p>
            <a:r>
              <a:rPr lang="cs-CZ" dirty="0"/>
              <a:t>csvukrs</a:t>
            </a:r>
          </a:p>
        </p:txBody>
      </p:sp>
      <p:sp>
        <p:nvSpPr>
          <p:cNvPr id="4" name="Zástupný symbol pro číslo snímku 3">
            <a:extLst>
              <a:ext uri="{FF2B5EF4-FFF2-40B4-BE49-F238E27FC236}">
                <a16:creationId xmlns:a16="http://schemas.microsoft.com/office/drawing/2014/main" id="{4473F150-33E3-36B8-2939-E4875CCC4C7A}"/>
              </a:ext>
            </a:extLst>
          </p:cNvPr>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22620498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D1839F-A672-C45B-CC92-AB7975EE4F35}"/>
            </a:ext>
          </a:extLst>
        </p:cNvPr>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D715C8F1-DFD8-5AD0-D0D5-AF662B027D00}"/>
              </a:ext>
            </a:extLst>
          </p:cNvPr>
          <p:cNvSpPr>
            <a:spLocks noGrp="1" noRot="1" noChangeAspect="1"/>
          </p:cNvSpPr>
          <p:nvPr>
            <p:ph type="sldImg"/>
          </p:nvPr>
        </p:nvSpPr>
        <p:spPr/>
      </p:sp>
      <p:sp>
        <p:nvSpPr>
          <p:cNvPr id="3" name="Zástupný symbol pro poznámky 2">
            <a:extLst>
              <a:ext uri="{FF2B5EF4-FFF2-40B4-BE49-F238E27FC236}">
                <a16:creationId xmlns:a16="http://schemas.microsoft.com/office/drawing/2014/main" id="{365BE2EA-5AA1-56A4-C3E7-EBA267CCD4FE}"/>
              </a:ext>
            </a:extLst>
          </p:cNvPr>
          <p:cNvSpPr>
            <a:spLocks noGrp="1"/>
          </p:cNvSpPr>
          <p:nvPr>
            <p:ph type="body" idx="1"/>
          </p:nvPr>
        </p:nvSpPr>
        <p:spPr/>
        <p:txBody>
          <a:bodyPr/>
          <a:lstStyle/>
          <a:p>
            <a:r>
              <a:rPr lang="cs-CZ" dirty="0"/>
              <a:t>csvukrs</a:t>
            </a:r>
          </a:p>
        </p:txBody>
      </p:sp>
      <p:sp>
        <p:nvSpPr>
          <p:cNvPr id="4" name="Zástupný symbol pro číslo snímku 3">
            <a:extLst>
              <a:ext uri="{FF2B5EF4-FFF2-40B4-BE49-F238E27FC236}">
                <a16:creationId xmlns:a16="http://schemas.microsoft.com/office/drawing/2014/main" id="{66162E84-8CAD-3B57-D0A5-31BBE615614F}"/>
              </a:ext>
            </a:extLst>
          </p:cNvPr>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7850494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407A38-475C-630B-AFC4-DFFD8AF735EB}"/>
            </a:ext>
          </a:extLst>
        </p:cNvPr>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CF649AE3-8DE5-A8BA-CD01-59462647AC98}"/>
              </a:ext>
            </a:extLst>
          </p:cNvPr>
          <p:cNvSpPr>
            <a:spLocks noGrp="1" noRot="1" noChangeAspect="1"/>
          </p:cNvSpPr>
          <p:nvPr>
            <p:ph type="sldImg"/>
          </p:nvPr>
        </p:nvSpPr>
        <p:spPr/>
      </p:sp>
      <p:sp>
        <p:nvSpPr>
          <p:cNvPr id="3" name="Zástupný symbol pro poznámky 2">
            <a:extLst>
              <a:ext uri="{FF2B5EF4-FFF2-40B4-BE49-F238E27FC236}">
                <a16:creationId xmlns:a16="http://schemas.microsoft.com/office/drawing/2014/main" id="{521B803A-7C34-C72E-2701-C698747A66E7}"/>
              </a:ext>
            </a:extLst>
          </p:cNvPr>
          <p:cNvSpPr>
            <a:spLocks noGrp="1"/>
          </p:cNvSpPr>
          <p:nvPr>
            <p:ph type="body" idx="1"/>
          </p:nvPr>
        </p:nvSpPr>
        <p:spPr/>
        <p:txBody>
          <a:bodyPr/>
          <a:lstStyle/>
          <a:p>
            <a:r>
              <a:rPr lang="cs-CZ" dirty="0"/>
              <a:t>csvukrs</a:t>
            </a:r>
          </a:p>
        </p:txBody>
      </p:sp>
      <p:sp>
        <p:nvSpPr>
          <p:cNvPr id="4" name="Zástupný symbol pro číslo snímku 3">
            <a:extLst>
              <a:ext uri="{FF2B5EF4-FFF2-40B4-BE49-F238E27FC236}">
                <a16:creationId xmlns:a16="http://schemas.microsoft.com/office/drawing/2014/main" id="{4F5D6922-D01B-39AA-62A0-A90229364216}"/>
              </a:ext>
            </a:extLst>
          </p:cNvPr>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38690590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31B4B4-21F7-6A87-07B4-056769A6CBD8}"/>
            </a:ext>
          </a:extLst>
        </p:cNvPr>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E51EECC2-E194-4CC1-7E62-4019B3C16EE1}"/>
              </a:ext>
            </a:extLst>
          </p:cNvPr>
          <p:cNvSpPr>
            <a:spLocks noGrp="1" noRot="1" noChangeAspect="1"/>
          </p:cNvSpPr>
          <p:nvPr>
            <p:ph type="sldImg"/>
          </p:nvPr>
        </p:nvSpPr>
        <p:spPr/>
      </p:sp>
      <p:sp>
        <p:nvSpPr>
          <p:cNvPr id="3" name="Zástupný symbol pro poznámky 2">
            <a:extLst>
              <a:ext uri="{FF2B5EF4-FFF2-40B4-BE49-F238E27FC236}">
                <a16:creationId xmlns:a16="http://schemas.microsoft.com/office/drawing/2014/main" id="{66DDDEAC-4E89-1BCC-1933-F3C1B79F405F}"/>
              </a:ext>
            </a:extLst>
          </p:cNvPr>
          <p:cNvSpPr>
            <a:spLocks noGrp="1"/>
          </p:cNvSpPr>
          <p:nvPr>
            <p:ph type="body" idx="1"/>
          </p:nvPr>
        </p:nvSpPr>
        <p:spPr/>
        <p:txBody>
          <a:bodyPr/>
          <a:lstStyle/>
          <a:p>
            <a:r>
              <a:rPr lang="cs-CZ" dirty="0"/>
              <a:t>csvukrs</a:t>
            </a:r>
          </a:p>
        </p:txBody>
      </p:sp>
      <p:sp>
        <p:nvSpPr>
          <p:cNvPr id="4" name="Zástupný symbol pro číslo snímku 3">
            <a:extLst>
              <a:ext uri="{FF2B5EF4-FFF2-40B4-BE49-F238E27FC236}">
                <a16:creationId xmlns:a16="http://schemas.microsoft.com/office/drawing/2014/main" id="{30F795C5-68FA-5CD1-7CFD-F66760423F4B}"/>
              </a:ext>
            </a:extLst>
          </p:cNvPr>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4807864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DFF3E4-10B4-4CAF-BF32-941F75E4E4D4}"/>
            </a:ext>
          </a:extLst>
        </p:cNvPr>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BE88F919-C0A4-4FEF-CB42-7A0D0BF94899}"/>
              </a:ext>
            </a:extLst>
          </p:cNvPr>
          <p:cNvSpPr>
            <a:spLocks noGrp="1" noRot="1" noChangeAspect="1"/>
          </p:cNvSpPr>
          <p:nvPr>
            <p:ph type="sldImg"/>
          </p:nvPr>
        </p:nvSpPr>
        <p:spPr/>
      </p:sp>
      <p:sp>
        <p:nvSpPr>
          <p:cNvPr id="3" name="Zástupný symbol pro poznámky 2">
            <a:extLst>
              <a:ext uri="{FF2B5EF4-FFF2-40B4-BE49-F238E27FC236}">
                <a16:creationId xmlns:a16="http://schemas.microsoft.com/office/drawing/2014/main" id="{68BBF4B6-4D18-A300-E268-44435B7C1E48}"/>
              </a:ext>
            </a:extLst>
          </p:cNvPr>
          <p:cNvSpPr>
            <a:spLocks noGrp="1"/>
          </p:cNvSpPr>
          <p:nvPr>
            <p:ph type="body" idx="1"/>
          </p:nvPr>
        </p:nvSpPr>
        <p:spPr/>
        <p:txBody>
          <a:bodyPr/>
          <a:lstStyle/>
          <a:p>
            <a:r>
              <a:rPr lang="cs-CZ" dirty="0" err="1"/>
              <a:t>csvukrs</a:t>
            </a:r>
            <a:endParaRPr lang="cs-CZ" dirty="0"/>
          </a:p>
        </p:txBody>
      </p:sp>
      <p:sp>
        <p:nvSpPr>
          <p:cNvPr id="4" name="Zástupný symbol pro číslo snímku 3">
            <a:extLst>
              <a:ext uri="{FF2B5EF4-FFF2-40B4-BE49-F238E27FC236}">
                <a16:creationId xmlns:a16="http://schemas.microsoft.com/office/drawing/2014/main" id="{34D01BFA-0F3C-8D13-9B02-6938199029B9}"/>
              </a:ext>
            </a:extLst>
          </p:cNvPr>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15961475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4C5CB4-9830-9C76-BE41-47884F98D38B}"/>
            </a:ext>
          </a:extLst>
        </p:cNvPr>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A929717A-30D6-F0AC-3026-43BBC3804510}"/>
              </a:ext>
            </a:extLst>
          </p:cNvPr>
          <p:cNvSpPr>
            <a:spLocks noGrp="1" noRot="1" noChangeAspect="1"/>
          </p:cNvSpPr>
          <p:nvPr>
            <p:ph type="sldImg"/>
          </p:nvPr>
        </p:nvSpPr>
        <p:spPr/>
      </p:sp>
      <p:sp>
        <p:nvSpPr>
          <p:cNvPr id="3" name="Zástupný symbol pro poznámky 2">
            <a:extLst>
              <a:ext uri="{FF2B5EF4-FFF2-40B4-BE49-F238E27FC236}">
                <a16:creationId xmlns:a16="http://schemas.microsoft.com/office/drawing/2014/main" id="{98373586-85FC-4921-2AC6-F6342B39BF14}"/>
              </a:ext>
            </a:extLst>
          </p:cNvPr>
          <p:cNvSpPr>
            <a:spLocks noGrp="1"/>
          </p:cNvSpPr>
          <p:nvPr>
            <p:ph type="body" idx="1"/>
          </p:nvPr>
        </p:nvSpPr>
        <p:spPr/>
        <p:txBody>
          <a:bodyPr/>
          <a:lstStyle/>
          <a:p>
            <a:r>
              <a:rPr lang="cs-CZ" dirty="0" err="1"/>
              <a:t>csvukrs</a:t>
            </a:r>
            <a:endParaRPr lang="cs-CZ" dirty="0"/>
          </a:p>
        </p:txBody>
      </p:sp>
      <p:sp>
        <p:nvSpPr>
          <p:cNvPr id="4" name="Zástupný symbol pro číslo snímku 3">
            <a:extLst>
              <a:ext uri="{FF2B5EF4-FFF2-40B4-BE49-F238E27FC236}">
                <a16:creationId xmlns:a16="http://schemas.microsoft.com/office/drawing/2014/main" id="{AD5936F3-E2C9-39D8-31A3-7E982C16E0E5}"/>
              </a:ext>
            </a:extLst>
          </p:cNvPr>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17893249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9C5C0D-79B6-065C-0272-F0CEAC39EF2E}"/>
            </a:ext>
          </a:extLst>
        </p:cNvPr>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FF417E9C-F16E-BDC3-DE4E-0619821EADBC}"/>
              </a:ext>
            </a:extLst>
          </p:cNvPr>
          <p:cNvSpPr>
            <a:spLocks noGrp="1" noRot="1" noChangeAspect="1"/>
          </p:cNvSpPr>
          <p:nvPr>
            <p:ph type="sldImg"/>
          </p:nvPr>
        </p:nvSpPr>
        <p:spPr/>
      </p:sp>
      <p:sp>
        <p:nvSpPr>
          <p:cNvPr id="3" name="Zástupný symbol pro poznámky 2">
            <a:extLst>
              <a:ext uri="{FF2B5EF4-FFF2-40B4-BE49-F238E27FC236}">
                <a16:creationId xmlns:a16="http://schemas.microsoft.com/office/drawing/2014/main" id="{34F858C4-46BA-DCA7-D368-CDE5534FC803}"/>
              </a:ext>
            </a:extLst>
          </p:cNvPr>
          <p:cNvSpPr>
            <a:spLocks noGrp="1"/>
          </p:cNvSpPr>
          <p:nvPr>
            <p:ph type="body" idx="1"/>
          </p:nvPr>
        </p:nvSpPr>
        <p:spPr/>
        <p:txBody>
          <a:bodyPr/>
          <a:lstStyle/>
          <a:p>
            <a:r>
              <a:rPr lang="cs-CZ" dirty="0" err="1"/>
              <a:t>csvukrs</a:t>
            </a:r>
            <a:endParaRPr lang="cs-CZ" dirty="0"/>
          </a:p>
        </p:txBody>
      </p:sp>
      <p:sp>
        <p:nvSpPr>
          <p:cNvPr id="4" name="Zástupný symbol pro číslo snímku 3">
            <a:extLst>
              <a:ext uri="{FF2B5EF4-FFF2-40B4-BE49-F238E27FC236}">
                <a16:creationId xmlns:a16="http://schemas.microsoft.com/office/drawing/2014/main" id="{9F005F15-2C88-82A0-55B4-664A6E2E2D8F}"/>
              </a:ext>
            </a:extLst>
          </p:cNvPr>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10126701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76C381-DC28-2A30-D52D-594B97B21A50}"/>
            </a:ext>
          </a:extLst>
        </p:cNvPr>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8C9200D2-B926-B5AF-AE05-984D2A27D2A3}"/>
              </a:ext>
            </a:extLst>
          </p:cNvPr>
          <p:cNvSpPr>
            <a:spLocks noGrp="1" noRot="1" noChangeAspect="1"/>
          </p:cNvSpPr>
          <p:nvPr>
            <p:ph type="sldImg"/>
          </p:nvPr>
        </p:nvSpPr>
        <p:spPr/>
      </p:sp>
      <p:sp>
        <p:nvSpPr>
          <p:cNvPr id="3" name="Zástupný symbol pro poznámky 2">
            <a:extLst>
              <a:ext uri="{FF2B5EF4-FFF2-40B4-BE49-F238E27FC236}">
                <a16:creationId xmlns:a16="http://schemas.microsoft.com/office/drawing/2014/main" id="{341E9CAE-0F83-E99D-6B9A-3BB4EEB5A0F5}"/>
              </a:ext>
            </a:extLst>
          </p:cNvPr>
          <p:cNvSpPr>
            <a:spLocks noGrp="1"/>
          </p:cNvSpPr>
          <p:nvPr>
            <p:ph type="body" idx="1"/>
          </p:nvPr>
        </p:nvSpPr>
        <p:spPr/>
        <p:txBody>
          <a:bodyPr/>
          <a:lstStyle/>
          <a:p>
            <a:r>
              <a:rPr lang="cs-CZ" dirty="0" err="1"/>
              <a:t>csvukrs</a:t>
            </a:r>
            <a:endParaRPr lang="cs-CZ" dirty="0"/>
          </a:p>
        </p:txBody>
      </p:sp>
      <p:sp>
        <p:nvSpPr>
          <p:cNvPr id="4" name="Zástupný symbol pro číslo snímku 3">
            <a:extLst>
              <a:ext uri="{FF2B5EF4-FFF2-40B4-BE49-F238E27FC236}">
                <a16:creationId xmlns:a16="http://schemas.microsoft.com/office/drawing/2014/main" id="{3B8E802E-4097-6700-89E3-9A387E735E45}"/>
              </a:ext>
            </a:extLst>
          </p:cNvPr>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11136465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A4D379-54FD-7B8D-D12E-332BCE2FDEAA}"/>
            </a:ext>
          </a:extLst>
        </p:cNvPr>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7476CD2C-7C8E-4711-6E32-53F65FC76549}"/>
              </a:ext>
            </a:extLst>
          </p:cNvPr>
          <p:cNvSpPr>
            <a:spLocks noGrp="1" noRot="1" noChangeAspect="1"/>
          </p:cNvSpPr>
          <p:nvPr>
            <p:ph type="sldImg"/>
          </p:nvPr>
        </p:nvSpPr>
        <p:spPr/>
      </p:sp>
      <p:sp>
        <p:nvSpPr>
          <p:cNvPr id="3" name="Zástupný symbol pro poznámky 2">
            <a:extLst>
              <a:ext uri="{FF2B5EF4-FFF2-40B4-BE49-F238E27FC236}">
                <a16:creationId xmlns:a16="http://schemas.microsoft.com/office/drawing/2014/main" id="{74388CE8-A9A6-7EA8-A764-A1C340659D51}"/>
              </a:ext>
            </a:extLst>
          </p:cNvPr>
          <p:cNvSpPr>
            <a:spLocks noGrp="1"/>
          </p:cNvSpPr>
          <p:nvPr>
            <p:ph type="body" idx="1"/>
          </p:nvPr>
        </p:nvSpPr>
        <p:spPr/>
        <p:txBody>
          <a:bodyPr/>
          <a:lstStyle/>
          <a:p>
            <a:r>
              <a:rPr lang="cs-CZ" dirty="0" err="1"/>
              <a:t>csvukrs</a:t>
            </a:r>
            <a:endParaRPr lang="cs-CZ" dirty="0"/>
          </a:p>
        </p:txBody>
      </p:sp>
      <p:sp>
        <p:nvSpPr>
          <p:cNvPr id="4" name="Zástupný symbol pro číslo snímku 3">
            <a:extLst>
              <a:ext uri="{FF2B5EF4-FFF2-40B4-BE49-F238E27FC236}">
                <a16:creationId xmlns:a16="http://schemas.microsoft.com/office/drawing/2014/main" id="{5C37E655-3146-A796-C8DE-54EFF3F64127}"/>
              </a:ext>
            </a:extLst>
          </p:cNvPr>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23699746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A19A21-6F87-488B-3DB0-1E7CB0D51C00}"/>
            </a:ext>
          </a:extLst>
        </p:cNvPr>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B7C34398-0341-EF18-E9E5-B129FCBE2914}"/>
              </a:ext>
            </a:extLst>
          </p:cNvPr>
          <p:cNvSpPr>
            <a:spLocks noGrp="1" noRot="1" noChangeAspect="1"/>
          </p:cNvSpPr>
          <p:nvPr>
            <p:ph type="sldImg"/>
          </p:nvPr>
        </p:nvSpPr>
        <p:spPr/>
      </p:sp>
      <p:sp>
        <p:nvSpPr>
          <p:cNvPr id="3" name="Zástupný symbol pro poznámky 2">
            <a:extLst>
              <a:ext uri="{FF2B5EF4-FFF2-40B4-BE49-F238E27FC236}">
                <a16:creationId xmlns:a16="http://schemas.microsoft.com/office/drawing/2014/main" id="{D2D7E446-3CEF-B9E8-2C79-4C486D77F778}"/>
              </a:ext>
            </a:extLst>
          </p:cNvPr>
          <p:cNvSpPr>
            <a:spLocks noGrp="1"/>
          </p:cNvSpPr>
          <p:nvPr>
            <p:ph type="body" idx="1"/>
          </p:nvPr>
        </p:nvSpPr>
        <p:spPr/>
        <p:txBody>
          <a:bodyPr/>
          <a:lstStyle/>
          <a:p>
            <a:r>
              <a:rPr lang="cs-CZ" dirty="0"/>
              <a:t>csvukrs</a:t>
            </a:r>
          </a:p>
        </p:txBody>
      </p:sp>
      <p:sp>
        <p:nvSpPr>
          <p:cNvPr id="4" name="Zástupný symbol pro číslo snímku 3">
            <a:extLst>
              <a:ext uri="{FF2B5EF4-FFF2-40B4-BE49-F238E27FC236}">
                <a16:creationId xmlns:a16="http://schemas.microsoft.com/office/drawing/2014/main" id="{0C60E092-C391-3C62-4037-46968BC0E8C4}"/>
              </a:ext>
            </a:extLst>
          </p:cNvPr>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12754521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B7D719-084A-8808-E620-442EBBC47E9E}"/>
            </a:ext>
          </a:extLst>
        </p:cNvPr>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2386B4D8-BAF5-560E-6EC5-D1EB912F8151}"/>
              </a:ext>
            </a:extLst>
          </p:cNvPr>
          <p:cNvSpPr>
            <a:spLocks noGrp="1" noRot="1" noChangeAspect="1"/>
          </p:cNvSpPr>
          <p:nvPr>
            <p:ph type="sldImg"/>
          </p:nvPr>
        </p:nvSpPr>
        <p:spPr/>
      </p:sp>
      <p:sp>
        <p:nvSpPr>
          <p:cNvPr id="3" name="Zástupný symbol pro poznámky 2">
            <a:extLst>
              <a:ext uri="{FF2B5EF4-FFF2-40B4-BE49-F238E27FC236}">
                <a16:creationId xmlns:a16="http://schemas.microsoft.com/office/drawing/2014/main" id="{8C860ED2-29BD-9A4E-EDC1-57E888C5D001}"/>
              </a:ext>
            </a:extLst>
          </p:cNvPr>
          <p:cNvSpPr>
            <a:spLocks noGrp="1"/>
          </p:cNvSpPr>
          <p:nvPr>
            <p:ph type="body" idx="1"/>
          </p:nvPr>
        </p:nvSpPr>
        <p:spPr/>
        <p:txBody>
          <a:bodyPr/>
          <a:lstStyle/>
          <a:p>
            <a:r>
              <a:rPr lang="cs-CZ" dirty="0"/>
              <a:t>csvukrs</a:t>
            </a:r>
          </a:p>
        </p:txBody>
      </p:sp>
      <p:sp>
        <p:nvSpPr>
          <p:cNvPr id="4" name="Zástupný symbol pro číslo snímku 3">
            <a:extLst>
              <a:ext uri="{FF2B5EF4-FFF2-40B4-BE49-F238E27FC236}">
                <a16:creationId xmlns:a16="http://schemas.microsoft.com/office/drawing/2014/main" id="{D33D918B-B910-9755-6CBB-00B65AD68499}"/>
              </a:ext>
            </a:extLst>
          </p:cNvPr>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24358852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33EC48-D413-41BA-2532-D007353148A2}"/>
            </a:ext>
          </a:extLst>
        </p:cNvPr>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0655CB59-3752-AA99-6FDB-CEFE53730F8F}"/>
              </a:ext>
            </a:extLst>
          </p:cNvPr>
          <p:cNvSpPr>
            <a:spLocks noGrp="1" noRot="1" noChangeAspect="1"/>
          </p:cNvSpPr>
          <p:nvPr>
            <p:ph type="sldImg"/>
          </p:nvPr>
        </p:nvSpPr>
        <p:spPr/>
      </p:sp>
      <p:sp>
        <p:nvSpPr>
          <p:cNvPr id="3" name="Zástupný symbol pro poznámky 2">
            <a:extLst>
              <a:ext uri="{FF2B5EF4-FFF2-40B4-BE49-F238E27FC236}">
                <a16:creationId xmlns:a16="http://schemas.microsoft.com/office/drawing/2014/main" id="{AAA4FCA9-102C-B70A-EC7F-D730525B602A}"/>
              </a:ext>
            </a:extLst>
          </p:cNvPr>
          <p:cNvSpPr>
            <a:spLocks noGrp="1"/>
          </p:cNvSpPr>
          <p:nvPr>
            <p:ph type="body" idx="1"/>
          </p:nvPr>
        </p:nvSpPr>
        <p:spPr/>
        <p:txBody>
          <a:bodyPr/>
          <a:lstStyle/>
          <a:p>
            <a:r>
              <a:rPr lang="cs-CZ" dirty="0"/>
              <a:t>csvukrs</a:t>
            </a:r>
          </a:p>
        </p:txBody>
      </p:sp>
      <p:sp>
        <p:nvSpPr>
          <p:cNvPr id="4" name="Zástupný symbol pro číslo snímku 3">
            <a:extLst>
              <a:ext uri="{FF2B5EF4-FFF2-40B4-BE49-F238E27FC236}">
                <a16:creationId xmlns:a16="http://schemas.microsoft.com/office/drawing/2014/main" id="{20B2F718-75CD-20FC-FA05-849D9A0D1B91}"/>
              </a:ext>
            </a:extLst>
          </p:cNvPr>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36504049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678B25-D09A-3E25-B68F-40EF27E48F5B}"/>
            </a:ext>
          </a:extLst>
        </p:cNvPr>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F466891B-DF54-42B3-745B-9B74EA04CDE4}"/>
              </a:ext>
            </a:extLst>
          </p:cNvPr>
          <p:cNvSpPr>
            <a:spLocks noGrp="1" noRot="1" noChangeAspect="1"/>
          </p:cNvSpPr>
          <p:nvPr>
            <p:ph type="sldImg"/>
          </p:nvPr>
        </p:nvSpPr>
        <p:spPr/>
      </p:sp>
      <p:sp>
        <p:nvSpPr>
          <p:cNvPr id="3" name="Zástupný symbol pro poznámky 2">
            <a:extLst>
              <a:ext uri="{FF2B5EF4-FFF2-40B4-BE49-F238E27FC236}">
                <a16:creationId xmlns:a16="http://schemas.microsoft.com/office/drawing/2014/main" id="{776ED5EB-3863-A6E7-C305-F820AB4F1DD9}"/>
              </a:ext>
            </a:extLst>
          </p:cNvPr>
          <p:cNvSpPr>
            <a:spLocks noGrp="1"/>
          </p:cNvSpPr>
          <p:nvPr>
            <p:ph type="body" idx="1"/>
          </p:nvPr>
        </p:nvSpPr>
        <p:spPr/>
        <p:txBody>
          <a:bodyPr/>
          <a:lstStyle/>
          <a:p>
            <a:r>
              <a:rPr lang="cs-CZ" dirty="0"/>
              <a:t>csvukrs</a:t>
            </a:r>
          </a:p>
        </p:txBody>
      </p:sp>
      <p:sp>
        <p:nvSpPr>
          <p:cNvPr id="4" name="Zástupný symbol pro číslo snímku 3">
            <a:extLst>
              <a:ext uri="{FF2B5EF4-FFF2-40B4-BE49-F238E27FC236}">
                <a16:creationId xmlns:a16="http://schemas.microsoft.com/office/drawing/2014/main" id="{C4FF7BA6-4AAA-E7EB-7AFA-E85B7C405B12}"/>
              </a:ext>
            </a:extLst>
          </p:cNvPr>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40560075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9D0DFA-5656-F1BF-B8D4-94901304D351}"/>
            </a:ext>
          </a:extLst>
        </p:cNvPr>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B0028305-B6AE-D5AD-5CC1-929368C61035}"/>
              </a:ext>
            </a:extLst>
          </p:cNvPr>
          <p:cNvSpPr>
            <a:spLocks noGrp="1" noRot="1" noChangeAspect="1"/>
          </p:cNvSpPr>
          <p:nvPr>
            <p:ph type="sldImg"/>
          </p:nvPr>
        </p:nvSpPr>
        <p:spPr/>
      </p:sp>
      <p:sp>
        <p:nvSpPr>
          <p:cNvPr id="3" name="Zástupný symbol pro poznámky 2">
            <a:extLst>
              <a:ext uri="{FF2B5EF4-FFF2-40B4-BE49-F238E27FC236}">
                <a16:creationId xmlns:a16="http://schemas.microsoft.com/office/drawing/2014/main" id="{25EA2517-7AC2-98C5-F5B8-E5DF2ADE3E23}"/>
              </a:ext>
            </a:extLst>
          </p:cNvPr>
          <p:cNvSpPr>
            <a:spLocks noGrp="1"/>
          </p:cNvSpPr>
          <p:nvPr>
            <p:ph type="body" idx="1"/>
          </p:nvPr>
        </p:nvSpPr>
        <p:spPr/>
        <p:txBody>
          <a:bodyPr/>
          <a:lstStyle/>
          <a:p>
            <a:r>
              <a:rPr lang="cs-CZ" dirty="0"/>
              <a:t>csvukrs</a:t>
            </a:r>
          </a:p>
        </p:txBody>
      </p:sp>
      <p:sp>
        <p:nvSpPr>
          <p:cNvPr id="4" name="Zástupný symbol pro číslo snímku 3">
            <a:extLst>
              <a:ext uri="{FF2B5EF4-FFF2-40B4-BE49-F238E27FC236}">
                <a16:creationId xmlns:a16="http://schemas.microsoft.com/office/drawing/2014/main" id="{A2D533D9-9DE1-8E32-55A6-5B03C8247411}"/>
              </a:ext>
            </a:extLst>
          </p:cNvPr>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24615623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2CDB42-960A-D88F-DADD-DBA992493868}"/>
            </a:ext>
          </a:extLst>
        </p:cNvPr>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D7524BCD-D3EB-6C7C-9D7D-642429F92031}"/>
              </a:ext>
            </a:extLst>
          </p:cNvPr>
          <p:cNvSpPr>
            <a:spLocks noGrp="1" noRot="1" noChangeAspect="1"/>
          </p:cNvSpPr>
          <p:nvPr>
            <p:ph type="sldImg"/>
          </p:nvPr>
        </p:nvSpPr>
        <p:spPr/>
      </p:sp>
      <p:sp>
        <p:nvSpPr>
          <p:cNvPr id="3" name="Zástupný symbol pro poznámky 2">
            <a:extLst>
              <a:ext uri="{FF2B5EF4-FFF2-40B4-BE49-F238E27FC236}">
                <a16:creationId xmlns:a16="http://schemas.microsoft.com/office/drawing/2014/main" id="{0170EF0B-C377-A1A3-4F0D-029BC331F863}"/>
              </a:ext>
            </a:extLst>
          </p:cNvPr>
          <p:cNvSpPr>
            <a:spLocks noGrp="1"/>
          </p:cNvSpPr>
          <p:nvPr>
            <p:ph type="body" idx="1"/>
          </p:nvPr>
        </p:nvSpPr>
        <p:spPr/>
        <p:txBody>
          <a:bodyPr/>
          <a:lstStyle/>
          <a:p>
            <a:r>
              <a:rPr lang="cs-CZ" dirty="0"/>
              <a:t>csvukrs</a:t>
            </a:r>
          </a:p>
        </p:txBody>
      </p:sp>
      <p:sp>
        <p:nvSpPr>
          <p:cNvPr id="4" name="Zástupný symbol pro číslo snímku 3">
            <a:extLst>
              <a:ext uri="{FF2B5EF4-FFF2-40B4-BE49-F238E27FC236}">
                <a16:creationId xmlns:a16="http://schemas.microsoft.com/office/drawing/2014/main" id="{284E19DC-44AE-972D-E327-28067D594409}"/>
              </a:ext>
            </a:extLst>
          </p:cNvPr>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36341013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18CD8E-D40D-58D7-710E-04517161D4B9}"/>
            </a:ext>
          </a:extLst>
        </p:cNvPr>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25565DA5-92BA-4793-171B-AEC13709D726}"/>
              </a:ext>
            </a:extLst>
          </p:cNvPr>
          <p:cNvSpPr>
            <a:spLocks noGrp="1" noRot="1" noChangeAspect="1"/>
          </p:cNvSpPr>
          <p:nvPr>
            <p:ph type="sldImg"/>
          </p:nvPr>
        </p:nvSpPr>
        <p:spPr/>
      </p:sp>
      <p:sp>
        <p:nvSpPr>
          <p:cNvPr id="3" name="Zástupný symbol pro poznámky 2">
            <a:extLst>
              <a:ext uri="{FF2B5EF4-FFF2-40B4-BE49-F238E27FC236}">
                <a16:creationId xmlns:a16="http://schemas.microsoft.com/office/drawing/2014/main" id="{614BD657-7828-70A1-A5EC-AD3F194B0EDA}"/>
              </a:ext>
            </a:extLst>
          </p:cNvPr>
          <p:cNvSpPr>
            <a:spLocks noGrp="1"/>
          </p:cNvSpPr>
          <p:nvPr>
            <p:ph type="body" idx="1"/>
          </p:nvPr>
        </p:nvSpPr>
        <p:spPr/>
        <p:txBody>
          <a:bodyPr/>
          <a:lstStyle/>
          <a:p>
            <a:r>
              <a:rPr lang="cs-CZ" dirty="0"/>
              <a:t>csvukrs</a:t>
            </a:r>
          </a:p>
        </p:txBody>
      </p:sp>
      <p:sp>
        <p:nvSpPr>
          <p:cNvPr id="4" name="Zástupný symbol pro číslo snímku 3">
            <a:extLst>
              <a:ext uri="{FF2B5EF4-FFF2-40B4-BE49-F238E27FC236}">
                <a16:creationId xmlns:a16="http://schemas.microsoft.com/office/drawing/2014/main" id="{70B34CA6-ED79-6120-1BBC-BF4869DF723F}"/>
              </a:ext>
            </a:extLst>
          </p:cNvPr>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20687519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hyperlink" Target="https://creativecommons.org/licenses/by-sa/4.0/"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10.sv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en-US" sz="4000" b="1" dirty="0">
                <a:solidFill>
                  <a:schemeClr val="bg1"/>
                </a:solidFill>
                <a:latin typeface="Times New Roman" panose="02020603050405020304" pitchFamily="18" charset="0"/>
                <a:cs typeface="Times New Roman" panose="02020603050405020304" pitchFamily="18" charset="0"/>
              </a:rPr>
              <a:t>Global Business Environment </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956047" y="3723878"/>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Lucie </a:t>
            </a:r>
            <a:r>
              <a:rPr lang="cs-CZ" altLang="cs-CZ" sz="900" b="1" dirty="0" err="1">
                <a:solidFill>
                  <a:srgbClr val="307871"/>
                </a:solidFill>
                <a:latin typeface="Times New Roman" panose="02020603050405020304" pitchFamily="18" charset="0"/>
                <a:cs typeface="Times New Roman" panose="02020603050405020304" pitchFamily="18" charset="0"/>
              </a:rPr>
              <a:t>Reczková</a:t>
            </a:r>
            <a:endParaRPr lang="cs-CZ" altLang="cs-CZ" sz="900" b="1" dirty="0">
              <a:solidFill>
                <a:srgbClr val="307871"/>
              </a:solidFill>
              <a:latin typeface="Times New Roman" panose="02020603050405020304" pitchFamily="18" charset="0"/>
              <a:cs typeface="Times New Roman" panose="02020603050405020304" pitchFamily="18" charset="0"/>
            </a:endParaRPr>
          </a:p>
          <a:p>
            <a:pPr algn="r"/>
            <a:endParaRPr lang="cs-CZ" altLang="cs-CZ" sz="900" dirty="0">
              <a:solidFill>
                <a:srgbClr val="307871"/>
              </a:solidFill>
              <a:latin typeface="Times New Roman" panose="02020603050405020304" pitchFamily="18" charset="0"/>
              <a:cs typeface="Times New Roman" panose="02020603050405020304" pitchFamily="18" charset="0"/>
            </a:endParaRPr>
          </a:p>
          <a:p>
            <a:pPr algn="r"/>
            <a:endParaRPr lang="cs-CZ" altLang="cs-CZ" sz="900" dirty="0">
              <a:solidFill>
                <a:srgbClr val="307871"/>
              </a:solidFill>
              <a:latin typeface="Times New Roman" panose="02020603050405020304" pitchFamily="18" charset="0"/>
              <a:cs typeface="Times New Roman" panose="02020603050405020304" pitchFamily="18" charset="0"/>
            </a:endParaRPr>
          </a:p>
        </p:txBody>
      </p:sp>
      <p:pic>
        <p:nvPicPr>
          <p:cNvPr id="5" name="Obrázek 4">
            <a:extLst>
              <a:ext uri="{FF2B5EF4-FFF2-40B4-BE49-F238E27FC236}">
                <a16:creationId xmlns:a16="http://schemas.microsoft.com/office/drawing/2014/main" id="{761C48DA-7B75-4EEE-BD5C-DDA9D5DBD465}"/>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251520" y="3565763"/>
            <a:ext cx="5616624" cy="1309575"/>
          </a:xfrm>
          <a:prstGeom prst="rect">
            <a:avLst/>
          </a:prstGeom>
        </p:spPr>
      </p:pic>
      <p:sp>
        <p:nvSpPr>
          <p:cNvPr id="6" name="Rectangle 2">
            <a:extLst>
              <a:ext uri="{FF2B5EF4-FFF2-40B4-BE49-F238E27FC236}">
                <a16:creationId xmlns:a16="http://schemas.microsoft.com/office/drawing/2014/main" id="{2B8D5AC5-56B8-4769-B4B9-EF6E38FF95AC}"/>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Obrázek 10">
            <a:hlinkClick r:id="rId4"/>
            <a:extLst>
              <a:ext uri="{FF2B5EF4-FFF2-40B4-BE49-F238E27FC236}">
                <a16:creationId xmlns:a16="http://schemas.microsoft.com/office/drawing/2014/main" id="{7267DA14-DD4A-437A-9F0F-2AE3E3E54D2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43546" y="4447381"/>
            <a:ext cx="1228725" cy="428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E15DE1-3790-B455-E734-15DC6333B81E}"/>
            </a:ext>
          </a:extLst>
        </p:cNvPr>
        <p:cNvGrpSpPr/>
        <p:nvPr/>
      </p:nvGrpSpPr>
      <p:grpSpPr>
        <a:xfrm>
          <a:off x="0" y="0"/>
          <a:ext cx="0" cy="0"/>
          <a:chOff x="0" y="0"/>
          <a:chExt cx="0" cy="0"/>
        </a:xfrm>
      </p:grpSpPr>
      <p:sp>
        <p:nvSpPr>
          <p:cNvPr id="16" name="Zástupný symbol pro obsah 2">
            <a:extLst>
              <a:ext uri="{FF2B5EF4-FFF2-40B4-BE49-F238E27FC236}">
                <a16:creationId xmlns:a16="http://schemas.microsoft.com/office/drawing/2014/main" id="{39438914-0364-29D3-A3F1-BF954F57B53F}"/>
              </a:ext>
            </a:extLst>
          </p:cNvPr>
          <p:cNvSpPr txBox="1">
            <a:spLocks/>
          </p:cNvSpPr>
          <p:nvPr/>
        </p:nvSpPr>
        <p:spPr>
          <a:xfrm>
            <a:off x="363148" y="915566"/>
            <a:ext cx="7449211" cy="3312368"/>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000" b="1" dirty="0">
                <a:solidFill>
                  <a:srgbClr val="002060"/>
                </a:solidFill>
                <a:latin typeface="Times New Roman" panose="02020603050405020304" pitchFamily="18" charset="0"/>
                <a:cs typeface="Times New Roman" panose="02020603050405020304" pitchFamily="18" charset="0"/>
              </a:rPr>
              <a:t>Declining trade and investment barriers</a:t>
            </a:r>
          </a:p>
          <a:p>
            <a:r>
              <a:rPr lang="en-US" sz="2000" dirty="0">
                <a:solidFill>
                  <a:srgbClr val="002060"/>
                </a:solidFill>
                <a:latin typeface="Times New Roman" panose="02020603050405020304" pitchFamily="18" charset="0"/>
                <a:cs typeface="Times New Roman" panose="02020603050405020304" pitchFamily="18" charset="0"/>
              </a:rPr>
              <a:t>Restrictions to entry and exit of goods and services, and the resources—workers, capital, tools</a:t>
            </a:r>
          </a:p>
          <a:p>
            <a:r>
              <a:rPr lang="en-US" sz="2000" dirty="0">
                <a:solidFill>
                  <a:srgbClr val="002060"/>
                </a:solidFill>
                <a:latin typeface="Times New Roman" panose="02020603050405020304" pitchFamily="18" charset="0"/>
                <a:cs typeface="Times New Roman" panose="02020603050405020304" pitchFamily="18" charset="0"/>
              </a:rPr>
              <a:t>The barriers to trade were in the form of tariffs on imports of manufactured goods to protect domestic industries from foreign competition.</a:t>
            </a:r>
          </a:p>
          <a:p>
            <a:pPr>
              <a:buFont typeface="Wingdings" panose="05000000000000000000" pitchFamily="2" charset="2"/>
              <a:buChar char="Ø"/>
            </a:pPr>
            <a:r>
              <a:rPr lang="en-US" sz="2000" dirty="0">
                <a:solidFill>
                  <a:srgbClr val="002060"/>
                </a:solidFill>
                <a:latin typeface="Times New Roman" panose="02020603050405020304" pitchFamily="18" charset="0"/>
                <a:cs typeface="Times New Roman" panose="02020603050405020304" pitchFamily="18" charset="0"/>
              </a:rPr>
              <a:t>International trade – occurs when a firm exports goods or services to consumers in another country.</a:t>
            </a:r>
          </a:p>
          <a:p>
            <a:pPr>
              <a:buFont typeface="Wingdings" panose="05000000000000000000" pitchFamily="2" charset="2"/>
              <a:buChar char="Ø"/>
            </a:pPr>
            <a:r>
              <a:rPr lang="en-US" sz="2000" dirty="0">
                <a:solidFill>
                  <a:srgbClr val="002060"/>
                </a:solidFill>
                <a:latin typeface="Times New Roman" panose="02020603050405020304" pitchFamily="18" charset="0"/>
                <a:cs typeface="Times New Roman" panose="02020603050405020304" pitchFamily="18" charset="0"/>
              </a:rPr>
              <a:t>Foreign direct investment – when a firm invests resources in business activities outside its home country.</a:t>
            </a:r>
          </a:p>
        </p:txBody>
      </p:sp>
      <p:sp>
        <p:nvSpPr>
          <p:cNvPr id="6" name="Nadpis 5">
            <a:extLst>
              <a:ext uri="{FF2B5EF4-FFF2-40B4-BE49-F238E27FC236}">
                <a16:creationId xmlns:a16="http://schemas.microsoft.com/office/drawing/2014/main" id="{70AB7A58-CC65-94E1-B97E-85CB2D6666E6}"/>
              </a:ext>
            </a:extLst>
          </p:cNvPr>
          <p:cNvSpPr>
            <a:spLocks noGrp="1"/>
          </p:cNvSpPr>
          <p:nvPr>
            <p:ph type="title"/>
          </p:nvPr>
        </p:nvSpPr>
        <p:spPr>
          <a:xfrm>
            <a:off x="179512" y="195486"/>
            <a:ext cx="5760640" cy="507703"/>
          </a:xfrm>
        </p:spPr>
        <p:txBody>
          <a:bodyPr/>
          <a:lstStyle/>
          <a:p>
            <a:r>
              <a:rPr lang="en-GB" dirty="0"/>
              <a:t>Drivers of Globalization</a:t>
            </a:r>
            <a:endParaRPr lang="cs-CZ" dirty="0"/>
          </a:p>
        </p:txBody>
      </p:sp>
      <p:sp>
        <p:nvSpPr>
          <p:cNvPr id="12" name="Zástupný symbol pro obsah 2">
            <a:extLst>
              <a:ext uri="{FF2B5EF4-FFF2-40B4-BE49-F238E27FC236}">
                <a16:creationId xmlns:a16="http://schemas.microsoft.com/office/drawing/2014/main" id="{12E30451-D0F1-DE35-6FE7-DED5F03EAD0D}"/>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7401732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8CC77D-BC54-7B05-19F8-49ED613D78E2}"/>
            </a:ext>
          </a:extLst>
        </p:cNvPr>
        <p:cNvGrpSpPr/>
        <p:nvPr/>
      </p:nvGrpSpPr>
      <p:grpSpPr>
        <a:xfrm>
          <a:off x="0" y="0"/>
          <a:ext cx="0" cy="0"/>
          <a:chOff x="0" y="0"/>
          <a:chExt cx="0" cy="0"/>
        </a:xfrm>
      </p:grpSpPr>
      <p:sp>
        <p:nvSpPr>
          <p:cNvPr id="16" name="Zástupný symbol pro obsah 2">
            <a:extLst>
              <a:ext uri="{FF2B5EF4-FFF2-40B4-BE49-F238E27FC236}">
                <a16:creationId xmlns:a16="http://schemas.microsoft.com/office/drawing/2014/main" id="{7174FB37-31BF-DA13-66A2-6E217FB72596}"/>
              </a:ext>
            </a:extLst>
          </p:cNvPr>
          <p:cNvSpPr txBox="1">
            <a:spLocks/>
          </p:cNvSpPr>
          <p:nvPr/>
        </p:nvSpPr>
        <p:spPr>
          <a:xfrm>
            <a:off x="363148" y="915566"/>
            <a:ext cx="7449211" cy="3312368"/>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000" dirty="0">
                <a:solidFill>
                  <a:srgbClr val="002060"/>
                </a:solidFill>
                <a:latin typeface="Times New Roman" panose="02020603050405020304" pitchFamily="18" charset="0"/>
                <a:cs typeface="Times New Roman" panose="02020603050405020304" pitchFamily="18" charset="0"/>
              </a:rPr>
              <a:t>Growth of consumer pressures (know more, can afford more, want more variety, better quality, lower prices)</a:t>
            </a:r>
          </a:p>
          <a:p>
            <a:endParaRPr lang="en-US" sz="2000" dirty="0">
              <a:solidFill>
                <a:srgbClr val="002060"/>
              </a:solidFill>
              <a:latin typeface="Times New Roman" panose="02020603050405020304" pitchFamily="18" charset="0"/>
              <a:cs typeface="Times New Roman" panose="02020603050405020304" pitchFamily="18" charset="0"/>
            </a:endParaRPr>
          </a:p>
          <a:p>
            <a:r>
              <a:rPr lang="en-US" sz="2000" dirty="0">
                <a:solidFill>
                  <a:srgbClr val="002060"/>
                </a:solidFill>
                <a:latin typeface="Times New Roman" panose="02020603050405020304" pitchFamily="18" charset="0"/>
                <a:cs typeface="Times New Roman" panose="02020603050405020304" pitchFamily="18" charset="0"/>
              </a:rPr>
              <a:t> Increase in global competition (pressures companies to buy or sell abroad)</a:t>
            </a:r>
          </a:p>
          <a:p>
            <a:endParaRPr lang="en-US" sz="2000" dirty="0">
              <a:solidFill>
                <a:srgbClr val="002060"/>
              </a:solidFill>
              <a:latin typeface="Times New Roman" panose="02020603050405020304" pitchFamily="18" charset="0"/>
              <a:cs typeface="Times New Roman" panose="02020603050405020304" pitchFamily="18" charset="0"/>
            </a:endParaRPr>
          </a:p>
          <a:p>
            <a:r>
              <a:rPr lang="en-US" sz="2000" dirty="0">
                <a:solidFill>
                  <a:srgbClr val="002060"/>
                </a:solidFill>
                <a:latin typeface="Times New Roman" panose="02020603050405020304" pitchFamily="18" charset="0"/>
                <a:cs typeface="Times New Roman" panose="02020603050405020304" pitchFamily="18" charset="0"/>
              </a:rPr>
              <a:t> Changes in political situations and government policies (supporting or restraining)</a:t>
            </a:r>
          </a:p>
          <a:p>
            <a:endParaRPr lang="en-US" sz="2000" dirty="0">
              <a:solidFill>
                <a:srgbClr val="002060"/>
              </a:solidFill>
              <a:latin typeface="Times New Roman" panose="02020603050405020304" pitchFamily="18" charset="0"/>
              <a:cs typeface="Times New Roman" panose="02020603050405020304" pitchFamily="18" charset="0"/>
            </a:endParaRPr>
          </a:p>
          <a:p>
            <a:r>
              <a:rPr lang="en-US" sz="2000" dirty="0">
                <a:solidFill>
                  <a:srgbClr val="002060"/>
                </a:solidFill>
                <a:latin typeface="Times New Roman" panose="02020603050405020304" pitchFamily="18" charset="0"/>
                <a:cs typeface="Times New Roman" panose="02020603050405020304" pitchFamily="18" charset="0"/>
              </a:rPr>
              <a:t> Expansion of cross-national cooperation (government addressing their own interests through international  cooperation)</a:t>
            </a:r>
          </a:p>
        </p:txBody>
      </p:sp>
      <p:sp>
        <p:nvSpPr>
          <p:cNvPr id="6" name="Nadpis 5">
            <a:extLst>
              <a:ext uri="{FF2B5EF4-FFF2-40B4-BE49-F238E27FC236}">
                <a16:creationId xmlns:a16="http://schemas.microsoft.com/office/drawing/2014/main" id="{69714EE2-504F-E624-51BE-25EF7C9A59AE}"/>
              </a:ext>
            </a:extLst>
          </p:cNvPr>
          <p:cNvSpPr>
            <a:spLocks noGrp="1"/>
          </p:cNvSpPr>
          <p:nvPr>
            <p:ph type="title"/>
          </p:nvPr>
        </p:nvSpPr>
        <p:spPr>
          <a:xfrm>
            <a:off x="179512" y="195486"/>
            <a:ext cx="5760640" cy="507703"/>
          </a:xfrm>
        </p:spPr>
        <p:txBody>
          <a:bodyPr/>
          <a:lstStyle/>
          <a:p>
            <a:r>
              <a:rPr lang="en-GB" dirty="0"/>
              <a:t>Drivers of Globalization</a:t>
            </a:r>
            <a:endParaRPr lang="cs-CZ" dirty="0"/>
          </a:p>
        </p:txBody>
      </p:sp>
      <p:sp>
        <p:nvSpPr>
          <p:cNvPr id="12" name="Zástupný symbol pro obsah 2">
            <a:extLst>
              <a:ext uri="{FF2B5EF4-FFF2-40B4-BE49-F238E27FC236}">
                <a16:creationId xmlns:a16="http://schemas.microsoft.com/office/drawing/2014/main" id="{8FB8ED19-CFCD-BC35-E553-FA50B1D32AA3}"/>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5652860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FFB112-0CD1-05E4-C5A8-8653BBAD1903}"/>
            </a:ext>
          </a:extLst>
        </p:cNvPr>
        <p:cNvGrpSpPr/>
        <p:nvPr/>
      </p:nvGrpSpPr>
      <p:grpSpPr>
        <a:xfrm>
          <a:off x="0" y="0"/>
          <a:ext cx="0" cy="0"/>
          <a:chOff x="0" y="0"/>
          <a:chExt cx="0" cy="0"/>
        </a:xfrm>
      </p:grpSpPr>
      <p:sp>
        <p:nvSpPr>
          <p:cNvPr id="16" name="Zástupný symbol pro obsah 2">
            <a:extLst>
              <a:ext uri="{FF2B5EF4-FFF2-40B4-BE49-F238E27FC236}">
                <a16:creationId xmlns:a16="http://schemas.microsoft.com/office/drawing/2014/main" id="{05C2AC01-1066-FFE8-8945-EC4AE58BF7AF}"/>
              </a:ext>
            </a:extLst>
          </p:cNvPr>
          <p:cNvSpPr txBox="1">
            <a:spLocks/>
          </p:cNvSpPr>
          <p:nvPr/>
        </p:nvSpPr>
        <p:spPr>
          <a:xfrm>
            <a:off x="363148" y="915566"/>
            <a:ext cx="7449211" cy="331236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indent="-457200">
              <a:buFont typeface="+mj-lt"/>
              <a:buAutoNum type="arabicPeriod"/>
            </a:pPr>
            <a:r>
              <a:rPr lang="en-US" sz="2000" dirty="0">
                <a:solidFill>
                  <a:srgbClr val="002060"/>
                </a:solidFill>
                <a:latin typeface="Times New Roman" panose="02020603050405020304" pitchFamily="18" charset="0"/>
                <a:cs typeface="Times New Roman" panose="02020603050405020304" pitchFamily="18" charset="0"/>
              </a:rPr>
              <a:t>Globalization of Production</a:t>
            </a:r>
          </a:p>
          <a:p>
            <a:pPr marL="457200" indent="-457200">
              <a:buFont typeface="+mj-lt"/>
              <a:buAutoNum type="arabicPeriod"/>
            </a:pPr>
            <a:endParaRPr lang="en-US" sz="2000" dirty="0">
              <a:solidFill>
                <a:srgbClr val="002060"/>
              </a:solidFill>
              <a:latin typeface="Times New Roman" panose="02020603050405020304" pitchFamily="18" charset="0"/>
              <a:cs typeface="Times New Roman" panose="02020603050405020304" pitchFamily="18" charset="0"/>
            </a:endParaRPr>
          </a:p>
          <a:p>
            <a:pPr marL="457200" indent="-457200">
              <a:buFont typeface="+mj-lt"/>
              <a:buAutoNum type="arabicPeriod"/>
            </a:pPr>
            <a:r>
              <a:rPr lang="en-US" sz="2000" dirty="0">
                <a:solidFill>
                  <a:srgbClr val="002060"/>
                </a:solidFill>
                <a:latin typeface="Times New Roman" panose="02020603050405020304" pitchFamily="18" charset="0"/>
                <a:cs typeface="Times New Roman" panose="02020603050405020304" pitchFamily="18" charset="0"/>
              </a:rPr>
              <a:t>Globalization of Markets</a:t>
            </a:r>
          </a:p>
          <a:p>
            <a:endParaRPr lang="en-US" sz="2000" dirty="0">
              <a:solidFill>
                <a:srgbClr val="002060"/>
              </a:solidFill>
              <a:latin typeface="Times New Roman" panose="02020603050405020304" pitchFamily="18" charset="0"/>
              <a:cs typeface="Times New Roman" panose="02020603050405020304" pitchFamily="18" charset="0"/>
            </a:endParaRPr>
          </a:p>
        </p:txBody>
      </p:sp>
      <p:sp>
        <p:nvSpPr>
          <p:cNvPr id="6" name="Nadpis 5">
            <a:extLst>
              <a:ext uri="{FF2B5EF4-FFF2-40B4-BE49-F238E27FC236}">
                <a16:creationId xmlns:a16="http://schemas.microsoft.com/office/drawing/2014/main" id="{D822684C-1543-CB01-C714-976A55AAF381}"/>
              </a:ext>
            </a:extLst>
          </p:cNvPr>
          <p:cNvSpPr>
            <a:spLocks noGrp="1"/>
          </p:cNvSpPr>
          <p:nvPr>
            <p:ph type="title"/>
          </p:nvPr>
        </p:nvSpPr>
        <p:spPr>
          <a:xfrm>
            <a:off x="179512" y="195486"/>
            <a:ext cx="5760640" cy="507703"/>
          </a:xfrm>
        </p:spPr>
        <p:txBody>
          <a:bodyPr/>
          <a:lstStyle/>
          <a:p>
            <a:r>
              <a:rPr lang="en-GB" dirty="0"/>
              <a:t>Major </a:t>
            </a:r>
            <a:r>
              <a:rPr lang="en-GB" dirty="0" err="1"/>
              <a:t>Componenets</a:t>
            </a:r>
            <a:r>
              <a:rPr lang="en-GB" dirty="0"/>
              <a:t> of Globalization</a:t>
            </a:r>
            <a:endParaRPr lang="cs-CZ" dirty="0"/>
          </a:p>
        </p:txBody>
      </p:sp>
      <p:sp>
        <p:nvSpPr>
          <p:cNvPr id="12" name="Zástupný symbol pro obsah 2">
            <a:extLst>
              <a:ext uri="{FF2B5EF4-FFF2-40B4-BE49-F238E27FC236}">
                <a16:creationId xmlns:a16="http://schemas.microsoft.com/office/drawing/2014/main" id="{A552C4AB-7B83-A71E-B0F5-3F380E6B957D}"/>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6199633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92797A-20F8-426A-631F-BF59A2961299}"/>
            </a:ext>
          </a:extLst>
        </p:cNvPr>
        <p:cNvGrpSpPr/>
        <p:nvPr/>
      </p:nvGrpSpPr>
      <p:grpSpPr>
        <a:xfrm>
          <a:off x="0" y="0"/>
          <a:ext cx="0" cy="0"/>
          <a:chOff x="0" y="0"/>
          <a:chExt cx="0" cy="0"/>
        </a:xfrm>
      </p:grpSpPr>
      <p:sp>
        <p:nvSpPr>
          <p:cNvPr id="16" name="Zástupný symbol pro obsah 2">
            <a:extLst>
              <a:ext uri="{FF2B5EF4-FFF2-40B4-BE49-F238E27FC236}">
                <a16:creationId xmlns:a16="http://schemas.microsoft.com/office/drawing/2014/main" id="{7C538A5B-55C0-6F4D-45F8-F5B23DDF7ACD}"/>
              </a:ext>
            </a:extLst>
          </p:cNvPr>
          <p:cNvSpPr txBox="1">
            <a:spLocks/>
          </p:cNvSpPr>
          <p:nvPr/>
        </p:nvSpPr>
        <p:spPr>
          <a:xfrm>
            <a:off x="363148" y="915566"/>
            <a:ext cx="7449211" cy="331236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indent="-457200">
              <a:buFont typeface="+mj-lt"/>
              <a:buAutoNum type="arabicPeriod"/>
            </a:pPr>
            <a:r>
              <a:rPr lang="en-US" sz="2000" dirty="0">
                <a:solidFill>
                  <a:srgbClr val="002060"/>
                </a:solidFill>
                <a:latin typeface="Times New Roman" panose="02020603050405020304" pitchFamily="18" charset="0"/>
                <a:cs typeface="Times New Roman" panose="02020603050405020304" pitchFamily="18" charset="0"/>
              </a:rPr>
              <a:t>Globalization of Production</a:t>
            </a:r>
          </a:p>
          <a:p>
            <a:pPr marL="457200" indent="-457200">
              <a:buFont typeface="+mj-lt"/>
              <a:buAutoNum type="arabicPeriod"/>
            </a:pPr>
            <a:endParaRPr lang="en-US" sz="2000" dirty="0">
              <a:solidFill>
                <a:srgbClr val="002060"/>
              </a:solidFill>
              <a:latin typeface="Times New Roman" panose="02020603050405020304" pitchFamily="18" charset="0"/>
              <a:cs typeface="Times New Roman" panose="02020603050405020304" pitchFamily="18" charset="0"/>
            </a:endParaRPr>
          </a:p>
          <a:p>
            <a:r>
              <a:rPr lang="en-US" sz="2000" dirty="0">
                <a:solidFill>
                  <a:srgbClr val="002060"/>
                </a:solidFill>
                <a:latin typeface="Times New Roman" panose="02020603050405020304" pitchFamily="18" charset="0"/>
                <a:cs typeface="Times New Roman" panose="02020603050405020304" pitchFamily="18" charset="0"/>
              </a:rPr>
              <a:t>Companies aim to max. profit and efficiency from locations around the globe to take advantage of national differences in the cost and quality of production factors (labor, energy, land, capital).</a:t>
            </a:r>
          </a:p>
          <a:p>
            <a:endParaRPr lang="en-US" sz="2000" dirty="0">
              <a:solidFill>
                <a:srgbClr val="002060"/>
              </a:solidFill>
              <a:latin typeface="Times New Roman" panose="02020603050405020304" pitchFamily="18" charset="0"/>
              <a:cs typeface="Times New Roman" panose="02020603050405020304" pitchFamily="18" charset="0"/>
            </a:endParaRPr>
          </a:p>
          <a:p>
            <a:r>
              <a:rPr lang="en-US" sz="2000" dirty="0">
                <a:solidFill>
                  <a:srgbClr val="002060"/>
                </a:solidFill>
                <a:latin typeface="Times New Roman" panose="02020603050405020304" pitchFamily="18" charset="0"/>
                <a:cs typeface="Times New Roman" panose="02020603050405020304" pitchFamily="18" charset="0"/>
              </a:rPr>
              <a:t>It is unlikely to find a single location that minimizes the costs of all of inputs, therefore different phases of production commonly occur in different countries.</a:t>
            </a:r>
          </a:p>
          <a:p>
            <a:endParaRPr lang="en-US" sz="2000" dirty="0">
              <a:solidFill>
                <a:srgbClr val="002060"/>
              </a:solidFill>
              <a:latin typeface="Times New Roman" panose="02020603050405020304" pitchFamily="18" charset="0"/>
              <a:cs typeface="Times New Roman" panose="02020603050405020304" pitchFamily="18" charset="0"/>
            </a:endParaRPr>
          </a:p>
        </p:txBody>
      </p:sp>
      <p:sp>
        <p:nvSpPr>
          <p:cNvPr id="6" name="Nadpis 5">
            <a:extLst>
              <a:ext uri="{FF2B5EF4-FFF2-40B4-BE49-F238E27FC236}">
                <a16:creationId xmlns:a16="http://schemas.microsoft.com/office/drawing/2014/main" id="{6E2E2B74-1554-3617-28DC-71DA1C861031}"/>
              </a:ext>
            </a:extLst>
          </p:cNvPr>
          <p:cNvSpPr>
            <a:spLocks noGrp="1"/>
          </p:cNvSpPr>
          <p:nvPr>
            <p:ph type="title"/>
          </p:nvPr>
        </p:nvSpPr>
        <p:spPr>
          <a:xfrm>
            <a:off x="179512" y="195486"/>
            <a:ext cx="5760640" cy="507703"/>
          </a:xfrm>
        </p:spPr>
        <p:txBody>
          <a:bodyPr/>
          <a:lstStyle/>
          <a:p>
            <a:r>
              <a:rPr lang="en-GB" dirty="0"/>
              <a:t>Major </a:t>
            </a:r>
            <a:r>
              <a:rPr lang="en-GB" dirty="0" err="1"/>
              <a:t>Componenets</a:t>
            </a:r>
            <a:r>
              <a:rPr lang="en-GB" dirty="0"/>
              <a:t> of Globalization</a:t>
            </a:r>
            <a:endParaRPr lang="cs-CZ" dirty="0"/>
          </a:p>
        </p:txBody>
      </p:sp>
      <p:sp>
        <p:nvSpPr>
          <p:cNvPr id="12" name="Zástupný symbol pro obsah 2">
            <a:extLst>
              <a:ext uri="{FF2B5EF4-FFF2-40B4-BE49-F238E27FC236}">
                <a16:creationId xmlns:a16="http://schemas.microsoft.com/office/drawing/2014/main" id="{7CEE654D-29F1-BF9F-C872-50CF26FAA30C}"/>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4434959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7523E4-3CAA-F57B-5241-7B168D865B57}"/>
            </a:ext>
          </a:extLst>
        </p:cNvPr>
        <p:cNvGrpSpPr/>
        <p:nvPr/>
      </p:nvGrpSpPr>
      <p:grpSpPr>
        <a:xfrm>
          <a:off x="0" y="0"/>
          <a:ext cx="0" cy="0"/>
          <a:chOff x="0" y="0"/>
          <a:chExt cx="0" cy="0"/>
        </a:xfrm>
      </p:grpSpPr>
      <p:sp>
        <p:nvSpPr>
          <p:cNvPr id="16" name="Zástupný symbol pro obsah 2">
            <a:extLst>
              <a:ext uri="{FF2B5EF4-FFF2-40B4-BE49-F238E27FC236}">
                <a16:creationId xmlns:a16="http://schemas.microsoft.com/office/drawing/2014/main" id="{6823F52D-F88A-1E48-9F3C-267CAE507595}"/>
              </a:ext>
            </a:extLst>
          </p:cNvPr>
          <p:cNvSpPr txBox="1">
            <a:spLocks/>
          </p:cNvSpPr>
          <p:nvPr/>
        </p:nvSpPr>
        <p:spPr>
          <a:xfrm>
            <a:off x="363148" y="915566"/>
            <a:ext cx="7449211" cy="331236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indent="-457200">
              <a:buFont typeface="+mj-lt"/>
              <a:buAutoNum type="arabicPeriod"/>
            </a:pPr>
            <a:r>
              <a:rPr lang="en-US" sz="2000" dirty="0">
                <a:solidFill>
                  <a:srgbClr val="002060"/>
                </a:solidFill>
                <a:latin typeface="Times New Roman" panose="02020603050405020304" pitchFamily="18" charset="0"/>
                <a:cs typeface="Times New Roman" panose="02020603050405020304" pitchFamily="18" charset="0"/>
              </a:rPr>
              <a:t>Globalization of Production</a:t>
            </a:r>
          </a:p>
          <a:p>
            <a:pPr marL="457200" indent="-457200">
              <a:buFont typeface="+mj-lt"/>
              <a:buAutoNum type="arabicPeriod"/>
            </a:pPr>
            <a:endParaRPr lang="en-US" sz="2000" dirty="0">
              <a:solidFill>
                <a:srgbClr val="002060"/>
              </a:solidFill>
              <a:latin typeface="Times New Roman" panose="02020603050405020304" pitchFamily="18" charset="0"/>
              <a:cs typeface="Times New Roman" panose="02020603050405020304" pitchFamily="18" charset="0"/>
            </a:endParaRPr>
          </a:p>
          <a:p>
            <a:r>
              <a:rPr lang="en-US" sz="2000" dirty="0">
                <a:solidFill>
                  <a:srgbClr val="002060"/>
                </a:solidFill>
                <a:latin typeface="Times New Roman" panose="02020603050405020304" pitchFamily="18" charset="0"/>
                <a:cs typeface="Times New Roman" panose="02020603050405020304" pitchFamily="18" charset="0"/>
              </a:rPr>
              <a:t>a product is designed in one country, its raw materials and intermediary goods may be purchased from several countries, assembled elsewhere, and sold in yet other nations.</a:t>
            </a:r>
          </a:p>
          <a:p>
            <a:r>
              <a:rPr lang="en-US" sz="2000" dirty="0">
                <a:solidFill>
                  <a:srgbClr val="002060"/>
                </a:solidFill>
                <a:latin typeface="Times New Roman" panose="02020603050405020304" pitchFamily="18" charset="0"/>
                <a:cs typeface="Times New Roman" panose="02020603050405020304" pitchFamily="18" charset="0"/>
              </a:rPr>
              <a:t>Boeing, General Motors (GM), General Electric (GE)</a:t>
            </a:r>
          </a:p>
        </p:txBody>
      </p:sp>
      <p:sp>
        <p:nvSpPr>
          <p:cNvPr id="6" name="Nadpis 5">
            <a:extLst>
              <a:ext uri="{FF2B5EF4-FFF2-40B4-BE49-F238E27FC236}">
                <a16:creationId xmlns:a16="http://schemas.microsoft.com/office/drawing/2014/main" id="{FDECB112-07B2-B292-2618-9784DC64D969}"/>
              </a:ext>
            </a:extLst>
          </p:cNvPr>
          <p:cNvSpPr>
            <a:spLocks noGrp="1"/>
          </p:cNvSpPr>
          <p:nvPr>
            <p:ph type="title"/>
          </p:nvPr>
        </p:nvSpPr>
        <p:spPr>
          <a:xfrm>
            <a:off x="179512" y="195486"/>
            <a:ext cx="5760640" cy="507703"/>
          </a:xfrm>
        </p:spPr>
        <p:txBody>
          <a:bodyPr/>
          <a:lstStyle/>
          <a:p>
            <a:r>
              <a:rPr lang="en-GB" dirty="0"/>
              <a:t>Major </a:t>
            </a:r>
            <a:r>
              <a:rPr lang="en-GB" dirty="0" err="1"/>
              <a:t>Componenets</a:t>
            </a:r>
            <a:r>
              <a:rPr lang="en-GB" dirty="0"/>
              <a:t> of Globalization</a:t>
            </a:r>
            <a:endParaRPr lang="cs-CZ" dirty="0"/>
          </a:p>
        </p:txBody>
      </p:sp>
      <p:sp>
        <p:nvSpPr>
          <p:cNvPr id="12" name="Zástupný symbol pro obsah 2">
            <a:extLst>
              <a:ext uri="{FF2B5EF4-FFF2-40B4-BE49-F238E27FC236}">
                <a16:creationId xmlns:a16="http://schemas.microsoft.com/office/drawing/2014/main" id="{2B651F8A-7521-7A26-0053-FDAA35D525DF}"/>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6833016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99A14E-86C1-55D0-855B-0C3894376AE3}"/>
            </a:ext>
          </a:extLst>
        </p:cNvPr>
        <p:cNvGrpSpPr/>
        <p:nvPr/>
      </p:nvGrpSpPr>
      <p:grpSpPr>
        <a:xfrm>
          <a:off x="0" y="0"/>
          <a:ext cx="0" cy="0"/>
          <a:chOff x="0" y="0"/>
          <a:chExt cx="0" cy="0"/>
        </a:xfrm>
      </p:grpSpPr>
      <p:sp>
        <p:nvSpPr>
          <p:cNvPr id="16" name="Zástupný symbol pro obsah 2">
            <a:extLst>
              <a:ext uri="{FF2B5EF4-FFF2-40B4-BE49-F238E27FC236}">
                <a16:creationId xmlns:a16="http://schemas.microsoft.com/office/drawing/2014/main" id="{BD4E9C31-A2C8-842A-78D7-940155E8A08C}"/>
              </a:ext>
            </a:extLst>
          </p:cNvPr>
          <p:cNvSpPr txBox="1">
            <a:spLocks/>
          </p:cNvSpPr>
          <p:nvPr/>
        </p:nvSpPr>
        <p:spPr>
          <a:xfrm>
            <a:off x="363148" y="915566"/>
            <a:ext cx="7449211" cy="331236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indent="-457200">
              <a:buFont typeface="+mj-lt"/>
              <a:buAutoNum type="arabicPeriod"/>
            </a:pPr>
            <a:r>
              <a:rPr lang="en-US" sz="2000" dirty="0">
                <a:solidFill>
                  <a:srgbClr val="002060"/>
                </a:solidFill>
                <a:latin typeface="Times New Roman" panose="02020603050405020304" pitchFamily="18" charset="0"/>
                <a:cs typeface="Times New Roman" panose="02020603050405020304" pitchFamily="18" charset="0"/>
              </a:rPr>
              <a:t>Globalization of Production</a:t>
            </a:r>
          </a:p>
          <a:p>
            <a:pPr marL="457200" indent="-457200">
              <a:buFont typeface="+mj-lt"/>
              <a:buAutoNum type="arabicPeriod"/>
            </a:pPr>
            <a:endParaRPr lang="en-US" sz="2000" dirty="0">
              <a:solidFill>
                <a:srgbClr val="002060"/>
              </a:solidFill>
              <a:latin typeface="Times New Roman" panose="02020603050405020304" pitchFamily="18" charset="0"/>
              <a:cs typeface="Times New Roman" panose="02020603050405020304" pitchFamily="18" charset="0"/>
            </a:endParaRPr>
          </a:p>
          <a:p>
            <a:r>
              <a:rPr lang="en-US" sz="2000" dirty="0">
                <a:solidFill>
                  <a:srgbClr val="002060"/>
                </a:solidFill>
                <a:latin typeface="Times New Roman" panose="02020603050405020304" pitchFamily="18" charset="0"/>
                <a:cs typeface="Times New Roman" panose="02020603050405020304" pitchFamily="18" charset="0"/>
              </a:rPr>
              <a:t>it allows companies to compete more effectively </a:t>
            </a:r>
          </a:p>
          <a:p>
            <a:endParaRPr lang="en-US" sz="2000" dirty="0">
              <a:solidFill>
                <a:srgbClr val="002060"/>
              </a:solidFill>
              <a:latin typeface="Times New Roman" panose="02020603050405020304" pitchFamily="18" charset="0"/>
              <a:cs typeface="Times New Roman" panose="02020603050405020304" pitchFamily="18" charset="0"/>
            </a:endParaRPr>
          </a:p>
          <a:p>
            <a:r>
              <a:rPr lang="en-US" sz="2000" dirty="0">
                <a:solidFill>
                  <a:srgbClr val="002060"/>
                </a:solidFill>
                <a:latin typeface="Times New Roman" panose="02020603050405020304" pitchFamily="18" charset="0"/>
                <a:cs typeface="Times New Roman" panose="02020603050405020304" pitchFamily="18" charset="0"/>
              </a:rPr>
              <a:t> Result =&gt; they lower their costs or improve the quality or functionality of their product offerings</a:t>
            </a:r>
          </a:p>
        </p:txBody>
      </p:sp>
      <p:sp>
        <p:nvSpPr>
          <p:cNvPr id="6" name="Nadpis 5">
            <a:extLst>
              <a:ext uri="{FF2B5EF4-FFF2-40B4-BE49-F238E27FC236}">
                <a16:creationId xmlns:a16="http://schemas.microsoft.com/office/drawing/2014/main" id="{77397AB1-6B4C-2F3C-BFB7-B50624EB969F}"/>
              </a:ext>
            </a:extLst>
          </p:cNvPr>
          <p:cNvSpPr>
            <a:spLocks noGrp="1"/>
          </p:cNvSpPr>
          <p:nvPr>
            <p:ph type="title"/>
          </p:nvPr>
        </p:nvSpPr>
        <p:spPr>
          <a:xfrm>
            <a:off x="179512" y="195486"/>
            <a:ext cx="5760640" cy="507703"/>
          </a:xfrm>
        </p:spPr>
        <p:txBody>
          <a:bodyPr/>
          <a:lstStyle/>
          <a:p>
            <a:r>
              <a:rPr lang="en-GB" dirty="0"/>
              <a:t>Major </a:t>
            </a:r>
            <a:r>
              <a:rPr lang="en-GB" dirty="0" err="1"/>
              <a:t>Componenets</a:t>
            </a:r>
            <a:r>
              <a:rPr lang="en-GB" dirty="0"/>
              <a:t> of Globalization</a:t>
            </a:r>
            <a:endParaRPr lang="cs-CZ" dirty="0"/>
          </a:p>
        </p:txBody>
      </p:sp>
      <p:sp>
        <p:nvSpPr>
          <p:cNvPr id="12" name="Zástupný symbol pro obsah 2">
            <a:extLst>
              <a:ext uri="{FF2B5EF4-FFF2-40B4-BE49-F238E27FC236}">
                <a16:creationId xmlns:a16="http://schemas.microsoft.com/office/drawing/2014/main" id="{FCB24E71-56E3-3E43-8728-4342398A83E3}"/>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8557282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57CA7F-1284-7524-81AB-68C5A399CE41}"/>
            </a:ext>
          </a:extLst>
        </p:cNvPr>
        <p:cNvGrpSpPr/>
        <p:nvPr/>
      </p:nvGrpSpPr>
      <p:grpSpPr>
        <a:xfrm>
          <a:off x="0" y="0"/>
          <a:ext cx="0" cy="0"/>
          <a:chOff x="0" y="0"/>
          <a:chExt cx="0" cy="0"/>
        </a:xfrm>
      </p:grpSpPr>
      <p:sp>
        <p:nvSpPr>
          <p:cNvPr id="16" name="Zástupný symbol pro obsah 2">
            <a:extLst>
              <a:ext uri="{FF2B5EF4-FFF2-40B4-BE49-F238E27FC236}">
                <a16:creationId xmlns:a16="http://schemas.microsoft.com/office/drawing/2014/main" id="{529F2881-D3E4-0397-DB48-792F2EA84342}"/>
              </a:ext>
            </a:extLst>
          </p:cNvPr>
          <p:cNvSpPr txBox="1">
            <a:spLocks/>
          </p:cNvSpPr>
          <p:nvPr/>
        </p:nvSpPr>
        <p:spPr>
          <a:xfrm>
            <a:off x="363148" y="915566"/>
            <a:ext cx="7449211" cy="331236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indent="-457200">
              <a:buFont typeface="+mj-lt"/>
              <a:buAutoNum type="arabicPeriod"/>
            </a:pPr>
            <a:r>
              <a:rPr lang="en-US" sz="2000" dirty="0">
                <a:solidFill>
                  <a:srgbClr val="002060"/>
                </a:solidFill>
                <a:latin typeface="Times New Roman" panose="02020603050405020304" pitchFamily="18" charset="0"/>
                <a:cs typeface="Times New Roman" panose="02020603050405020304" pitchFamily="18" charset="0"/>
              </a:rPr>
              <a:t>Globalization of Production - examples</a:t>
            </a:r>
          </a:p>
          <a:p>
            <a:pPr marL="457200" indent="-457200">
              <a:buFont typeface="+mj-lt"/>
              <a:buAutoNum type="arabicPeriod"/>
            </a:pPr>
            <a:endParaRPr lang="en-US" sz="2000" dirty="0">
              <a:solidFill>
                <a:srgbClr val="002060"/>
              </a:solidFill>
              <a:latin typeface="Times New Roman" panose="02020603050405020304" pitchFamily="18" charset="0"/>
              <a:cs typeface="Times New Roman" panose="02020603050405020304" pitchFamily="18" charset="0"/>
            </a:endParaRPr>
          </a:p>
          <a:p>
            <a:r>
              <a:rPr lang="en-US" sz="2000" dirty="0">
                <a:solidFill>
                  <a:srgbClr val="002060"/>
                </a:solidFill>
                <a:latin typeface="Times New Roman" panose="02020603050405020304" pitchFamily="18" charset="0"/>
                <a:cs typeface="Times New Roman" panose="02020603050405020304" pitchFamily="18" charset="0"/>
              </a:rPr>
              <a:t>Boing 787 is made from 65% by outsourcing companies, because these suppliers are the best in the world at their particular activity.</a:t>
            </a:r>
          </a:p>
          <a:p>
            <a:endParaRPr lang="en-US" sz="2000" dirty="0">
              <a:solidFill>
                <a:srgbClr val="002060"/>
              </a:solidFill>
              <a:latin typeface="Times New Roman" panose="02020603050405020304" pitchFamily="18" charset="0"/>
              <a:cs typeface="Times New Roman" panose="02020603050405020304" pitchFamily="18" charset="0"/>
            </a:endParaRPr>
          </a:p>
          <a:p>
            <a:r>
              <a:rPr lang="en-US" sz="2000" dirty="0">
                <a:solidFill>
                  <a:srgbClr val="002060"/>
                </a:solidFill>
                <a:latin typeface="Times New Roman" panose="02020603050405020304" pitchFamily="18" charset="0"/>
                <a:cs typeface="Times New Roman" panose="02020603050405020304" pitchFamily="18" charset="0"/>
              </a:rPr>
              <a:t>using modern communications technology to outsource service activities such as:</a:t>
            </a:r>
          </a:p>
          <a:p>
            <a:pPr marL="0" indent="0">
              <a:buNone/>
            </a:pPr>
            <a:r>
              <a:rPr lang="en-US" sz="2000" dirty="0">
                <a:solidFill>
                  <a:srgbClr val="002060"/>
                </a:solidFill>
                <a:latin typeface="Times New Roman" panose="02020603050405020304" pitchFamily="18" charset="0"/>
                <a:cs typeface="Times New Roman" panose="02020603050405020304" pitchFamily="18" charset="0"/>
              </a:rPr>
              <a:t>Radiology work, Software companies test their software functions, customer call </a:t>
            </a:r>
            <a:r>
              <a:rPr lang="en-US" sz="2000" dirty="0" err="1">
                <a:solidFill>
                  <a:srgbClr val="002060"/>
                </a:solidFill>
                <a:latin typeface="Times New Roman" panose="02020603050405020304" pitchFamily="18" charset="0"/>
                <a:cs typeface="Times New Roman" panose="02020603050405020304" pitchFamily="18" charset="0"/>
              </a:rPr>
              <a:t>centres</a:t>
            </a:r>
            <a:r>
              <a:rPr lang="en-US" sz="2000" dirty="0">
                <a:solidFill>
                  <a:srgbClr val="002060"/>
                </a:solidFill>
                <a:latin typeface="Times New Roman" panose="02020603050405020304" pitchFamily="18" charset="0"/>
                <a:cs typeface="Times New Roman" panose="02020603050405020304" pitchFamily="18" charset="0"/>
              </a:rPr>
              <a:t> (Virgin media UK).</a:t>
            </a:r>
          </a:p>
        </p:txBody>
      </p:sp>
      <p:sp>
        <p:nvSpPr>
          <p:cNvPr id="6" name="Nadpis 5">
            <a:extLst>
              <a:ext uri="{FF2B5EF4-FFF2-40B4-BE49-F238E27FC236}">
                <a16:creationId xmlns:a16="http://schemas.microsoft.com/office/drawing/2014/main" id="{89B78C77-1FE5-BB97-3AD8-7FE60EAEDD10}"/>
              </a:ext>
            </a:extLst>
          </p:cNvPr>
          <p:cNvSpPr>
            <a:spLocks noGrp="1"/>
          </p:cNvSpPr>
          <p:nvPr>
            <p:ph type="title"/>
          </p:nvPr>
        </p:nvSpPr>
        <p:spPr>
          <a:xfrm>
            <a:off x="179512" y="195486"/>
            <a:ext cx="5760640" cy="507703"/>
          </a:xfrm>
        </p:spPr>
        <p:txBody>
          <a:bodyPr/>
          <a:lstStyle/>
          <a:p>
            <a:r>
              <a:rPr lang="en-GB" dirty="0"/>
              <a:t>Major </a:t>
            </a:r>
            <a:r>
              <a:rPr lang="en-GB" dirty="0" err="1"/>
              <a:t>Componenets</a:t>
            </a:r>
            <a:r>
              <a:rPr lang="en-GB" dirty="0"/>
              <a:t> of Globalization</a:t>
            </a:r>
            <a:endParaRPr lang="cs-CZ" dirty="0"/>
          </a:p>
        </p:txBody>
      </p:sp>
      <p:sp>
        <p:nvSpPr>
          <p:cNvPr id="12" name="Zástupný symbol pro obsah 2">
            <a:extLst>
              <a:ext uri="{FF2B5EF4-FFF2-40B4-BE49-F238E27FC236}">
                <a16:creationId xmlns:a16="http://schemas.microsoft.com/office/drawing/2014/main" id="{919127FE-2EA6-20A1-27DF-87D4C4A8264E}"/>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4518959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366DCB-61DA-D01A-1C22-750AFCFAD910}"/>
            </a:ext>
          </a:extLst>
        </p:cNvPr>
        <p:cNvGrpSpPr/>
        <p:nvPr/>
      </p:nvGrpSpPr>
      <p:grpSpPr>
        <a:xfrm>
          <a:off x="0" y="0"/>
          <a:ext cx="0" cy="0"/>
          <a:chOff x="0" y="0"/>
          <a:chExt cx="0" cy="0"/>
        </a:xfrm>
      </p:grpSpPr>
      <p:sp>
        <p:nvSpPr>
          <p:cNvPr id="16" name="Zástupný symbol pro obsah 2">
            <a:extLst>
              <a:ext uri="{FF2B5EF4-FFF2-40B4-BE49-F238E27FC236}">
                <a16:creationId xmlns:a16="http://schemas.microsoft.com/office/drawing/2014/main" id="{0BE5F8AD-549E-5C9B-777E-E767A2F2D45A}"/>
              </a:ext>
            </a:extLst>
          </p:cNvPr>
          <p:cNvSpPr txBox="1">
            <a:spLocks/>
          </p:cNvSpPr>
          <p:nvPr/>
        </p:nvSpPr>
        <p:spPr>
          <a:xfrm>
            <a:off x="363148" y="915566"/>
            <a:ext cx="7449211" cy="331236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indent="-457200">
              <a:buFont typeface="+mj-lt"/>
              <a:buAutoNum type="arabicPeriod"/>
            </a:pPr>
            <a:r>
              <a:rPr lang="en-US" sz="2000" dirty="0">
                <a:solidFill>
                  <a:srgbClr val="002060"/>
                </a:solidFill>
                <a:latin typeface="Times New Roman" panose="02020603050405020304" pitchFamily="18" charset="0"/>
                <a:cs typeface="Times New Roman" panose="02020603050405020304" pitchFamily="18" charset="0"/>
              </a:rPr>
              <a:t>Globalization of Production - examples</a:t>
            </a:r>
          </a:p>
          <a:p>
            <a:pPr marL="457200" indent="-457200">
              <a:buFont typeface="+mj-lt"/>
              <a:buAutoNum type="arabicPeriod"/>
            </a:pPr>
            <a:endParaRPr lang="en-US" sz="2000" dirty="0">
              <a:solidFill>
                <a:srgbClr val="002060"/>
              </a:solidFill>
              <a:latin typeface="Times New Roman" panose="02020603050405020304" pitchFamily="18" charset="0"/>
              <a:cs typeface="Times New Roman" panose="02020603050405020304" pitchFamily="18" charset="0"/>
            </a:endParaRPr>
          </a:p>
          <a:p>
            <a:r>
              <a:rPr lang="en-US" sz="2000" dirty="0">
                <a:solidFill>
                  <a:srgbClr val="002060"/>
                </a:solidFill>
                <a:latin typeface="Times New Roman" panose="02020603050405020304" pitchFamily="18" charset="0"/>
                <a:cs typeface="Times New Roman" panose="02020603050405020304" pitchFamily="18" charset="0"/>
              </a:rPr>
              <a:t> The quality assurance used to be recognized by the country where the products were produced e.g. ‘Made in USA’ ‘Made in Germany’</a:t>
            </a:r>
          </a:p>
          <a:p>
            <a:endParaRPr lang="en-US" sz="2000" dirty="0">
              <a:solidFill>
                <a:srgbClr val="002060"/>
              </a:solidFill>
              <a:latin typeface="Times New Roman" panose="02020603050405020304" pitchFamily="18" charset="0"/>
              <a:cs typeface="Times New Roman" panose="02020603050405020304" pitchFamily="18" charset="0"/>
            </a:endParaRPr>
          </a:p>
          <a:p>
            <a:r>
              <a:rPr lang="en-US" sz="2000" dirty="0">
                <a:solidFill>
                  <a:srgbClr val="002060"/>
                </a:solidFill>
                <a:latin typeface="Times New Roman" panose="02020603050405020304" pitchFamily="18" charset="0"/>
                <a:cs typeface="Times New Roman" panose="02020603050405020304" pitchFamily="18" charset="0"/>
              </a:rPr>
              <a:t> Now the quality assurance is the company itself =&gt; ‘Made by BMW’ ‘Made by Apple’</a:t>
            </a:r>
          </a:p>
        </p:txBody>
      </p:sp>
      <p:sp>
        <p:nvSpPr>
          <p:cNvPr id="6" name="Nadpis 5">
            <a:extLst>
              <a:ext uri="{FF2B5EF4-FFF2-40B4-BE49-F238E27FC236}">
                <a16:creationId xmlns:a16="http://schemas.microsoft.com/office/drawing/2014/main" id="{6270632A-2BE0-C68A-A4BB-1347119FBA64}"/>
              </a:ext>
            </a:extLst>
          </p:cNvPr>
          <p:cNvSpPr>
            <a:spLocks noGrp="1"/>
          </p:cNvSpPr>
          <p:nvPr>
            <p:ph type="title"/>
          </p:nvPr>
        </p:nvSpPr>
        <p:spPr>
          <a:xfrm>
            <a:off x="179512" y="195486"/>
            <a:ext cx="5760640" cy="507703"/>
          </a:xfrm>
        </p:spPr>
        <p:txBody>
          <a:bodyPr/>
          <a:lstStyle/>
          <a:p>
            <a:r>
              <a:rPr lang="en-GB" dirty="0"/>
              <a:t>Major </a:t>
            </a:r>
            <a:r>
              <a:rPr lang="en-GB" dirty="0" err="1"/>
              <a:t>Componenets</a:t>
            </a:r>
            <a:r>
              <a:rPr lang="en-GB" dirty="0"/>
              <a:t> of Globalization</a:t>
            </a:r>
            <a:endParaRPr lang="cs-CZ" dirty="0"/>
          </a:p>
        </p:txBody>
      </p:sp>
      <p:sp>
        <p:nvSpPr>
          <p:cNvPr id="12" name="Zástupný symbol pro obsah 2">
            <a:extLst>
              <a:ext uri="{FF2B5EF4-FFF2-40B4-BE49-F238E27FC236}">
                <a16:creationId xmlns:a16="http://schemas.microsoft.com/office/drawing/2014/main" id="{E857E856-E9AB-963F-13FC-021862458928}"/>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236414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87F18E-81B6-ACFF-09FF-1F22A88FED00}"/>
            </a:ext>
          </a:extLst>
        </p:cNvPr>
        <p:cNvGrpSpPr/>
        <p:nvPr/>
      </p:nvGrpSpPr>
      <p:grpSpPr>
        <a:xfrm>
          <a:off x="0" y="0"/>
          <a:ext cx="0" cy="0"/>
          <a:chOff x="0" y="0"/>
          <a:chExt cx="0" cy="0"/>
        </a:xfrm>
      </p:grpSpPr>
      <p:sp>
        <p:nvSpPr>
          <p:cNvPr id="16" name="Zástupný symbol pro obsah 2">
            <a:extLst>
              <a:ext uri="{FF2B5EF4-FFF2-40B4-BE49-F238E27FC236}">
                <a16:creationId xmlns:a16="http://schemas.microsoft.com/office/drawing/2014/main" id="{758D8A00-9856-FF42-1394-178B8BC9FB24}"/>
              </a:ext>
            </a:extLst>
          </p:cNvPr>
          <p:cNvSpPr txBox="1">
            <a:spLocks/>
          </p:cNvSpPr>
          <p:nvPr/>
        </p:nvSpPr>
        <p:spPr>
          <a:xfrm>
            <a:off x="363148" y="915566"/>
            <a:ext cx="7449211" cy="331236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000" dirty="0">
                <a:solidFill>
                  <a:srgbClr val="002060"/>
                </a:solidFill>
                <a:latin typeface="Times New Roman" panose="02020603050405020304" pitchFamily="18" charset="0"/>
                <a:cs typeface="Times New Roman" panose="02020603050405020304" pitchFamily="18" charset="0"/>
              </a:rPr>
              <a:t>2.   Globalization of Markets</a:t>
            </a:r>
          </a:p>
          <a:p>
            <a:r>
              <a:rPr lang="en-US" sz="2000" dirty="0">
                <a:solidFill>
                  <a:srgbClr val="002060"/>
                </a:solidFill>
                <a:latin typeface="Times New Roman" panose="02020603050405020304" pitchFamily="18" charset="0"/>
                <a:cs typeface="Times New Roman" panose="02020603050405020304" pitchFamily="18" charset="0"/>
              </a:rPr>
              <a:t>Many global companies have used economies of scale to produce standardized products for global customers. </a:t>
            </a:r>
          </a:p>
          <a:p>
            <a:endParaRPr lang="en-US" sz="2000" dirty="0">
              <a:solidFill>
                <a:srgbClr val="002060"/>
              </a:solidFill>
              <a:latin typeface="Times New Roman" panose="02020603050405020304" pitchFamily="18" charset="0"/>
              <a:cs typeface="Times New Roman" panose="02020603050405020304" pitchFamily="18" charset="0"/>
            </a:endParaRPr>
          </a:p>
          <a:p>
            <a:r>
              <a:rPr lang="en-US" sz="2000" dirty="0">
                <a:solidFill>
                  <a:srgbClr val="002060"/>
                </a:solidFill>
                <a:latin typeface="Times New Roman" panose="02020603050405020304" pitchFamily="18" charset="0"/>
                <a:cs typeface="Times New Roman" panose="02020603050405020304" pitchFamily="18" charset="0"/>
              </a:rPr>
              <a:t>This strategy allows them to charge a lower price and delivering more reliable products.</a:t>
            </a:r>
          </a:p>
          <a:p>
            <a:endParaRPr lang="en-US" sz="2000" dirty="0">
              <a:solidFill>
                <a:srgbClr val="002060"/>
              </a:solidFill>
              <a:latin typeface="Times New Roman" panose="02020603050405020304" pitchFamily="18" charset="0"/>
              <a:cs typeface="Times New Roman" panose="02020603050405020304" pitchFamily="18" charset="0"/>
            </a:endParaRPr>
          </a:p>
          <a:p>
            <a:r>
              <a:rPr lang="en-US" sz="2000" dirty="0">
                <a:solidFill>
                  <a:srgbClr val="002060"/>
                </a:solidFill>
                <a:latin typeface="Times New Roman" panose="02020603050405020304" pitchFamily="18" charset="0"/>
                <a:cs typeface="Times New Roman" panose="02020603050405020304" pitchFamily="18" charset="0"/>
              </a:rPr>
              <a:t>tastes and preferences of consumers of different nations converge on some global norm creating a global market.</a:t>
            </a:r>
          </a:p>
        </p:txBody>
      </p:sp>
      <p:sp>
        <p:nvSpPr>
          <p:cNvPr id="6" name="Nadpis 5">
            <a:extLst>
              <a:ext uri="{FF2B5EF4-FFF2-40B4-BE49-F238E27FC236}">
                <a16:creationId xmlns:a16="http://schemas.microsoft.com/office/drawing/2014/main" id="{6ABB702A-A44D-F2F6-DAC2-846FEDA9FAF4}"/>
              </a:ext>
            </a:extLst>
          </p:cNvPr>
          <p:cNvSpPr>
            <a:spLocks noGrp="1"/>
          </p:cNvSpPr>
          <p:nvPr>
            <p:ph type="title"/>
          </p:nvPr>
        </p:nvSpPr>
        <p:spPr>
          <a:xfrm>
            <a:off x="179512" y="195486"/>
            <a:ext cx="5760640" cy="507703"/>
          </a:xfrm>
        </p:spPr>
        <p:txBody>
          <a:bodyPr/>
          <a:lstStyle/>
          <a:p>
            <a:r>
              <a:rPr lang="en-GB" dirty="0"/>
              <a:t>Major </a:t>
            </a:r>
            <a:r>
              <a:rPr lang="en-GB" dirty="0" err="1"/>
              <a:t>Componenets</a:t>
            </a:r>
            <a:r>
              <a:rPr lang="en-GB" dirty="0"/>
              <a:t> of Globalization</a:t>
            </a:r>
            <a:endParaRPr lang="cs-CZ" dirty="0"/>
          </a:p>
        </p:txBody>
      </p:sp>
      <p:sp>
        <p:nvSpPr>
          <p:cNvPr id="12" name="Zástupný symbol pro obsah 2">
            <a:extLst>
              <a:ext uri="{FF2B5EF4-FFF2-40B4-BE49-F238E27FC236}">
                <a16:creationId xmlns:a16="http://schemas.microsoft.com/office/drawing/2014/main" id="{AFF10C98-2970-F27E-2DE8-B18801BF51C7}"/>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3223039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C14240-A6D3-4D03-9EE9-A9C6FDE54368}"/>
            </a:ext>
          </a:extLst>
        </p:cNvPr>
        <p:cNvGrpSpPr/>
        <p:nvPr/>
      </p:nvGrpSpPr>
      <p:grpSpPr>
        <a:xfrm>
          <a:off x="0" y="0"/>
          <a:ext cx="0" cy="0"/>
          <a:chOff x="0" y="0"/>
          <a:chExt cx="0" cy="0"/>
        </a:xfrm>
      </p:grpSpPr>
      <p:sp>
        <p:nvSpPr>
          <p:cNvPr id="16" name="Zástupný symbol pro obsah 2">
            <a:extLst>
              <a:ext uri="{FF2B5EF4-FFF2-40B4-BE49-F238E27FC236}">
                <a16:creationId xmlns:a16="http://schemas.microsoft.com/office/drawing/2014/main" id="{A42A0BA0-3CC9-C330-921E-7D468C5205C9}"/>
              </a:ext>
            </a:extLst>
          </p:cNvPr>
          <p:cNvSpPr txBox="1">
            <a:spLocks/>
          </p:cNvSpPr>
          <p:nvPr/>
        </p:nvSpPr>
        <p:spPr>
          <a:xfrm>
            <a:off x="363148" y="915566"/>
            <a:ext cx="7449211" cy="331236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400" dirty="0">
                <a:solidFill>
                  <a:srgbClr val="002060"/>
                </a:solidFill>
                <a:latin typeface="Times New Roman" panose="02020603050405020304" pitchFamily="18" charset="0"/>
                <a:cs typeface="Times New Roman" panose="02020603050405020304" pitchFamily="18" charset="0"/>
              </a:rPr>
              <a:t>Global markets for standardized consumer products, such as steel, chemicals, computers, pharmaceuticals, and telecommunications.</a:t>
            </a:r>
          </a:p>
          <a:p>
            <a:r>
              <a:rPr lang="en-US" sz="2400" dirty="0">
                <a:solidFill>
                  <a:srgbClr val="002060"/>
                </a:solidFill>
                <a:latin typeface="Times New Roman" panose="02020603050405020304" pitchFamily="18" charset="0"/>
                <a:cs typeface="Times New Roman" panose="02020603050405020304" pitchFamily="18" charset="0"/>
              </a:rPr>
              <a:t>Ikea</a:t>
            </a:r>
          </a:p>
          <a:p>
            <a:r>
              <a:rPr lang="en-US" sz="2400" dirty="0">
                <a:solidFill>
                  <a:srgbClr val="002060"/>
                </a:solidFill>
                <a:latin typeface="Times New Roman" panose="02020603050405020304" pitchFamily="18" charset="0"/>
                <a:cs typeface="Times New Roman" panose="02020603050405020304" pitchFamily="18" charset="0"/>
              </a:rPr>
              <a:t> …significant differences still exist among national markets due to consumer tastes, preferences, culture, distribution systems, legal regulations.</a:t>
            </a:r>
          </a:p>
        </p:txBody>
      </p:sp>
      <p:sp>
        <p:nvSpPr>
          <p:cNvPr id="6" name="Nadpis 5">
            <a:extLst>
              <a:ext uri="{FF2B5EF4-FFF2-40B4-BE49-F238E27FC236}">
                <a16:creationId xmlns:a16="http://schemas.microsoft.com/office/drawing/2014/main" id="{845B651D-9A74-D07B-3D47-9C1709593A0A}"/>
              </a:ext>
            </a:extLst>
          </p:cNvPr>
          <p:cNvSpPr>
            <a:spLocks noGrp="1"/>
          </p:cNvSpPr>
          <p:nvPr>
            <p:ph type="title"/>
          </p:nvPr>
        </p:nvSpPr>
        <p:spPr>
          <a:xfrm>
            <a:off x="179512" y="195486"/>
            <a:ext cx="5760640" cy="507703"/>
          </a:xfrm>
        </p:spPr>
        <p:txBody>
          <a:bodyPr/>
          <a:lstStyle/>
          <a:p>
            <a:r>
              <a:rPr lang="en-GB" dirty="0"/>
              <a:t>Globalization of markets - examples</a:t>
            </a:r>
            <a:endParaRPr lang="cs-CZ" dirty="0"/>
          </a:p>
        </p:txBody>
      </p:sp>
      <p:sp>
        <p:nvSpPr>
          <p:cNvPr id="12" name="Zástupný symbol pro obsah 2">
            <a:extLst>
              <a:ext uri="{FF2B5EF4-FFF2-40B4-BE49-F238E27FC236}">
                <a16:creationId xmlns:a16="http://schemas.microsoft.com/office/drawing/2014/main" id="{792FCE73-8B18-8E44-6915-86CF31EDBD0B}"/>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307277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87574"/>
            <a:ext cx="8280920" cy="3600400"/>
          </a:xfrm>
          <a:prstGeom prst="rect">
            <a:avLst/>
          </a:prstGeom>
        </p:spPr>
        <p:txBody>
          <a:bodyPr>
            <a:noAutofit/>
          </a:bodyPr>
          <a:lstStyle/>
          <a:p>
            <a:r>
              <a:rPr lang="en-US" sz="1400" b="1" dirty="0">
                <a:solidFill>
                  <a:srgbClr val="307871"/>
                </a:solidFill>
                <a:latin typeface="Times New Roman" panose="02020603050405020304" pitchFamily="18" charset="0"/>
                <a:cs typeface="Times New Roman" panose="02020603050405020304" pitchFamily="18" charset="0"/>
              </a:rPr>
              <a:t>Globalization </a:t>
            </a:r>
          </a:p>
          <a:p>
            <a:r>
              <a:rPr lang="en-US" sz="1400" b="1" dirty="0">
                <a:solidFill>
                  <a:srgbClr val="307871"/>
                </a:solidFill>
                <a:latin typeface="Times New Roman" panose="02020603050405020304" pitchFamily="18" charset="0"/>
                <a:cs typeface="Times New Roman" panose="02020603050405020304" pitchFamily="18" charset="0"/>
              </a:rPr>
              <a:t>Drivers of Globalization</a:t>
            </a:r>
          </a:p>
          <a:p>
            <a:r>
              <a:rPr lang="en-US" sz="1400" b="1" dirty="0">
                <a:solidFill>
                  <a:srgbClr val="307871"/>
                </a:solidFill>
                <a:latin typeface="Times New Roman" panose="02020603050405020304" pitchFamily="18" charset="0"/>
                <a:cs typeface="Times New Roman" panose="02020603050405020304" pitchFamily="18" charset="0"/>
              </a:rPr>
              <a:t>Globalization of Markets and Production</a:t>
            </a:r>
          </a:p>
          <a:p>
            <a:r>
              <a:rPr lang="en-US" sz="1400" b="1" dirty="0">
                <a:solidFill>
                  <a:srgbClr val="307871"/>
                </a:solidFill>
                <a:latin typeface="Times New Roman" panose="02020603050405020304" pitchFamily="18" charset="0"/>
                <a:cs typeface="Times New Roman" panose="02020603050405020304" pitchFamily="18" charset="0"/>
              </a:rPr>
              <a:t>Global Institutions</a:t>
            </a:r>
          </a:p>
          <a:p>
            <a:r>
              <a:rPr lang="en-US" sz="1400" b="1" dirty="0">
                <a:solidFill>
                  <a:srgbClr val="307871"/>
                </a:solidFill>
                <a:latin typeface="Times New Roman" panose="02020603050405020304" pitchFamily="18" charset="0"/>
                <a:cs typeface="Times New Roman" panose="02020603050405020304" pitchFamily="18" charset="0"/>
              </a:rPr>
              <a:t>What is the future of globalization?</a:t>
            </a:r>
          </a:p>
          <a:p>
            <a:r>
              <a:rPr lang="en-US" sz="1400" b="1" dirty="0">
                <a:solidFill>
                  <a:srgbClr val="307871"/>
                </a:solidFill>
                <a:latin typeface="Times New Roman" panose="02020603050405020304" pitchFamily="18" charset="0"/>
                <a:cs typeface="Times New Roman" panose="02020603050405020304" pitchFamily="18" charset="0"/>
              </a:rPr>
              <a:t>Green deal</a:t>
            </a:r>
          </a:p>
          <a:p>
            <a:r>
              <a:rPr lang="en-US" sz="1400" b="1" dirty="0">
                <a:solidFill>
                  <a:srgbClr val="307871"/>
                </a:solidFill>
                <a:latin typeface="Times New Roman" panose="02020603050405020304" pitchFamily="18" charset="0"/>
                <a:cs typeface="Times New Roman" panose="02020603050405020304" pitchFamily="18" charset="0"/>
              </a:rPr>
              <a:t>Fit for 55</a:t>
            </a:r>
          </a:p>
          <a:p>
            <a:r>
              <a:rPr lang="en-US" sz="1400" b="1" dirty="0">
                <a:solidFill>
                  <a:srgbClr val="307871"/>
                </a:solidFill>
                <a:latin typeface="Times New Roman" panose="02020603050405020304" pitchFamily="18" charset="0"/>
                <a:cs typeface="Times New Roman" panose="02020603050405020304" pitchFamily="18" charset="0"/>
              </a:rPr>
              <a:t>Case study</a:t>
            </a:r>
          </a:p>
          <a:p>
            <a:endParaRPr lang="en-US" sz="14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err="1"/>
              <a:t>Lecture</a:t>
            </a:r>
            <a:r>
              <a:rPr lang="cs-CZ" dirty="0"/>
              <a:t> </a:t>
            </a:r>
            <a:r>
              <a:rPr lang="cs-CZ" dirty="0" err="1"/>
              <a:t>outline</a:t>
            </a:r>
            <a:endParaRPr lang="cs-CZ"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9975437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9E3201-2447-55ED-65E4-59366D8C3272}"/>
            </a:ext>
          </a:extLst>
        </p:cNvPr>
        <p:cNvGrpSpPr/>
        <p:nvPr/>
      </p:nvGrpSpPr>
      <p:grpSpPr>
        <a:xfrm>
          <a:off x="0" y="0"/>
          <a:ext cx="0" cy="0"/>
          <a:chOff x="0" y="0"/>
          <a:chExt cx="0" cy="0"/>
        </a:xfrm>
      </p:grpSpPr>
      <p:sp>
        <p:nvSpPr>
          <p:cNvPr id="16" name="Zástupný symbol pro obsah 2">
            <a:extLst>
              <a:ext uri="{FF2B5EF4-FFF2-40B4-BE49-F238E27FC236}">
                <a16:creationId xmlns:a16="http://schemas.microsoft.com/office/drawing/2014/main" id="{656B1695-CFBE-C3B4-477A-136B648BAAF9}"/>
              </a:ext>
            </a:extLst>
          </p:cNvPr>
          <p:cNvSpPr txBox="1">
            <a:spLocks/>
          </p:cNvSpPr>
          <p:nvPr/>
        </p:nvSpPr>
        <p:spPr>
          <a:xfrm>
            <a:off x="363148" y="915566"/>
            <a:ext cx="7881260" cy="3816424"/>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400" dirty="0">
                <a:solidFill>
                  <a:srgbClr val="002060"/>
                </a:solidFill>
                <a:latin typeface="Times New Roman" panose="02020603050405020304" pitchFamily="18" charset="0"/>
                <a:cs typeface="Times New Roman" panose="02020603050405020304" pitchFamily="18" charset="0"/>
              </a:rPr>
              <a:t>recent international developments (Brexit, trade disputes between US and China, Covid, environmental challenges, Middle East war);</a:t>
            </a:r>
          </a:p>
          <a:p>
            <a:r>
              <a:rPr lang="en-US" sz="2400" dirty="0">
                <a:solidFill>
                  <a:srgbClr val="002060"/>
                </a:solidFill>
                <a:latin typeface="Times New Roman" panose="02020603050405020304" pitchFamily="18" charset="0"/>
                <a:cs typeface="Times New Roman" panose="02020603050405020304" pitchFamily="18" charset="0"/>
              </a:rPr>
              <a:t> the benefits of globalization are in dispute more than ever;</a:t>
            </a:r>
          </a:p>
          <a:p>
            <a:pPr marL="0" indent="0">
              <a:buNone/>
            </a:pPr>
            <a:r>
              <a:rPr lang="en-US" sz="2400" dirty="0">
                <a:solidFill>
                  <a:srgbClr val="002060"/>
                </a:solidFill>
                <a:latin typeface="Times New Roman" panose="02020603050405020304" pitchFamily="18" charset="0"/>
                <a:cs typeface="Times New Roman" panose="02020603050405020304" pitchFamily="18" charset="0"/>
              </a:rPr>
              <a:t>Pro-globalization =&gt; cross-cultural engagement and cross-border trade and investment benefited us and will continue to do so</a:t>
            </a:r>
          </a:p>
          <a:p>
            <a:pPr marL="0" indent="0">
              <a:buNone/>
            </a:pPr>
            <a:r>
              <a:rPr lang="en-US" sz="2400" dirty="0">
                <a:solidFill>
                  <a:srgbClr val="002060"/>
                </a:solidFill>
                <a:latin typeface="Times New Roman" panose="02020603050405020304" pitchFamily="18" charset="0"/>
                <a:cs typeface="Times New Roman" panose="02020603050405020304" pitchFamily="18" charset="0"/>
              </a:rPr>
              <a:t>Return to nationalistic perspective =&gt; want their countries be more self-sufficient, greater control over economic activity within their borders and be able to set the rules for trade with others (Trump’s politics after became president).</a:t>
            </a:r>
          </a:p>
          <a:p>
            <a:pPr marL="0" indent="0">
              <a:buNone/>
            </a:pPr>
            <a:endParaRPr lang="en-US" sz="2400" dirty="0">
              <a:solidFill>
                <a:srgbClr val="002060"/>
              </a:solidFill>
              <a:latin typeface="Times New Roman" panose="02020603050405020304" pitchFamily="18" charset="0"/>
              <a:cs typeface="Times New Roman" panose="02020603050405020304" pitchFamily="18" charset="0"/>
            </a:endParaRPr>
          </a:p>
        </p:txBody>
      </p:sp>
      <p:sp>
        <p:nvSpPr>
          <p:cNvPr id="6" name="Nadpis 5">
            <a:extLst>
              <a:ext uri="{FF2B5EF4-FFF2-40B4-BE49-F238E27FC236}">
                <a16:creationId xmlns:a16="http://schemas.microsoft.com/office/drawing/2014/main" id="{424A3EC6-302E-EACA-225E-02D83EA57BC1}"/>
              </a:ext>
            </a:extLst>
          </p:cNvPr>
          <p:cNvSpPr>
            <a:spLocks noGrp="1"/>
          </p:cNvSpPr>
          <p:nvPr>
            <p:ph type="title"/>
          </p:nvPr>
        </p:nvSpPr>
        <p:spPr>
          <a:xfrm>
            <a:off x="179512" y="195486"/>
            <a:ext cx="6768752" cy="507703"/>
          </a:xfrm>
        </p:spPr>
        <p:txBody>
          <a:bodyPr/>
          <a:lstStyle/>
          <a:p>
            <a:r>
              <a:rPr lang="en-US" dirty="0"/>
              <a:t>Globalization – what is the future?</a:t>
            </a:r>
            <a:endParaRPr lang="cs-CZ" dirty="0"/>
          </a:p>
        </p:txBody>
      </p:sp>
      <p:sp>
        <p:nvSpPr>
          <p:cNvPr id="12" name="Zástupný symbol pro obsah 2">
            <a:extLst>
              <a:ext uri="{FF2B5EF4-FFF2-40B4-BE49-F238E27FC236}">
                <a16:creationId xmlns:a16="http://schemas.microsoft.com/office/drawing/2014/main" id="{A65D634D-1E71-F99B-1F27-ACBBEB0BC7D9}"/>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4217329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B4EC8C-A829-B9DE-1C53-22A021F82738}"/>
            </a:ext>
          </a:extLst>
        </p:cNvPr>
        <p:cNvGrpSpPr/>
        <p:nvPr/>
      </p:nvGrpSpPr>
      <p:grpSpPr>
        <a:xfrm>
          <a:off x="0" y="0"/>
          <a:ext cx="0" cy="0"/>
          <a:chOff x="0" y="0"/>
          <a:chExt cx="0" cy="0"/>
        </a:xfrm>
      </p:grpSpPr>
      <p:sp>
        <p:nvSpPr>
          <p:cNvPr id="16" name="Zástupný symbol pro obsah 2">
            <a:extLst>
              <a:ext uri="{FF2B5EF4-FFF2-40B4-BE49-F238E27FC236}">
                <a16:creationId xmlns:a16="http://schemas.microsoft.com/office/drawing/2014/main" id="{25836780-568D-491A-8345-9270DCE1B1BB}"/>
              </a:ext>
            </a:extLst>
          </p:cNvPr>
          <p:cNvSpPr txBox="1">
            <a:spLocks/>
          </p:cNvSpPr>
          <p:nvPr/>
        </p:nvSpPr>
        <p:spPr>
          <a:xfrm>
            <a:off x="363148" y="915566"/>
            <a:ext cx="7881260" cy="3816424"/>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dirty="0">
                <a:solidFill>
                  <a:srgbClr val="002060"/>
                </a:solidFill>
                <a:latin typeface="Times New Roman" panose="02020603050405020304" pitchFamily="18" charset="0"/>
                <a:cs typeface="Times New Roman" panose="02020603050405020304" pitchFamily="18" charset="0"/>
              </a:rPr>
              <a:t>What speaks against globalization:</a:t>
            </a:r>
          </a:p>
          <a:p>
            <a:r>
              <a:rPr lang="en-US" sz="2400" dirty="0">
                <a:solidFill>
                  <a:srgbClr val="002060"/>
                </a:solidFill>
                <a:latin typeface="Times New Roman" panose="02020603050405020304" pitchFamily="18" charset="0"/>
                <a:cs typeface="Times New Roman" panose="02020603050405020304" pitchFamily="18" charset="0"/>
              </a:rPr>
              <a:t>Unemployment in developed countries - On one side outsourcing of services to low-wage countries reduce costs and prices of products as well. On the other side there is loss of jobs and incomes in the developed countries.</a:t>
            </a:r>
          </a:p>
          <a:p>
            <a:r>
              <a:rPr lang="en-US" sz="2400" dirty="0">
                <a:solidFill>
                  <a:srgbClr val="002060"/>
                </a:solidFill>
                <a:latin typeface="Times New Roman" panose="02020603050405020304" pitchFamily="18" charset="0"/>
                <a:cs typeface="Times New Roman" panose="02020603050405020304" pitchFamily="18" charset="0"/>
              </a:rPr>
              <a:t>Environmental degradation</a:t>
            </a:r>
          </a:p>
          <a:p>
            <a:r>
              <a:rPr lang="en-US" sz="2400" dirty="0">
                <a:solidFill>
                  <a:srgbClr val="002060"/>
                </a:solidFill>
                <a:latin typeface="Times New Roman" panose="02020603050405020304" pitchFamily="18" charset="0"/>
                <a:cs typeface="Times New Roman" panose="02020603050405020304" pitchFamily="18" charset="0"/>
              </a:rPr>
              <a:t>Westernization or Americanization of local cultures</a:t>
            </a:r>
          </a:p>
          <a:p>
            <a:r>
              <a:rPr lang="en-US" sz="2400" dirty="0">
                <a:solidFill>
                  <a:srgbClr val="002060"/>
                </a:solidFill>
                <a:latin typeface="Times New Roman" panose="02020603050405020304" pitchFamily="18" charset="0"/>
                <a:cs typeface="Times New Roman" panose="02020603050405020304" pitchFamily="18" charset="0"/>
              </a:rPr>
              <a:t>Loss of jobs due to foreign competition, advances in technology, lower transportation costs and rise of skilled workers in developing countries and with it connected Income inequality and personal stress.</a:t>
            </a:r>
          </a:p>
          <a:p>
            <a:pPr marL="0" indent="0">
              <a:buNone/>
            </a:pPr>
            <a:endParaRPr lang="en-US" sz="2400" dirty="0">
              <a:solidFill>
                <a:srgbClr val="002060"/>
              </a:solidFill>
              <a:latin typeface="Times New Roman" panose="02020603050405020304" pitchFamily="18" charset="0"/>
              <a:cs typeface="Times New Roman" panose="02020603050405020304" pitchFamily="18" charset="0"/>
            </a:endParaRPr>
          </a:p>
        </p:txBody>
      </p:sp>
      <p:sp>
        <p:nvSpPr>
          <p:cNvPr id="6" name="Nadpis 5">
            <a:extLst>
              <a:ext uri="{FF2B5EF4-FFF2-40B4-BE49-F238E27FC236}">
                <a16:creationId xmlns:a16="http://schemas.microsoft.com/office/drawing/2014/main" id="{496DD6D3-DA26-23DB-D8A7-AD8FDB3A3098}"/>
              </a:ext>
            </a:extLst>
          </p:cNvPr>
          <p:cNvSpPr>
            <a:spLocks noGrp="1"/>
          </p:cNvSpPr>
          <p:nvPr>
            <p:ph type="title"/>
          </p:nvPr>
        </p:nvSpPr>
        <p:spPr>
          <a:xfrm>
            <a:off x="179512" y="195486"/>
            <a:ext cx="6768752" cy="507703"/>
          </a:xfrm>
        </p:spPr>
        <p:txBody>
          <a:bodyPr/>
          <a:lstStyle/>
          <a:p>
            <a:r>
              <a:rPr lang="en-US" dirty="0"/>
              <a:t>Globalization – what is the future?</a:t>
            </a:r>
            <a:endParaRPr lang="cs-CZ" dirty="0"/>
          </a:p>
        </p:txBody>
      </p:sp>
      <p:sp>
        <p:nvSpPr>
          <p:cNvPr id="12" name="Zástupný symbol pro obsah 2">
            <a:extLst>
              <a:ext uri="{FF2B5EF4-FFF2-40B4-BE49-F238E27FC236}">
                <a16:creationId xmlns:a16="http://schemas.microsoft.com/office/drawing/2014/main" id="{01041424-8475-4FAA-275C-A62E6FECDB1C}"/>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7707640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FAA651-9100-1934-F7E2-2159CD547B5D}"/>
            </a:ext>
          </a:extLst>
        </p:cNvPr>
        <p:cNvGrpSpPr/>
        <p:nvPr/>
      </p:nvGrpSpPr>
      <p:grpSpPr>
        <a:xfrm>
          <a:off x="0" y="0"/>
          <a:ext cx="0" cy="0"/>
          <a:chOff x="0" y="0"/>
          <a:chExt cx="0" cy="0"/>
        </a:xfrm>
      </p:grpSpPr>
      <p:sp>
        <p:nvSpPr>
          <p:cNvPr id="2" name="Obdélník 1">
            <a:extLst>
              <a:ext uri="{FF2B5EF4-FFF2-40B4-BE49-F238E27FC236}">
                <a16:creationId xmlns:a16="http://schemas.microsoft.com/office/drawing/2014/main" id="{A1344825-CC7D-B10A-594B-0600C3DAD26B}"/>
              </a:ext>
            </a:extLst>
          </p:cNvPr>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6" name="Nadpis 1">
            <a:extLst>
              <a:ext uri="{FF2B5EF4-FFF2-40B4-BE49-F238E27FC236}">
                <a16:creationId xmlns:a16="http://schemas.microsoft.com/office/drawing/2014/main" id="{A40E2192-19CF-4337-C2FB-5B9E69410787}"/>
              </a:ext>
            </a:extLst>
          </p:cNvPr>
          <p:cNvSpPr txBox="1">
            <a:spLocks/>
          </p:cNvSpPr>
          <p:nvPr/>
        </p:nvSpPr>
        <p:spPr>
          <a:xfrm>
            <a:off x="388132" y="411510"/>
            <a:ext cx="3183160" cy="1656184"/>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400" b="1" dirty="0">
                <a:solidFill>
                  <a:schemeClr val="bg1"/>
                </a:solidFill>
                <a:latin typeface="Times New Roman" panose="02020603050405020304" pitchFamily="18" charset="0"/>
                <a:cs typeface="Times New Roman" panose="02020603050405020304" pitchFamily="18" charset="0"/>
              </a:rPr>
              <a:t>Green deal</a:t>
            </a:r>
            <a:endParaRPr lang="cs-CZ"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a:extLst>
              <a:ext uri="{FF2B5EF4-FFF2-40B4-BE49-F238E27FC236}">
                <a16:creationId xmlns:a16="http://schemas.microsoft.com/office/drawing/2014/main" id="{BC8F0A79-444C-1B91-3B0A-5CEB6F70816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
        <p:nvSpPr>
          <p:cNvPr id="3" name="Zástupný symbol pro obsah 2">
            <a:extLst>
              <a:ext uri="{FF2B5EF4-FFF2-40B4-BE49-F238E27FC236}">
                <a16:creationId xmlns:a16="http://schemas.microsoft.com/office/drawing/2014/main" id="{0A8B56B4-7AAF-3C2C-4238-28ABD5C2E104}"/>
              </a:ext>
            </a:extLst>
          </p:cNvPr>
          <p:cNvSpPr txBox="1">
            <a:spLocks/>
          </p:cNvSpPr>
          <p:nvPr/>
        </p:nvSpPr>
        <p:spPr>
          <a:xfrm>
            <a:off x="4068324" y="1059582"/>
            <a:ext cx="3888052" cy="36004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600" b="1" dirty="0">
                <a:solidFill>
                  <a:srgbClr val="002060"/>
                </a:solidFill>
                <a:latin typeface="Times New Roman" panose="02020603050405020304" pitchFamily="18" charset="0"/>
                <a:cs typeface="Times New Roman" panose="02020603050405020304" pitchFamily="18" charset="0"/>
              </a:rPr>
              <a:t>Climate change and environmental degradation are an existential threat to Europe and the world. To overcome these challenges, the European Green Deal will transform the EU into a modern, resource-efficient and competitive economy, ensuring:</a:t>
            </a:r>
          </a:p>
          <a:p>
            <a:r>
              <a:rPr lang="en-US" sz="1600" b="1" dirty="0">
                <a:solidFill>
                  <a:srgbClr val="002060"/>
                </a:solidFill>
                <a:latin typeface="Times New Roman" panose="02020603050405020304" pitchFamily="18" charset="0"/>
                <a:cs typeface="Times New Roman" panose="02020603050405020304" pitchFamily="18" charset="0"/>
              </a:rPr>
              <a:t>no net emissions of greenhouse gases by 2050</a:t>
            </a:r>
          </a:p>
          <a:p>
            <a:r>
              <a:rPr lang="en-US" sz="1600" b="1" dirty="0">
                <a:solidFill>
                  <a:srgbClr val="002060"/>
                </a:solidFill>
                <a:latin typeface="Times New Roman" panose="02020603050405020304" pitchFamily="18" charset="0"/>
                <a:cs typeface="Times New Roman" panose="02020603050405020304" pitchFamily="18" charset="0"/>
              </a:rPr>
              <a:t>economic growth decoupled from resource use</a:t>
            </a:r>
          </a:p>
          <a:p>
            <a:r>
              <a:rPr lang="en-US" sz="1600" b="1" dirty="0">
                <a:solidFill>
                  <a:srgbClr val="002060"/>
                </a:solidFill>
                <a:latin typeface="Times New Roman" panose="02020603050405020304" pitchFamily="18" charset="0"/>
                <a:cs typeface="Times New Roman" panose="02020603050405020304" pitchFamily="18" charset="0"/>
              </a:rPr>
              <a:t>no person and no place left behind</a:t>
            </a:r>
            <a:endParaRPr lang="cs-CZ" sz="1600"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34805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8AF52F-5960-CEDA-15FA-2913F3C75E07}"/>
            </a:ext>
          </a:extLst>
        </p:cNvPr>
        <p:cNvGrpSpPr/>
        <p:nvPr/>
      </p:nvGrpSpPr>
      <p:grpSpPr>
        <a:xfrm>
          <a:off x="0" y="0"/>
          <a:ext cx="0" cy="0"/>
          <a:chOff x="0" y="0"/>
          <a:chExt cx="0" cy="0"/>
        </a:xfrm>
      </p:grpSpPr>
      <p:sp>
        <p:nvSpPr>
          <p:cNvPr id="6" name="Nadpis 5">
            <a:extLst>
              <a:ext uri="{FF2B5EF4-FFF2-40B4-BE49-F238E27FC236}">
                <a16:creationId xmlns:a16="http://schemas.microsoft.com/office/drawing/2014/main" id="{CC055110-6E9A-37DB-2E2A-32E9D0A9E8E8}"/>
              </a:ext>
            </a:extLst>
          </p:cNvPr>
          <p:cNvSpPr>
            <a:spLocks noGrp="1"/>
          </p:cNvSpPr>
          <p:nvPr>
            <p:ph type="title"/>
          </p:nvPr>
        </p:nvSpPr>
        <p:spPr>
          <a:xfrm>
            <a:off x="192307" y="267494"/>
            <a:ext cx="7920880" cy="792088"/>
          </a:xfrm>
        </p:spPr>
        <p:txBody>
          <a:bodyPr/>
          <a:lstStyle/>
          <a:p>
            <a:r>
              <a:rPr lang="en-US" dirty="0"/>
              <a:t>The European Green deal</a:t>
            </a:r>
          </a:p>
        </p:txBody>
      </p:sp>
      <p:sp>
        <p:nvSpPr>
          <p:cNvPr id="2" name="Zástupný symbol pro obsah 2">
            <a:extLst>
              <a:ext uri="{FF2B5EF4-FFF2-40B4-BE49-F238E27FC236}">
                <a16:creationId xmlns:a16="http://schemas.microsoft.com/office/drawing/2014/main" id="{E6B1CB9F-14F1-62E6-130B-212D5E091AD2}"/>
              </a:ext>
            </a:extLst>
          </p:cNvPr>
          <p:cNvSpPr txBox="1">
            <a:spLocks/>
          </p:cNvSpPr>
          <p:nvPr/>
        </p:nvSpPr>
        <p:spPr>
          <a:xfrm>
            <a:off x="328902" y="1183060"/>
            <a:ext cx="7647690" cy="39604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Wingdings" panose="05000000000000000000" pitchFamily="2" charset="2"/>
              <a:buChar char="Ø"/>
            </a:pPr>
            <a:r>
              <a:rPr lang="en-US" altLang="cs-CZ" sz="2400" dirty="0">
                <a:solidFill>
                  <a:srgbClr val="002060"/>
                </a:solidFill>
                <a:latin typeface="Times New Roman" panose="02020603050405020304" pitchFamily="18" charset="0"/>
                <a:cs typeface="Times New Roman" panose="02020603050405020304" pitchFamily="18" charset="0"/>
              </a:rPr>
              <a:t>The European Commission has adopted a set of proposals to make the EU's climate, energy, transport and taxation policies fit for reducing net greenhouse gas emissions by at least 55% by 2030, compared to 1990 levels.</a:t>
            </a:r>
          </a:p>
          <a:p>
            <a:pPr marL="0" indent="0">
              <a:buNone/>
            </a:pPr>
            <a:r>
              <a:rPr lang="en-US" altLang="cs-CZ" sz="2400" dirty="0">
                <a:solidFill>
                  <a:srgbClr val="002060"/>
                </a:solidFill>
                <a:latin typeface="Times New Roman" panose="02020603050405020304" pitchFamily="18" charset="0"/>
                <a:cs typeface="Times New Roman" panose="02020603050405020304" pitchFamily="18" charset="0"/>
              </a:rPr>
              <a:t>           </a:t>
            </a:r>
          </a:p>
          <a:p>
            <a:pPr marL="0" indent="0">
              <a:buNone/>
            </a:pPr>
            <a:r>
              <a:rPr lang="en-US" altLang="cs-CZ" sz="2400" dirty="0">
                <a:solidFill>
                  <a:srgbClr val="002060"/>
                </a:solidFill>
                <a:latin typeface="Times New Roman" panose="02020603050405020304" pitchFamily="18" charset="0"/>
                <a:cs typeface="Times New Roman" panose="02020603050405020304" pitchFamily="18" charset="0"/>
              </a:rPr>
              <a:t>             </a:t>
            </a:r>
          </a:p>
          <a:p>
            <a:pPr marL="0" indent="0">
              <a:buNone/>
            </a:pPr>
            <a:r>
              <a:rPr lang="en-US" altLang="cs-CZ" sz="2400" dirty="0">
                <a:solidFill>
                  <a:srgbClr val="002060"/>
                </a:solidFill>
                <a:latin typeface="Times New Roman" panose="02020603050405020304" pitchFamily="18" charset="0"/>
                <a:cs typeface="Times New Roman" panose="02020603050405020304" pitchFamily="18" charset="0"/>
              </a:rPr>
              <a:t>        </a:t>
            </a:r>
            <a:r>
              <a:rPr lang="en-US" altLang="cs-CZ" sz="2200" dirty="0">
                <a:solidFill>
                  <a:srgbClr val="002060"/>
                </a:solidFill>
                <a:latin typeface="Times New Roman" panose="02020603050405020304" pitchFamily="18" charset="0"/>
                <a:cs typeface="Times New Roman" panose="02020603050405020304" pitchFamily="18" charset="0"/>
              </a:rPr>
              <a:t>3 billion additional trees to be planted in the EU by 2030</a:t>
            </a:r>
            <a:endParaRPr lang="en-GB" altLang="cs-CZ"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altLang="cs-CZ" sz="24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altLang="cs-CZ" sz="1800" dirty="0">
              <a:solidFill>
                <a:srgbClr val="002060"/>
              </a:solidFill>
              <a:latin typeface="Times New Roman" panose="02020603050405020304" pitchFamily="18" charset="0"/>
              <a:cs typeface="Times New Roman" panose="02020603050405020304" pitchFamily="18" charset="0"/>
            </a:endParaRPr>
          </a:p>
        </p:txBody>
      </p:sp>
      <p:pic>
        <p:nvPicPr>
          <p:cNvPr id="4" name="Grafický objekt 3" descr="Strom s kořeny obrys">
            <a:extLst>
              <a:ext uri="{FF2B5EF4-FFF2-40B4-BE49-F238E27FC236}">
                <a16:creationId xmlns:a16="http://schemas.microsoft.com/office/drawing/2014/main" id="{C4582000-8E0D-1274-C724-14CAC871CD0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95536" y="3476278"/>
            <a:ext cx="607640" cy="607640"/>
          </a:xfrm>
          <a:prstGeom prst="rect">
            <a:avLst/>
          </a:prstGeom>
        </p:spPr>
      </p:pic>
    </p:spTree>
    <p:extLst>
      <p:ext uri="{BB962C8B-B14F-4D97-AF65-F5344CB8AC3E}">
        <p14:creationId xmlns:p14="http://schemas.microsoft.com/office/powerpoint/2010/main" val="33921097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751B73-96D5-54C5-9F1C-547AACD58AE4}"/>
            </a:ext>
          </a:extLst>
        </p:cNvPr>
        <p:cNvGrpSpPr/>
        <p:nvPr/>
      </p:nvGrpSpPr>
      <p:grpSpPr>
        <a:xfrm>
          <a:off x="0" y="0"/>
          <a:ext cx="0" cy="0"/>
          <a:chOff x="0" y="0"/>
          <a:chExt cx="0" cy="0"/>
        </a:xfrm>
      </p:grpSpPr>
      <p:sp>
        <p:nvSpPr>
          <p:cNvPr id="6" name="Nadpis 5">
            <a:extLst>
              <a:ext uri="{FF2B5EF4-FFF2-40B4-BE49-F238E27FC236}">
                <a16:creationId xmlns:a16="http://schemas.microsoft.com/office/drawing/2014/main" id="{697AF440-2844-B3EC-A2E5-96C33F67274B}"/>
              </a:ext>
            </a:extLst>
          </p:cNvPr>
          <p:cNvSpPr>
            <a:spLocks noGrp="1"/>
          </p:cNvSpPr>
          <p:nvPr>
            <p:ph type="title"/>
          </p:nvPr>
        </p:nvSpPr>
        <p:spPr>
          <a:xfrm>
            <a:off x="192307" y="267494"/>
            <a:ext cx="7920880" cy="792088"/>
          </a:xfrm>
        </p:spPr>
        <p:txBody>
          <a:bodyPr/>
          <a:lstStyle/>
          <a:p>
            <a:r>
              <a:rPr lang="en-US" dirty="0"/>
              <a:t>The European Green deal</a:t>
            </a:r>
          </a:p>
        </p:txBody>
      </p:sp>
      <p:sp>
        <p:nvSpPr>
          <p:cNvPr id="2" name="Zástupný symbol pro obsah 2">
            <a:extLst>
              <a:ext uri="{FF2B5EF4-FFF2-40B4-BE49-F238E27FC236}">
                <a16:creationId xmlns:a16="http://schemas.microsoft.com/office/drawing/2014/main" id="{6AADCAE1-1023-431C-7651-D03B66DC0D04}"/>
              </a:ext>
            </a:extLst>
          </p:cNvPr>
          <p:cNvSpPr txBox="1">
            <a:spLocks/>
          </p:cNvSpPr>
          <p:nvPr/>
        </p:nvSpPr>
        <p:spPr>
          <a:xfrm>
            <a:off x="201818" y="771550"/>
            <a:ext cx="7647690" cy="4155926"/>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ltLang="cs-CZ" sz="2400" dirty="0">
                <a:solidFill>
                  <a:srgbClr val="002060"/>
                </a:solidFill>
                <a:latin typeface="Times New Roman" panose="02020603050405020304" pitchFamily="18" charset="0"/>
                <a:cs typeface="Times New Roman" panose="02020603050405020304" pitchFamily="18" charset="0"/>
              </a:rPr>
              <a:t>All 27 EU Member States committed to turning the EU into the first climate neutral continent by 2050. To get there, they pledged to reduce emissions by at least 55% by 2030, compared to 1990 levels.</a:t>
            </a:r>
          </a:p>
          <a:p>
            <a:pPr>
              <a:buFont typeface="Wingdings" panose="05000000000000000000" pitchFamily="2" charset="2"/>
              <a:buChar char="Ø"/>
            </a:pPr>
            <a:endParaRPr lang="en-US" altLang="cs-CZ" sz="2400" dirty="0">
              <a:solidFill>
                <a:srgbClr val="002060"/>
              </a:solidFill>
              <a:latin typeface="Times New Roman" panose="02020603050405020304" pitchFamily="18" charset="0"/>
              <a:cs typeface="Times New Roman" panose="02020603050405020304" pitchFamily="18" charset="0"/>
            </a:endParaRPr>
          </a:p>
          <a:p>
            <a:pPr marL="0" indent="0">
              <a:buNone/>
            </a:pPr>
            <a:r>
              <a:rPr lang="en-US" altLang="cs-CZ" sz="2400" dirty="0">
                <a:solidFill>
                  <a:srgbClr val="002060"/>
                </a:solidFill>
                <a:latin typeface="Times New Roman" panose="02020603050405020304" pitchFamily="18" charset="0"/>
                <a:cs typeface="Times New Roman" panose="02020603050405020304" pitchFamily="18" charset="0"/>
              </a:rPr>
              <a:t>The EU now has legally binding climate targets covering all key sectors of the economy. The overall package includes:</a:t>
            </a:r>
          </a:p>
          <a:p>
            <a:pPr>
              <a:buFont typeface="Wingdings" panose="05000000000000000000" pitchFamily="2" charset="2"/>
              <a:buChar char="Ø"/>
            </a:pPr>
            <a:endParaRPr lang="en-US" altLang="cs-CZ" sz="2400" dirty="0">
              <a:solidFill>
                <a:srgbClr val="00206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altLang="cs-CZ" sz="2400" dirty="0">
                <a:solidFill>
                  <a:srgbClr val="002060"/>
                </a:solidFill>
                <a:latin typeface="Times New Roman" panose="02020603050405020304" pitchFamily="18" charset="0"/>
                <a:cs typeface="Times New Roman" panose="02020603050405020304" pitchFamily="18" charset="0"/>
              </a:rPr>
              <a:t>emissions reduction targets across a broad range of sectors</a:t>
            </a:r>
          </a:p>
          <a:p>
            <a:pPr>
              <a:buFont typeface="Wingdings" panose="05000000000000000000" pitchFamily="2" charset="2"/>
              <a:buChar char="Ø"/>
            </a:pPr>
            <a:r>
              <a:rPr lang="en-US" altLang="cs-CZ" sz="2400" dirty="0">
                <a:solidFill>
                  <a:srgbClr val="002060"/>
                </a:solidFill>
                <a:latin typeface="Times New Roman" panose="02020603050405020304" pitchFamily="18" charset="0"/>
                <a:cs typeface="Times New Roman" panose="02020603050405020304" pitchFamily="18" charset="0"/>
              </a:rPr>
              <a:t>a target to boost natural carbon sinks</a:t>
            </a:r>
          </a:p>
          <a:p>
            <a:pPr>
              <a:buFont typeface="Wingdings" panose="05000000000000000000" pitchFamily="2" charset="2"/>
              <a:buChar char="Ø"/>
            </a:pPr>
            <a:r>
              <a:rPr lang="en-US" altLang="cs-CZ" sz="2400" dirty="0">
                <a:solidFill>
                  <a:srgbClr val="002060"/>
                </a:solidFill>
                <a:latin typeface="Times New Roman" panose="02020603050405020304" pitchFamily="18" charset="0"/>
                <a:cs typeface="Times New Roman" panose="02020603050405020304" pitchFamily="18" charset="0"/>
              </a:rPr>
              <a:t>an updated emissions trading system to cap emissions, put a price on pollution and generate investments in the green transition</a:t>
            </a:r>
          </a:p>
          <a:p>
            <a:pPr>
              <a:buFont typeface="Wingdings" panose="05000000000000000000" pitchFamily="2" charset="2"/>
              <a:buChar char="Ø"/>
            </a:pPr>
            <a:r>
              <a:rPr lang="en-US" altLang="cs-CZ" sz="2400" dirty="0">
                <a:solidFill>
                  <a:srgbClr val="002060"/>
                </a:solidFill>
                <a:latin typeface="Times New Roman" panose="02020603050405020304" pitchFamily="18" charset="0"/>
                <a:cs typeface="Times New Roman" panose="02020603050405020304" pitchFamily="18" charset="0"/>
              </a:rPr>
              <a:t>and social support for citizens and small businesses.</a:t>
            </a:r>
          </a:p>
          <a:p>
            <a:pPr marL="0" indent="0">
              <a:buNone/>
            </a:pPr>
            <a:r>
              <a:rPr lang="en-US" altLang="cs-CZ" sz="2400" dirty="0">
                <a:solidFill>
                  <a:srgbClr val="002060"/>
                </a:solidFill>
                <a:latin typeface="Times New Roman" panose="02020603050405020304" pitchFamily="18" charset="0"/>
                <a:cs typeface="Times New Roman" panose="02020603050405020304" pitchFamily="18" charset="0"/>
              </a:rPr>
              <a:t>Member States will now spend 100% of their emissions trading revenues on climate and energy-related projects and the social dimension of the transition.</a:t>
            </a:r>
            <a:endParaRPr lang="en-GB" altLang="cs-CZ" sz="24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altLang="cs-CZ" sz="18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10510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0F1B02-FD0B-93C9-B304-43DA8105A010}"/>
            </a:ext>
          </a:extLst>
        </p:cNvPr>
        <p:cNvGrpSpPr/>
        <p:nvPr/>
      </p:nvGrpSpPr>
      <p:grpSpPr>
        <a:xfrm>
          <a:off x="0" y="0"/>
          <a:ext cx="0" cy="0"/>
          <a:chOff x="0" y="0"/>
          <a:chExt cx="0" cy="0"/>
        </a:xfrm>
      </p:grpSpPr>
      <p:sp>
        <p:nvSpPr>
          <p:cNvPr id="2" name="Obdélník 1">
            <a:extLst>
              <a:ext uri="{FF2B5EF4-FFF2-40B4-BE49-F238E27FC236}">
                <a16:creationId xmlns:a16="http://schemas.microsoft.com/office/drawing/2014/main" id="{D21C3BD4-5816-4AD6-1E0B-EF292E2904B4}"/>
              </a:ext>
            </a:extLst>
          </p:cNvPr>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6" name="Nadpis 1">
            <a:extLst>
              <a:ext uri="{FF2B5EF4-FFF2-40B4-BE49-F238E27FC236}">
                <a16:creationId xmlns:a16="http://schemas.microsoft.com/office/drawing/2014/main" id="{5518EF5B-BE70-F497-B1DA-47561389AFE3}"/>
              </a:ext>
            </a:extLst>
          </p:cNvPr>
          <p:cNvSpPr txBox="1">
            <a:spLocks/>
          </p:cNvSpPr>
          <p:nvPr/>
        </p:nvSpPr>
        <p:spPr>
          <a:xfrm>
            <a:off x="388132" y="411510"/>
            <a:ext cx="3183160" cy="1656184"/>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400" b="1" dirty="0">
                <a:solidFill>
                  <a:schemeClr val="bg1"/>
                </a:solidFill>
                <a:latin typeface="Times New Roman" panose="02020603050405020304" pitchFamily="18" charset="0"/>
                <a:cs typeface="Times New Roman" panose="02020603050405020304" pitchFamily="18" charset="0"/>
              </a:rPr>
              <a:t>Fit for 55</a:t>
            </a:r>
            <a:endParaRPr lang="cs-CZ"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a:extLst>
              <a:ext uri="{FF2B5EF4-FFF2-40B4-BE49-F238E27FC236}">
                <a16:creationId xmlns:a16="http://schemas.microsoft.com/office/drawing/2014/main" id="{77E502A2-89E4-41C3-7A90-6FBC07AC342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
        <p:nvSpPr>
          <p:cNvPr id="3" name="Zástupný symbol pro obsah 2">
            <a:extLst>
              <a:ext uri="{FF2B5EF4-FFF2-40B4-BE49-F238E27FC236}">
                <a16:creationId xmlns:a16="http://schemas.microsoft.com/office/drawing/2014/main" id="{C489623E-C2C2-6C2D-028F-B375B8EFE1FC}"/>
              </a:ext>
            </a:extLst>
          </p:cNvPr>
          <p:cNvSpPr txBox="1">
            <a:spLocks/>
          </p:cNvSpPr>
          <p:nvPr/>
        </p:nvSpPr>
        <p:spPr>
          <a:xfrm>
            <a:off x="4068324" y="627534"/>
            <a:ext cx="3888052" cy="403244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600" dirty="0">
                <a:solidFill>
                  <a:srgbClr val="002060"/>
                </a:solidFill>
                <a:latin typeface="Times New Roman" panose="02020603050405020304" pitchFamily="18" charset="0"/>
                <a:cs typeface="Times New Roman" panose="02020603050405020304" pitchFamily="18" charset="0"/>
              </a:rPr>
              <a:t>The Fit for 55 package is a set of proposals to revise and update EU legislation and to put in place new initiatives with the aim of ensuring that EU policies are into line with the climate goals agreed by the Council and the European Parliament.</a:t>
            </a:r>
          </a:p>
          <a:p>
            <a:pPr marL="0" indent="0">
              <a:buNone/>
            </a:pPr>
            <a:endParaRPr lang="en-US" sz="1600" dirty="0">
              <a:solidFill>
                <a:srgbClr val="002060"/>
              </a:solidFill>
              <a:latin typeface="Times New Roman" panose="02020603050405020304" pitchFamily="18" charset="0"/>
              <a:cs typeface="Times New Roman" panose="02020603050405020304" pitchFamily="18" charset="0"/>
            </a:endParaRPr>
          </a:p>
          <a:p>
            <a:pPr marL="0" indent="0">
              <a:buNone/>
            </a:pPr>
            <a:r>
              <a:rPr lang="en-US" sz="1600" dirty="0">
                <a:solidFill>
                  <a:srgbClr val="002060"/>
                </a:solidFill>
                <a:latin typeface="Times New Roman" panose="02020603050405020304" pitchFamily="18" charset="0"/>
                <a:cs typeface="Times New Roman" panose="02020603050405020304" pitchFamily="18" charset="0"/>
              </a:rPr>
              <a:t>Fit for 55 refers to the EU’s target of reducing net greenhouse gas emissions by at least 55% by 2030​. The proposed package aims to bring EU legislation in line with the 2030 goal.</a:t>
            </a:r>
          </a:p>
        </p:txBody>
      </p:sp>
    </p:spTree>
    <p:extLst>
      <p:ext uri="{BB962C8B-B14F-4D97-AF65-F5344CB8AC3E}">
        <p14:creationId xmlns:p14="http://schemas.microsoft.com/office/powerpoint/2010/main" val="23088643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10D3B6-801C-9CBD-C22E-32D28309E77E}"/>
            </a:ext>
          </a:extLst>
        </p:cNvPr>
        <p:cNvGrpSpPr/>
        <p:nvPr/>
      </p:nvGrpSpPr>
      <p:grpSpPr>
        <a:xfrm>
          <a:off x="0" y="0"/>
          <a:ext cx="0" cy="0"/>
          <a:chOff x="0" y="0"/>
          <a:chExt cx="0" cy="0"/>
        </a:xfrm>
      </p:grpSpPr>
      <p:sp>
        <p:nvSpPr>
          <p:cNvPr id="6" name="Nadpis 5">
            <a:extLst>
              <a:ext uri="{FF2B5EF4-FFF2-40B4-BE49-F238E27FC236}">
                <a16:creationId xmlns:a16="http://schemas.microsoft.com/office/drawing/2014/main" id="{5A4306CA-FBC1-C12D-B3F9-9D267396A044}"/>
              </a:ext>
            </a:extLst>
          </p:cNvPr>
          <p:cNvSpPr>
            <a:spLocks noGrp="1"/>
          </p:cNvSpPr>
          <p:nvPr>
            <p:ph type="title"/>
          </p:nvPr>
        </p:nvSpPr>
        <p:spPr>
          <a:xfrm>
            <a:off x="192307" y="267494"/>
            <a:ext cx="7920880" cy="792088"/>
          </a:xfrm>
        </p:spPr>
        <p:txBody>
          <a:bodyPr/>
          <a:lstStyle/>
          <a:p>
            <a:r>
              <a:rPr lang="en-US" dirty="0"/>
              <a:t>What is Fit for 55</a:t>
            </a:r>
          </a:p>
        </p:txBody>
      </p:sp>
      <p:sp>
        <p:nvSpPr>
          <p:cNvPr id="2" name="Zástupný symbol pro obsah 2">
            <a:extLst>
              <a:ext uri="{FF2B5EF4-FFF2-40B4-BE49-F238E27FC236}">
                <a16:creationId xmlns:a16="http://schemas.microsoft.com/office/drawing/2014/main" id="{C4B200A9-ABCA-413F-FE5A-EDCDF6385EF8}"/>
              </a:ext>
            </a:extLst>
          </p:cNvPr>
          <p:cNvSpPr txBox="1">
            <a:spLocks/>
          </p:cNvSpPr>
          <p:nvPr/>
        </p:nvSpPr>
        <p:spPr>
          <a:xfrm>
            <a:off x="201818" y="771550"/>
            <a:ext cx="7647690" cy="415592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ltLang="cs-CZ" sz="2400" dirty="0">
                <a:solidFill>
                  <a:srgbClr val="002060"/>
                </a:solidFill>
                <a:latin typeface="Times New Roman" panose="02020603050405020304" pitchFamily="18" charset="0"/>
                <a:cs typeface="Times New Roman" panose="02020603050405020304" pitchFamily="18" charset="0"/>
              </a:rPr>
              <a:t>The package of proposals aims at providing a coherent and balanced framework for reaching the EU's climate objectives, which:</a:t>
            </a:r>
          </a:p>
          <a:p>
            <a:pPr>
              <a:buFont typeface="Wingdings" panose="05000000000000000000" pitchFamily="2" charset="2"/>
              <a:buChar char="Ø"/>
            </a:pPr>
            <a:r>
              <a:rPr lang="en-US" altLang="cs-CZ" sz="2400" dirty="0">
                <a:solidFill>
                  <a:srgbClr val="002060"/>
                </a:solidFill>
                <a:latin typeface="Times New Roman" panose="02020603050405020304" pitchFamily="18" charset="0"/>
                <a:cs typeface="Times New Roman" panose="02020603050405020304" pitchFamily="18" charset="0"/>
              </a:rPr>
              <a:t>ensures a just and socially fair transition</a:t>
            </a:r>
          </a:p>
          <a:p>
            <a:pPr>
              <a:buFont typeface="Wingdings" panose="05000000000000000000" pitchFamily="2" charset="2"/>
              <a:buChar char="Ø"/>
            </a:pPr>
            <a:r>
              <a:rPr lang="en-US" altLang="cs-CZ" sz="2400" dirty="0">
                <a:solidFill>
                  <a:srgbClr val="002060"/>
                </a:solidFill>
                <a:latin typeface="Times New Roman" panose="02020603050405020304" pitchFamily="18" charset="0"/>
                <a:cs typeface="Times New Roman" panose="02020603050405020304" pitchFamily="18" charset="0"/>
              </a:rPr>
              <a:t>maintains and strengthens innovation and competitiveness of EU industry while ensuring a level playing field vis-à-vis third country economic operators</a:t>
            </a:r>
          </a:p>
          <a:p>
            <a:pPr>
              <a:buFont typeface="Wingdings" panose="05000000000000000000" pitchFamily="2" charset="2"/>
              <a:buChar char="Ø"/>
            </a:pPr>
            <a:r>
              <a:rPr lang="en-US" altLang="cs-CZ" sz="2400" dirty="0">
                <a:solidFill>
                  <a:srgbClr val="002060"/>
                </a:solidFill>
                <a:latin typeface="Times New Roman" panose="02020603050405020304" pitchFamily="18" charset="0"/>
                <a:cs typeface="Times New Roman" panose="02020603050405020304" pitchFamily="18" charset="0"/>
              </a:rPr>
              <a:t>underpins the EU's position as leading the way in the global fight against climate change</a:t>
            </a:r>
          </a:p>
          <a:p>
            <a:pPr marL="0" indent="0">
              <a:buNone/>
            </a:pPr>
            <a:endParaRPr lang="en-GB" altLang="cs-CZ" sz="18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76518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A986A5-AFDB-731B-1532-5622E332856E}"/>
            </a:ext>
          </a:extLst>
        </p:cNvPr>
        <p:cNvGrpSpPr/>
        <p:nvPr/>
      </p:nvGrpSpPr>
      <p:grpSpPr>
        <a:xfrm>
          <a:off x="0" y="0"/>
          <a:ext cx="0" cy="0"/>
          <a:chOff x="0" y="0"/>
          <a:chExt cx="0" cy="0"/>
        </a:xfrm>
      </p:grpSpPr>
      <p:sp>
        <p:nvSpPr>
          <p:cNvPr id="6" name="Nadpis 5">
            <a:extLst>
              <a:ext uri="{FF2B5EF4-FFF2-40B4-BE49-F238E27FC236}">
                <a16:creationId xmlns:a16="http://schemas.microsoft.com/office/drawing/2014/main" id="{9E8A4DDF-0E82-69AD-3282-592900EEB11C}"/>
              </a:ext>
            </a:extLst>
          </p:cNvPr>
          <p:cNvSpPr>
            <a:spLocks noGrp="1"/>
          </p:cNvSpPr>
          <p:nvPr>
            <p:ph type="title"/>
          </p:nvPr>
        </p:nvSpPr>
        <p:spPr>
          <a:xfrm>
            <a:off x="192307" y="267494"/>
            <a:ext cx="7920880" cy="792088"/>
          </a:xfrm>
        </p:spPr>
        <p:txBody>
          <a:bodyPr/>
          <a:lstStyle/>
          <a:p>
            <a:r>
              <a:rPr lang="en-US" dirty="0"/>
              <a:t>What is Fit for 55</a:t>
            </a:r>
          </a:p>
        </p:txBody>
      </p:sp>
      <p:sp>
        <p:nvSpPr>
          <p:cNvPr id="2" name="Zástupný symbol pro obsah 2">
            <a:extLst>
              <a:ext uri="{FF2B5EF4-FFF2-40B4-BE49-F238E27FC236}">
                <a16:creationId xmlns:a16="http://schemas.microsoft.com/office/drawing/2014/main" id="{9CFF5B59-4AB7-012C-5DBF-DBB9FCC06C58}"/>
              </a:ext>
            </a:extLst>
          </p:cNvPr>
          <p:cNvSpPr txBox="1">
            <a:spLocks/>
          </p:cNvSpPr>
          <p:nvPr/>
        </p:nvSpPr>
        <p:spPr>
          <a:xfrm>
            <a:off x="201818" y="771550"/>
            <a:ext cx="7647690" cy="4155926"/>
          </a:xfrm>
          <a:prstGeom prst="rect">
            <a:avLst/>
          </a:prstGeom>
        </p:spPr>
        <p:txBody>
          <a:bodyPr vert="horz" lIns="91440" tIns="45720" rIns="91440" bIns="45720" numCol="2"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cs-CZ" sz="1800" dirty="0">
                <a:solidFill>
                  <a:srgbClr val="002060"/>
                </a:solidFill>
                <a:latin typeface="Times New Roman" panose="02020603050405020304" pitchFamily="18" charset="0"/>
                <a:cs typeface="Times New Roman" panose="02020603050405020304" pitchFamily="18" charset="0"/>
              </a:rPr>
              <a:t>EU emissions trading system</a:t>
            </a:r>
          </a:p>
          <a:p>
            <a:r>
              <a:rPr lang="en-GB" altLang="cs-CZ" sz="1800" dirty="0">
                <a:solidFill>
                  <a:srgbClr val="002060"/>
                </a:solidFill>
                <a:latin typeface="Times New Roman" panose="02020603050405020304" pitchFamily="18" charset="0"/>
                <a:cs typeface="Times New Roman" panose="02020603050405020304" pitchFamily="18" charset="0"/>
              </a:rPr>
              <a:t>Social climate fund</a:t>
            </a:r>
          </a:p>
          <a:p>
            <a:r>
              <a:rPr lang="en-GB" altLang="cs-CZ" sz="1800" dirty="0">
                <a:solidFill>
                  <a:srgbClr val="002060"/>
                </a:solidFill>
                <a:latin typeface="Times New Roman" panose="02020603050405020304" pitchFamily="18" charset="0"/>
                <a:cs typeface="Times New Roman" panose="02020603050405020304" pitchFamily="18" charset="0"/>
              </a:rPr>
              <a:t>Carbon border adjustment mechanism</a:t>
            </a:r>
          </a:p>
          <a:p>
            <a:r>
              <a:rPr lang="en-US" altLang="cs-CZ" sz="1800" dirty="0">
                <a:solidFill>
                  <a:srgbClr val="002060"/>
                </a:solidFill>
                <a:latin typeface="Times New Roman" panose="02020603050405020304" pitchFamily="18" charset="0"/>
                <a:cs typeface="Times New Roman" panose="02020603050405020304" pitchFamily="18" charset="0"/>
              </a:rPr>
              <a:t>Member states’ emissions reduction targets </a:t>
            </a:r>
          </a:p>
          <a:p>
            <a:r>
              <a:rPr lang="en-US" altLang="cs-CZ" sz="1800" dirty="0">
                <a:solidFill>
                  <a:srgbClr val="002060"/>
                </a:solidFill>
                <a:latin typeface="Times New Roman" panose="02020603050405020304" pitchFamily="18" charset="0"/>
                <a:cs typeface="Times New Roman" panose="02020603050405020304" pitchFamily="18" charset="0"/>
              </a:rPr>
              <a:t>Emissions and removals from land use, land use change and forestry</a:t>
            </a:r>
          </a:p>
          <a:p>
            <a:r>
              <a:rPr lang="en-US" altLang="cs-CZ" sz="1800" dirty="0">
                <a:solidFill>
                  <a:srgbClr val="002060"/>
                </a:solidFill>
                <a:latin typeface="Times New Roman" panose="02020603050405020304" pitchFamily="18" charset="0"/>
                <a:cs typeface="Times New Roman" panose="02020603050405020304" pitchFamily="18" charset="0"/>
              </a:rPr>
              <a:t>CO2 emission standards for cars and vans</a:t>
            </a:r>
          </a:p>
          <a:p>
            <a:r>
              <a:rPr lang="en-US" altLang="cs-CZ" sz="1800" dirty="0">
                <a:solidFill>
                  <a:srgbClr val="002060"/>
                </a:solidFill>
                <a:latin typeface="Times New Roman" panose="02020603050405020304" pitchFamily="18" charset="0"/>
                <a:cs typeface="Times New Roman" panose="02020603050405020304" pitchFamily="18" charset="0"/>
              </a:rPr>
              <a:t>Reducing methane emissions in the energy sector</a:t>
            </a:r>
          </a:p>
          <a:p>
            <a:endParaRPr lang="en-US" altLang="cs-CZ" sz="1800" dirty="0">
              <a:solidFill>
                <a:srgbClr val="002060"/>
              </a:solidFill>
              <a:latin typeface="Times New Roman" panose="02020603050405020304" pitchFamily="18" charset="0"/>
              <a:cs typeface="Times New Roman" panose="02020603050405020304" pitchFamily="18" charset="0"/>
            </a:endParaRPr>
          </a:p>
          <a:p>
            <a:endParaRPr lang="en-US" altLang="cs-CZ" sz="1800" dirty="0">
              <a:solidFill>
                <a:srgbClr val="002060"/>
              </a:solidFill>
              <a:latin typeface="Times New Roman" panose="02020603050405020304" pitchFamily="18" charset="0"/>
              <a:cs typeface="Times New Roman" panose="02020603050405020304" pitchFamily="18" charset="0"/>
            </a:endParaRPr>
          </a:p>
          <a:p>
            <a:r>
              <a:rPr lang="en-US" altLang="cs-CZ" sz="1800" dirty="0">
                <a:solidFill>
                  <a:srgbClr val="002060"/>
                </a:solidFill>
                <a:latin typeface="Times New Roman" panose="02020603050405020304" pitchFamily="18" charset="0"/>
                <a:cs typeface="Times New Roman" panose="02020603050405020304" pitchFamily="18" charset="0"/>
              </a:rPr>
              <a:t>Sustainable aviation fuels</a:t>
            </a:r>
          </a:p>
          <a:p>
            <a:r>
              <a:rPr lang="en-US" altLang="cs-CZ" sz="1800" dirty="0" err="1">
                <a:solidFill>
                  <a:srgbClr val="002060"/>
                </a:solidFill>
                <a:latin typeface="Times New Roman" panose="02020603050405020304" pitchFamily="18" charset="0"/>
                <a:cs typeface="Times New Roman" panose="02020603050405020304" pitchFamily="18" charset="0"/>
              </a:rPr>
              <a:t>Decarbonised</a:t>
            </a:r>
            <a:r>
              <a:rPr lang="en-US" altLang="cs-CZ" sz="1800" dirty="0">
                <a:solidFill>
                  <a:srgbClr val="002060"/>
                </a:solidFill>
                <a:latin typeface="Times New Roman" panose="02020603050405020304" pitchFamily="18" charset="0"/>
                <a:cs typeface="Times New Roman" panose="02020603050405020304" pitchFamily="18" charset="0"/>
              </a:rPr>
              <a:t> fuels in shipping</a:t>
            </a:r>
          </a:p>
          <a:p>
            <a:r>
              <a:rPr lang="en-US" altLang="cs-CZ" sz="1800" dirty="0">
                <a:solidFill>
                  <a:srgbClr val="002060"/>
                </a:solidFill>
                <a:latin typeface="Times New Roman" panose="02020603050405020304" pitchFamily="18" charset="0"/>
                <a:cs typeface="Times New Roman" panose="02020603050405020304" pitchFamily="18" charset="0"/>
              </a:rPr>
              <a:t>Alternative fuels infrastructure</a:t>
            </a:r>
          </a:p>
          <a:p>
            <a:r>
              <a:rPr lang="en-US" altLang="cs-CZ" sz="1800" dirty="0">
                <a:solidFill>
                  <a:srgbClr val="002060"/>
                </a:solidFill>
                <a:latin typeface="Times New Roman" panose="02020603050405020304" pitchFamily="18" charset="0"/>
                <a:cs typeface="Times New Roman" panose="02020603050405020304" pitchFamily="18" charset="0"/>
              </a:rPr>
              <a:t>Renewable energy</a:t>
            </a:r>
          </a:p>
          <a:p>
            <a:r>
              <a:rPr lang="en-US" altLang="cs-CZ" sz="1800" dirty="0">
                <a:solidFill>
                  <a:srgbClr val="002060"/>
                </a:solidFill>
                <a:latin typeface="Times New Roman" panose="02020603050405020304" pitchFamily="18" charset="0"/>
                <a:cs typeface="Times New Roman" panose="02020603050405020304" pitchFamily="18" charset="0"/>
              </a:rPr>
              <a:t>Energy efficiency</a:t>
            </a:r>
          </a:p>
          <a:p>
            <a:r>
              <a:rPr lang="en-US" altLang="cs-CZ" sz="1800" dirty="0">
                <a:solidFill>
                  <a:srgbClr val="002060"/>
                </a:solidFill>
                <a:latin typeface="Times New Roman" panose="02020603050405020304" pitchFamily="18" charset="0"/>
                <a:cs typeface="Times New Roman" panose="02020603050405020304" pitchFamily="18" charset="0"/>
              </a:rPr>
              <a:t>Energy performance of buildings</a:t>
            </a:r>
          </a:p>
          <a:p>
            <a:r>
              <a:rPr lang="en-US" altLang="cs-CZ" sz="1800" dirty="0">
                <a:solidFill>
                  <a:srgbClr val="002060"/>
                </a:solidFill>
                <a:latin typeface="Times New Roman" panose="02020603050405020304" pitchFamily="18" charset="0"/>
                <a:cs typeface="Times New Roman" panose="02020603050405020304" pitchFamily="18" charset="0"/>
              </a:rPr>
              <a:t>Hydrogen and </a:t>
            </a:r>
            <a:r>
              <a:rPr lang="en-US" altLang="cs-CZ" sz="1800" dirty="0" err="1">
                <a:solidFill>
                  <a:srgbClr val="002060"/>
                </a:solidFill>
                <a:latin typeface="Times New Roman" panose="02020603050405020304" pitchFamily="18" charset="0"/>
                <a:cs typeface="Times New Roman" panose="02020603050405020304" pitchFamily="18" charset="0"/>
              </a:rPr>
              <a:t>decarbonised</a:t>
            </a:r>
            <a:r>
              <a:rPr lang="en-US" altLang="cs-CZ" sz="1800" dirty="0">
                <a:solidFill>
                  <a:srgbClr val="002060"/>
                </a:solidFill>
                <a:latin typeface="Times New Roman" panose="02020603050405020304" pitchFamily="18" charset="0"/>
                <a:cs typeface="Times New Roman" panose="02020603050405020304" pitchFamily="18" charset="0"/>
              </a:rPr>
              <a:t> gas market package</a:t>
            </a:r>
          </a:p>
          <a:p>
            <a:r>
              <a:rPr lang="en-US" altLang="cs-CZ" sz="1800" dirty="0">
                <a:solidFill>
                  <a:srgbClr val="002060"/>
                </a:solidFill>
                <a:latin typeface="Times New Roman" panose="02020603050405020304" pitchFamily="18" charset="0"/>
                <a:cs typeface="Times New Roman" panose="02020603050405020304" pitchFamily="18" charset="0"/>
              </a:rPr>
              <a:t>Energy taxation</a:t>
            </a:r>
          </a:p>
          <a:p>
            <a:pPr marL="0" indent="0">
              <a:buNone/>
            </a:pPr>
            <a:endParaRPr lang="en-US" altLang="cs-CZ" sz="18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altLang="cs-CZ" sz="18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01051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C844BA-C4A2-91C7-5E5F-0C72756EE9CE}"/>
            </a:ext>
          </a:extLst>
        </p:cNvPr>
        <p:cNvGrpSpPr/>
        <p:nvPr/>
      </p:nvGrpSpPr>
      <p:grpSpPr>
        <a:xfrm>
          <a:off x="0" y="0"/>
          <a:ext cx="0" cy="0"/>
          <a:chOff x="0" y="0"/>
          <a:chExt cx="0" cy="0"/>
        </a:xfrm>
      </p:grpSpPr>
      <p:sp>
        <p:nvSpPr>
          <p:cNvPr id="6" name="Nadpis 5">
            <a:extLst>
              <a:ext uri="{FF2B5EF4-FFF2-40B4-BE49-F238E27FC236}">
                <a16:creationId xmlns:a16="http://schemas.microsoft.com/office/drawing/2014/main" id="{1E79BE73-A276-0DC5-A241-599B8AFD8865}"/>
              </a:ext>
            </a:extLst>
          </p:cNvPr>
          <p:cNvSpPr>
            <a:spLocks noGrp="1"/>
          </p:cNvSpPr>
          <p:nvPr>
            <p:ph type="title"/>
          </p:nvPr>
        </p:nvSpPr>
        <p:spPr>
          <a:xfrm>
            <a:off x="192307" y="267494"/>
            <a:ext cx="7920880" cy="792088"/>
          </a:xfrm>
        </p:spPr>
        <p:txBody>
          <a:bodyPr/>
          <a:lstStyle/>
          <a:p>
            <a:r>
              <a:rPr lang="en-US" dirty="0"/>
              <a:t>Fit for 55 areas of greenhouse gas emissions</a:t>
            </a:r>
          </a:p>
        </p:txBody>
      </p:sp>
      <p:sp>
        <p:nvSpPr>
          <p:cNvPr id="2" name="Zástupný symbol pro obsah 2">
            <a:extLst>
              <a:ext uri="{FF2B5EF4-FFF2-40B4-BE49-F238E27FC236}">
                <a16:creationId xmlns:a16="http://schemas.microsoft.com/office/drawing/2014/main" id="{20C96013-494D-1A12-4373-49F45F7AA42A}"/>
              </a:ext>
            </a:extLst>
          </p:cNvPr>
          <p:cNvSpPr txBox="1">
            <a:spLocks/>
          </p:cNvSpPr>
          <p:nvPr/>
        </p:nvSpPr>
        <p:spPr>
          <a:xfrm>
            <a:off x="201818" y="771550"/>
            <a:ext cx="7647690" cy="415592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800" dirty="0">
              <a:solidFill>
                <a:srgbClr val="002060"/>
              </a:solidFill>
              <a:latin typeface="Times New Roman" panose="02020603050405020304" pitchFamily="18" charset="0"/>
              <a:cs typeface="Times New Roman" panose="02020603050405020304" pitchFamily="18" charset="0"/>
            </a:endParaRPr>
          </a:p>
        </p:txBody>
      </p:sp>
      <p:pic>
        <p:nvPicPr>
          <p:cNvPr id="7" name="Obrázek 6">
            <a:extLst>
              <a:ext uri="{FF2B5EF4-FFF2-40B4-BE49-F238E27FC236}">
                <a16:creationId xmlns:a16="http://schemas.microsoft.com/office/drawing/2014/main" id="{FD1FCC8C-EB06-CEE3-0B00-5711AB326693}"/>
              </a:ext>
            </a:extLst>
          </p:cNvPr>
          <p:cNvPicPr>
            <a:picLocks noChangeAspect="1"/>
          </p:cNvPicPr>
          <p:nvPr/>
        </p:nvPicPr>
        <p:blipFill>
          <a:blip r:embed="rId3"/>
          <a:stretch>
            <a:fillRect/>
          </a:stretch>
        </p:blipFill>
        <p:spPr>
          <a:xfrm>
            <a:off x="1619672" y="637910"/>
            <a:ext cx="5525271" cy="4763165"/>
          </a:xfrm>
          <a:prstGeom prst="rect">
            <a:avLst/>
          </a:prstGeom>
        </p:spPr>
      </p:pic>
    </p:spTree>
    <p:extLst>
      <p:ext uri="{BB962C8B-B14F-4D97-AF65-F5344CB8AC3E}">
        <p14:creationId xmlns:p14="http://schemas.microsoft.com/office/powerpoint/2010/main" val="32006576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8F1C3C-AAC5-B2AA-151B-47077452173B}"/>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AC4C7317-43A7-3E10-FD5F-CB1C8DAA91ED}"/>
              </a:ext>
            </a:extLst>
          </p:cNvPr>
          <p:cNvSpPr>
            <a:spLocks noGrp="1"/>
          </p:cNvSpPr>
          <p:nvPr>
            <p:ph type="title"/>
          </p:nvPr>
        </p:nvSpPr>
        <p:spPr/>
        <p:txBody>
          <a:bodyPr/>
          <a:lstStyle/>
          <a:p>
            <a:r>
              <a:rPr lang="en-GB" dirty="0"/>
              <a:t>Case study</a:t>
            </a:r>
            <a:endParaRPr lang="cs-CZ" dirty="0"/>
          </a:p>
        </p:txBody>
      </p:sp>
    </p:spTree>
    <p:extLst>
      <p:ext uri="{BB962C8B-B14F-4D97-AF65-F5344CB8AC3E}">
        <p14:creationId xmlns:p14="http://schemas.microsoft.com/office/powerpoint/2010/main" val="13574283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164106-6D96-B372-D310-8E5E0570C6F8}"/>
            </a:ext>
          </a:extLst>
        </p:cNvPr>
        <p:cNvGrpSpPr/>
        <p:nvPr/>
      </p:nvGrpSpPr>
      <p:grpSpPr>
        <a:xfrm>
          <a:off x="0" y="0"/>
          <a:ext cx="0" cy="0"/>
          <a:chOff x="0" y="0"/>
          <a:chExt cx="0" cy="0"/>
        </a:xfrm>
      </p:grpSpPr>
      <p:sp>
        <p:nvSpPr>
          <p:cNvPr id="6" name="Nadpis 5">
            <a:extLst>
              <a:ext uri="{FF2B5EF4-FFF2-40B4-BE49-F238E27FC236}">
                <a16:creationId xmlns:a16="http://schemas.microsoft.com/office/drawing/2014/main" id="{6526B69B-BE5D-72A3-227F-C60A64BE6959}"/>
              </a:ext>
            </a:extLst>
          </p:cNvPr>
          <p:cNvSpPr>
            <a:spLocks noGrp="1"/>
          </p:cNvSpPr>
          <p:nvPr>
            <p:ph type="title"/>
          </p:nvPr>
        </p:nvSpPr>
        <p:spPr>
          <a:xfrm>
            <a:off x="179512" y="195486"/>
            <a:ext cx="3888432" cy="507703"/>
          </a:xfrm>
        </p:spPr>
        <p:txBody>
          <a:bodyPr/>
          <a:lstStyle/>
          <a:p>
            <a:r>
              <a:rPr lang="en-GB" dirty="0"/>
              <a:t>Recap from last l</a:t>
            </a:r>
            <a:r>
              <a:rPr lang="cs-CZ" dirty="0" err="1"/>
              <a:t>ecture</a:t>
            </a:r>
            <a:endParaRPr lang="cs-CZ" dirty="0"/>
          </a:p>
        </p:txBody>
      </p:sp>
      <p:sp>
        <p:nvSpPr>
          <p:cNvPr id="12" name="Zástupný symbol pro obsah 2">
            <a:extLst>
              <a:ext uri="{FF2B5EF4-FFF2-40B4-BE49-F238E27FC236}">
                <a16:creationId xmlns:a16="http://schemas.microsoft.com/office/drawing/2014/main" id="{2B958069-176C-9900-5EDC-0C0266589001}"/>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pic>
        <p:nvPicPr>
          <p:cNvPr id="2" name="Obrázek 1">
            <a:extLst>
              <a:ext uri="{FF2B5EF4-FFF2-40B4-BE49-F238E27FC236}">
                <a16:creationId xmlns:a16="http://schemas.microsoft.com/office/drawing/2014/main" id="{025DB4E5-4DE2-98C0-19CF-41D9C9D14C7C}"/>
              </a:ext>
            </a:extLst>
          </p:cNvPr>
          <p:cNvPicPr>
            <a:picLocks noChangeAspect="1"/>
          </p:cNvPicPr>
          <p:nvPr/>
        </p:nvPicPr>
        <p:blipFill>
          <a:blip r:embed="rId3"/>
          <a:stretch>
            <a:fillRect/>
          </a:stretch>
        </p:blipFill>
        <p:spPr>
          <a:xfrm>
            <a:off x="241461" y="703189"/>
            <a:ext cx="3694353" cy="2078074"/>
          </a:xfrm>
          <a:prstGeom prst="rect">
            <a:avLst/>
          </a:prstGeom>
        </p:spPr>
      </p:pic>
      <p:pic>
        <p:nvPicPr>
          <p:cNvPr id="3" name="Obrázek 2">
            <a:extLst>
              <a:ext uri="{FF2B5EF4-FFF2-40B4-BE49-F238E27FC236}">
                <a16:creationId xmlns:a16="http://schemas.microsoft.com/office/drawing/2014/main" id="{4666793C-2DF2-F0DA-91F7-44532BC4A2E7}"/>
              </a:ext>
            </a:extLst>
          </p:cNvPr>
          <p:cNvPicPr>
            <a:picLocks noChangeAspect="1"/>
          </p:cNvPicPr>
          <p:nvPr/>
        </p:nvPicPr>
        <p:blipFill>
          <a:blip r:embed="rId4"/>
          <a:stretch>
            <a:fillRect/>
          </a:stretch>
        </p:blipFill>
        <p:spPr>
          <a:xfrm>
            <a:off x="4597031" y="803529"/>
            <a:ext cx="3694353" cy="2078074"/>
          </a:xfrm>
          <a:prstGeom prst="rect">
            <a:avLst/>
          </a:prstGeom>
        </p:spPr>
      </p:pic>
      <p:pic>
        <p:nvPicPr>
          <p:cNvPr id="4" name="Obrázek 3">
            <a:extLst>
              <a:ext uri="{FF2B5EF4-FFF2-40B4-BE49-F238E27FC236}">
                <a16:creationId xmlns:a16="http://schemas.microsoft.com/office/drawing/2014/main" id="{28CC1305-22D1-2E62-48F3-62E0B7FD5BB9}"/>
              </a:ext>
            </a:extLst>
          </p:cNvPr>
          <p:cNvPicPr>
            <a:picLocks noChangeAspect="1"/>
          </p:cNvPicPr>
          <p:nvPr/>
        </p:nvPicPr>
        <p:blipFill>
          <a:blip r:embed="rId5"/>
          <a:stretch>
            <a:fillRect/>
          </a:stretch>
        </p:blipFill>
        <p:spPr>
          <a:xfrm>
            <a:off x="252033" y="2677749"/>
            <a:ext cx="4014390" cy="2258095"/>
          </a:xfrm>
          <a:prstGeom prst="rect">
            <a:avLst/>
          </a:prstGeom>
        </p:spPr>
      </p:pic>
      <p:pic>
        <p:nvPicPr>
          <p:cNvPr id="5" name="Obrázek 4">
            <a:extLst>
              <a:ext uri="{FF2B5EF4-FFF2-40B4-BE49-F238E27FC236}">
                <a16:creationId xmlns:a16="http://schemas.microsoft.com/office/drawing/2014/main" id="{55A48B33-FCF4-4CA7-094B-C94F70547C3C}"/>
              </a:ext>
            </a:extLst>
          </p:cNvPr>
          <p:cNvPicPr>
            <a:picLocks noChangeAspect="1"/>
          </p:cNvPicPr>
          <p:nvPr/>
        </p:nvPicPr>
        <p:blipFill>
          <a:blip r:embed="rId6"/>
          <a:stretch>
            <a:fillRect/>
          </a:stretch>
        </p:blipFill>
        <p:spPr>
          <a:xfrm>
            <a:off x="4706987" y="2600858"/>
            <a:ext cx="4014390" cy="2258095"/>
          </a:xfrm>
          <a:prstGeom prst="rect">
            <a:avLst/>
          </a:prstGeom>
        </p:spPr>
      </p:pic>
    </p:spTree>
    <p:extLst>
      <p:ext uri="{BB962C8B-B14F-4D97-AF65-F5344CB8AC3E}">
        <p14:creationId xmlns:p14="http://schemas.microsoft.com/office/powerpoint/2010/main" val="42863148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D4A450-4A73-B915-A85D-46823015118C}"/>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106589A6-2C47-74B9-FF23-4B078B5FE7F5}"/>
              </a:ext>
            </a:extLst>
          </p:cNvPr>
          <p:cNvSpPr>
            <a:spLocks noGrp="1"/>
          </p:cNvSpPr>
          <p:nvPr>
            <p:ph type="title"/>
          </p:nvPr>
        </p:nvSpPr>
        <p:spPr/>
        <p:txBody>
          <a:bodyPr/>
          <a:lstStyle/>
          <a:p>
            <a:r>
              <a:rPr lang="en-GB" dirty="0"/>
              <a:t>References</a:t>
            </a:r>
            <a:endParaRPr lang="cs-CZ" dirty="0"/>
          </a:p>
        </p:txBody>
      </p:sp>
      <p:sp>
        <p:nvSpPr>
          <p:cNvPr id="3" name="Zástupný symbol pro obsah 2">
            <a:extLst>
              <a:ext uri="{FF2B5EF4-FFF2-40B4-BE49-F238E27FC236}">
                <a16:creationId xmlns:a16="http://schemas.microsoft.com/office/drawing/2014/main" id="{FE86EABA-1459-07F9-C160-484E1E4BD40E}"/>
              </a:ext>
            </a:extLst>
          </p:cNvPr>
          <p:cNvSpPr txBox="1">
            <a:spLocks/>
          </p:cNvSpPr>
          <p:nvPr/>
        </p:nvSpPr>
        <p:spPr>
          <a:xfrm>
            <a:off x="328902" y="843558"/>
            <a:ext cx="7647690" cy="388843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cs-CZ" sz="1400" dirty="0">
                <a:solidFill>
                  <a:srgbClr val="002060"/>
                </a:solidFill>
                <a:latin typeface="Times New Roman" panose="02020603050405020304" pitchFamily="18" charset="0"/>
                <a:cs typeface="Times New Roman" panose="02020603050405020304" pitchFamily="18" charset="0"/>
              </a:rPr>
              <a:t>Hill, C. W. L. (2022). International business: Competing in the global marketplace (International student;14e.; ed.). McGraw Hill.</a:t>
            </a:r>
          </a:p>
          <a:p>
            <a:r>
              <a:rPr lang="en-US" altLang="cs-CZ" sz="1400" dirty="0">
                <a:solidFill>
                  <a:srgbClr val="002060"/>
                </a:solidFill>
                <a:latin typeface="Times New Roman" panose="02020603050405020304" pitchFamily="18" charset="0"/>
                <a:cs typeface="Times New Roman" panose="02020603050405020304" pitchFamily="18" charset="0"/>
              </a:rPr>
              <a:t>Daniels, J., Radebaugh, L., &amp; Sullivan, D. (2021). International business, global edition. Pearson Education, Limited.</a:t>
            </a:r>
          </a:p>
          <a:p>
            <a:r>
              <a:rPr lang="en-US" altLang="cs-CZ" sz="1400" dirty="0">
                <a:solidFill>
                  <a:srgbClr val="002060"/>
                </a:solidFill>
                <a:latin typeface="Times New Roman" panose="02020603050405020304" pitchFamily="18" charset="0"/>
                <a:cs typeface="Times New Roman" panose="02020603050405020304" pitchFamily="18" charset="0"/>
              </a:rPr>
              <a:t>https://www.consilium.europa.eu/en/policies/fit-for-55/#0</a:t>
            </a:r>
          </a:p>
          <a:p>
            <a:r>
              <a:rPr lang="en-US" altLang="cs-CZ" sz="1400" dirty="0">
                <a:solidFill>
                  <a:srgbClr val="002060"/>
                </a:solidFill>
                <a:latin typeface="Times New Roman" panose="02020603050405020304" pitchFamily="18" charset="0"/>
                <a:cs typeface="Times New Roman" panose="02020603050405020304" pitchFamily="18" charset="0"/>
              </a:rPr>
              <a:t>https://commission.europa.eu/strategy-and-policy/priorities-2019-2024/european-green-deal_en</a:t>
            </a:r>
          </a:p>
          <a:p>
            <a:pPr marL="0" indent="0">
              <a:buNone/>
            </a:pPr>
            <a:endParaRPr lang="en-US" altLang="cs-CZ" sz="14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96645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1B21F4-2E2A-6B7E-8344-1AB3DB0D0607}"/>
            </a:ext>
          </a:extLst>
        </p:cNvPr>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3EE58EB9-3061-2DC4-D8A3-BFE4B87CB4B0}"/>
              </a:ext>
            </a:extLst>
          </p:cNvPr>
          <p:cNvSpPr>
            <a:spLocks noGrp="1"/>
          </p:cNvSpPr>
          <p:nvPr>
            <p:ph idx="4294967295"/>
          </p:nvPr>
        </p:nvSpPr>
        <p:spPr>
          <a:xfrm>
            <a:off x="251520" y="987574"/>
            <a:ext cx="8280920" cy="3600400"/>
          </a:xfrm>
          <a:prstGeom prst="rect">
            <a:avLst/>
          </a:prstGeom>
        </p:spPr>
        <p:txBody>
          <a:bodyPr>
            <a:noAutofit/>
          </a:bodyPr>
          <a:lstStyle/>
          <a:p>
            <a:r>
              <a:rPr lang="en-US" sz="1400" b="1" dirty="0">
                <a:solidFill>
                  <a:srgbClr val="307871"/>
                </a:solidFill>
                <a:latin typeface="Times New Roman" panose="02020603050405020304" pitchFamily="18" charset="0"/>
                <a:cs typeface="Times New Roman" panose="02020603050405020304" pitchFamily="18" charset="0"/>
              </a:rPr>
              <a:t>Chapter 5 Globalization and society </a:t>
            </a:r>
          </a:p>
          <a:p>
            <a:r>
              <a:rPr lang="en-US" sz="1400" b="1" dirty="0">
                <a:solidFill>
                  <a:srgbClr val="307871"/>
                </a:solidFill>
                <a:latin typeface="Times New Roman" panose="02020603050405020304" pitchFamily="18" charset="0"/>
                <a:cs typeface="Times New Roman" panose="02020603050405020304" pitchFamily="18" charset="0"/>
              </a:rPr>
              <a:t>Chapter 1 Globalization and International business</a:t>
            </a:r>
          </a:p>
          <a:p>
            <a:pPr marL="0" indent="0">
              <a:buNone/>
            </a:pPr>
            <a:r>
              <a:rPr lang="en-US" sz="1400" b="1" dirty="0">
                <a:solidFill>
                  <a:srgbClr val="307871"/>
                </a:solidFill>
                <a:latin typeface="Times New Roman" panose="02020603050405020304" pitchFamily="18" charset="0"/>
                <a:cs typeface="Times New Roman" panose="02020603050405020304" pitchFamily="18" charset="0"/>
              </a:rPr>
              <a:t>Daniels, J., Radebaugh, L., &amp; Sullivan, D. (2021). International business, global edition. Pearson Education, Limited</a:t>
            </a:r>
          </a:p>
          <a:p>
            <a:pPr marL="0" indent="0">
              <a:buNone/>
            </a:pPr>
            <a:endParaRPr lang="en-US" sz="1400" b="1" dirty="0">
              <a:solidFill>
                <a:srgbClr val="307871"/>
              </a:solidFill>
              <a:latin typeface="Times New Roman" panose="02020603050405020304" pitchFamily="18" charset="0"/>
              <a:cs typeface="Times New Roman" panose="02020603050405020304" pitchFamily="18" charset="0"/>
            </a:endParaRPr>
          </a:p>
          <a:p>
            <a:r>
              <a:rPr lang="en-US" sz="1400" b="1" dirty="0">
                <a:solidFill>
                  <a:srgbClr val="307871"/>
                </a:solidFill>
                <a:latin typeface="Times New Roman" panose="02020603050405020304" pitchFamily="18" charset="0"/>
                <a:cs typeface="Times New Roman" panose="02020603050405020304" pitchFamily="18" charset="0"/>
              </a:rPr>
              <a:t>https://www.consilium.europa.eu/en/policies/fit-for-55/#0</a:t>
            </a:r>
          </a:p>
          <a:p>
            <a:r>
              <a:rPr lang="en-US" sz="1400" b="1">
                <a:solidFill>
                  <a:srgbClr val="307871"/>
                </a:solidFill>
                <a:latin typeface="Times New Roman" panose="02020603050405020304" pitchFamily="18" charset="0"/>
                <a:cs typeface="Times New Roman" panose="02020603050405020304" pitchFamily="18" charset="0"/>
              </a:rPr>
              <a:t>https://commission.europa.eu/strategy-and-policy/priorities-2019-2024/european-green-deal_en</a:t>
            </a:r>
          </a:p>
          <a:p>
            <a:endParaRPr lang="en-US" sz="1400" b="1" dirty="0">
              <a:solidFill>
                <a:srgbClr val="307871"/>
              </a:solidFill>
              <a:latin typeface="Times New Roman" panose="02020603050405020304" pitchFamily="18" charset="0"/>
              <a:cs typeface="Times New Roman" panose="02020603050405020304" pitchFamily="18" charset="0"/>
            </a:endParaRPr>
          </a:p>
          <a:p>
            <a:endParaRPr lang="en-US" sz="1400" b="1" dirty="0">
              <a:solidFill>
                <a:srgbClr val="307871"/>
              </a:solidFill>
              <a:latin typeface="Times New Roman" panose="02020603050405020304" pitchFamily="18" charset="0"/>
              <a:cs typeface="Times New Roman" panose="02020603050405020304" pitchFamily="18" charset="0"/>
            </a:endParaRPr>
          </a:p>
          <a:p>
            <a:endParaRPr lang="en-US" sz="1400" b="1" dirty="0">
              <a:solidFill>
                <a:srgbClr val="307871"/>
              </a:solidFill>
              <a:latin typeface="Times New Roman" panose="02020603050405020304" pitchFamily="18" charset="0"/>
              <a:cs typeface="Times New Roman" panose="02020603050405020304" pitchFamily="18" charset="0"/>
            </a:endParaRPr>
          </a:p>
          <a:p>
            <a:endParaRPr lang="en-US" sz="1400" b="1" dirty="0">
              <a:solidFill>
                <a:srgbClr val="307871"/>
              </a:solidFill>
              <a:latin typeface="Times New Roman" panose="02020603050405020304" pitchFamily="18" charset="0"/>
              <a:cs typeface="Times New Roman" panose="02020603050405020304" pitchFamily="18" charset="0"/>
            </a:endParaRPr>
          </a:p>
        </p:txBody>
      </p:sp>
      <p:sp>
        <p:nvSpPr>
          <p:cNvPr id="6" name="Nadpis 5">
            <a:extLst>
              <a:ext uri="{FF2B5EF4-FFF2-40B4-BE49-F238E27FC236}">
                <a16:creationId xmlns:a16="http://schemas.microsoft.com/office/drawing/2014/main" id="{AA07403B-9A3D-F9F9-22DE-68F21AB0088C}"/>
              </a:ext>
            </a:extLst>
          </p:cNvPr>
          <p:cNvSpPr>
            <a:spLocks noGrp="1"/>
          </p:cNvSpPr>
          <p:nvPr>
            <p:ph type="title"/>
          </p:nvPr>
        </p:nvSpPr>
        <p:spPr>
          <a:xfrm>
            <a:off x="179512" y="195486"/>
            <a:ext cx="3888432" cy="507703"/>
          </a:xfrm>
        </p:spPr>
        <p:txBody>
          <a:bodyPr/>
          <a:lstStyle/>
          <a:p>
            <a:r>
              <a:rPr lang="cs-CZ" dirty="0" err="1"/>
              <a:t>Reading</a:t>
            </a:r>
            <a:r>
              <a:rPr lang="cs-CZ" dirty="0"/>
              <a:t> </a:t>
            </a:r>
            <a:r>
              <a:rPr lang="cs-CZ" dirty="0" err="1"/>
              <a:t>material</a:t>
            </a:r>
            <a:endParaRPr lang="cs-CZ" dirty="0"/>
          </a:p>
        </p:txBody>
      </p:sp>
      <p:sp>
        <p:nvSpPr>
          <p:cNvPr id="12" name="Zástupný symbol pro obsah 2">
            <a:extLst>
              <a:ext uri="{FF2B5EF4-FFF2-40B4-BE49-F238E27FC236}">
                <a16:creationId xmlns:a16="http://schemas.microsoft.com/office/drawing/2014/main" id="{312D5513-DE52-629F-0A45-48C394FDA866}"/>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1283261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DA839B-14DC-751A-6C73-AF964C640BE1}"/>
            </a:ext>
          </a:extLst>
        </p:cNvPr>
        <p:cNvGrpSpPr/>
        <p:nvPr/>
      </p:nvGrpSpPr>
      <p:grpSpPr>
        <a:xfrm>
          <a:off x="0" y="0"/>
          <a:ext cx="0" cy="0"/>
          <a:chOff x="0" y="0"/>
          <a:chExt cx="0" cy="0"/>
        </a:xfrm>
      </p:grpSpPr>
      <p:sp>
        <p:nvSpPr>
          <p:cNvPr id="2" name="Obdélník 1">
            <a:extLst>
              <a:ext uri="{FF2B5EF4-FFF2-40B4-BE49-F238E27FC236}">
                <a16:creationId xmlns:a16="http://schemas.microsoft.com/office/drawing/2014/main" id="{94144CBF-A45B-5A92-782E-220A6AFCBAAC}"/>
              </a:ext>
            </a:extLst>
          </p:cNvPr>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5" name="Zástupný symbol pro obsah 2">
            <a:extLst>
              <a:ext uri="{FF2B5EF4-FFF2-40B4-BE49-F238E27FC236}">
                <a16:creationId xmlns:a16="http://schemas.microsoft.com/office/drawing/2014/main" id="{9EA3A623-213F-1F0C-B953-56EA2818E4B9}"/>
              </a:ext>
            </a:extLst>
          </p:cNvPr>
          <p:cNvSpPr txBox="1">
            <a:spLocks/>
          </p:cNvSpPr>
          <p:nvPr/>
        </p:nvSpPr>
        <p:spPr>
          <a:xfrm>
            <a:off x="4067944" y="411510"/>
            <a:ext cx="3888052" cy="432048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sz="1400" b="1" dirty="0">
              <a:solidFill>
                <a:srgbClr val="002060"/>
              </a:solidFill>
              <a:latin typeface="Times New Roman" panose="02020603050405020304" pitchFamily="18" charset="0"/>
              <a:cs typeface="Times New Roman" panose="02020603050405020304" pitchFamily="18" charset="0"/>
            </a:endParaRPr>
          </a:p>
          <a:p>
            <a:pPr marL="0" indent="0">
              <a:buNone/>
            </a:pPr>
            <a:r>
              <a:rPr lang="en-US" sz="1600" b="1" dirty="0">
                <a:solidFill>
                  <a:srgbClr val="002060"/>
                </a:solidFill>
                <a:latin typeface="Times New Roman" panose="02020603050405020304" pitchFamily="18" charset="0"/>
                <a:cs typeface="Times New Roman" panose="02020603050405020304" pitchFamily="18" charset="0"/>
              </a:rPr>
              <a:t>Definitions</a:t>
            </a:r>
          </a:p>
          <a:p>
            <a:endParaRPr lang="en-US" sz="1600" b="1" dirty="0">
              <a:solidFill>
                <a:srgbClr val="002060"/>
              </a:solidFill>
              <a:latin typeface="Times New Roman" panose="02020603050405020304" pitchFamily="18" charset="0"/>
              <a:cs typeface="Times New Roman" panose="02020603050405020304" pitchFamily="18" charset="0"/>
            </a:endParaRPr>
          </a:p>
          <a:p>
            <a:r>
              <a:rPr lang="en-US" sz="1600" b="1" dirty="0">
                <a:solidFill>
                  <a:srgbClr val="002060"/>
                </a:solidFill>
                <a:latin typeface="Times New Roman" panose="02020603050405020304" pitchFamily="18" charset="0"/>
                <a:cs typeface="Times New Roman" panose="02020603050405020304" pitchFamily="18" charset="0"/>
              </a:rPr>
              <a:t>Globalization is the widening and deepening of interdependent relationships among people from different nations. </a:t>
            </a:r>
          </a:p>
          <a:p>
            <a:endParaRPr lang="en-US" sz="1600" b="1" dirty="0">
              <a:solidFill>
                <a:srgbClr val="002060"/>
              </a:solidFill>
              <a:latin typeface="Times New Roman" panose="02020603050405020304" pitchFamily="18" charset="0"/>
              <a:cs typeface="Times New Roman" panose="02020603050405020304" pitchFamily="18" charset="0"/>
            </a:endParaRPr>
          </a:p>
          <a:p>
            <a:r>
              <a:rPr lang="en-US" sz="1600" b="1" dirty="0">
                <a:solidFill>
                  <a:srgbClr val="002060"/>
                </a:solidFill>
                <a:latin typeface="Times New Roman" panose="02020603050405020304" pitchFamily="18" charset="0"/>
                <a:cs typeface="Times New Roman" panose="02020603050405020304" pitchFamily="18" charset="0"/>
              </a:rPr>
              <a:t> The elimination of barriers to international movements of goods, services, capital, technology, and people that influence the integration of world economies.</a:t>
            </a:r>
          </a:p>
          <a:p>
            <a:endParaRPr lang="cs-CZ" sz="1400" b="1"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400" b="1" dirty="0">
              <a:solidFill>
                <a:srgbClr val="002060"/>
              </a:solidFill>
              <a:latin typeface="Times New Roman" panose="02020603050405020304" pitchFamily="18" charset="0"/>
              <a:cs typeface="Times New Roman" panose="02020603050405020304" pitchFamily="18" charset="0"/>
            </a:endParaRPr>
          </a:p>
        </p:txBody>
      </p:sp>
      <p:sp>
        <p:nvSpPr>
          <p:cNvPr id="6" name="Nadpis 1">
            <a:extLst>
              <a:ext uri="{FF2B5EF4-FFF2-40B4-BE49-F238E27FC236}">
                <a16:creationId xmlns:a16="http://schemas.microsoft.com/office/drawing/2014/main" id="{A1E5464A-C754-DD92-731C-7B5EAA6D22CC}"/>
              </a:ext>
            </a:extLst>
          </p:cNvPr>
          <p:cNvSpPr txBox="1">
            <a:spLocks/>
          </p:cNvSpPr>
          <p:nvPr/>
        </p:nvSpPr>
        <p:spPr>
          <a:xfrm>
            <a:off x="388132" y="411510"/>
            <a:ext cx="3183160" cy="1656184"/>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2400" b="1" dirty="0">
                <a:solidFill>
                  <a:schemeClr val="bg1"/>
                </a:solidFill>
                <a:latin typeface="Times New Roman" panose="02020603050405020304" pitchFamily="18" charset="0"/>
                <a:cs typeface="Times New Roman" panose="02020603050405020304" pitchFamily="18" charset="0"/>
              </a:rPr>
              <a:t>Globalization</a:t>
            </a:r>
            <a:endParaRPr lang="cs-CZ"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a:extLst>
              <a:ext uri="{FF2B5EF4-FFF2-40B4-BE49-F238E27FC236}">
                <a16:creationId xmlns:a16="http://schemas.microsoft.com/office/drawing/2014/main" id="{F4746464-9D20-43B2-7226-D0632130D0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016969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D4BBFF-88BF-B2C3-766A-E5DB074A1E63}"/>
            </a:ext>
          </a:extLst>
        </p:cNvPr>
        <p:cNvGrpSpPr/>
        <p:nvPr/>
      </p:nvGrpSpPr>
      <p:grpSpPr>
        <a:xfrm>
          <a:off x="0" y="0"/>
          <a:ext cx="0" cy="0"/>
          <a:chOff x="0" y="0"/>
          <a:chExt cx="0" cy="0"/>
        </a:xfrm>
      </p:grpSpPr>
      <p:sp>
        <p:nvSpPr>
          <p:cNvPr id="6" name="Nadpis 5">
            <a:extLst>
              <a:ext uri="{FF2B5EF4-FFF2-40B4-BE49-F238E27FC236}">
                <a16:creationId xmlns:a16="http://schemas.microsoft.com/office/drawing/2014/main" id="{C9831E31-749E-4EAE-B5DD-438BFA73E46E}"/>
              </a:ext>
            </a:extLst>
          </p:cNvPr>
          <p:cNvSpPr>
            <a:spLocks noGrp="1"/>
          </p:cNvSpPr>
          <p:nvPr>
            <p:ph type="title"/>
          </p:nvPr>
        </p:nvSpPr>
        <p:spPr>
          <a:xfrm>
            <a:off x="179512" y="195486"/>
            <a:ext cx="5760640" cy="507703"/>
          </a:xfrm>
        </p:spPr>
        <p:txBody>
          <a:bodyPr/>
          <a:lstStyle/>
          <a:p>
            <a:r>
              <a:rPr lang="en-US" dirty="0"/>
              <a:t>Globalization - definitions</a:t>
            </a:r>
            <a:endParaRPr lang="cs-CZ" dirty="0"/>
          </a:p>
        </p:txBody>
      </p:sp>
      <p:sp>
        <p:nvSpPr>
          <p:cNvPr id="12" name="Zástupný symbol pro obsah 2">
            <a:extLst>
              <a:ext uri="{FF2B5EF4-FFF2-40B4-BE49-F238E27FC236}">
                <a16:creationId xmlns:a16="http://schemas.microsoft.com/office/drawing/2014/main" id="{7565D936-5D33-50AA-B4C3-E714CC83ADDB}"/>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2" name="Zástupný symbol pro obsah 2">
            <a:extLst>
              <a:ext uri="{FF2B5EF4-FFF2-40B4-BE49-F238E27FC236}">
                <a16:creationId xmlns:a16="http://schemas.microsoft.com/office/drawing/2014/main" id="{CEC2A181-5B5D-7F12-58AA-2AB6C7AA649E}"/>
              </a:ext>
            </a:extLst>
          </p:cNvPr>
          <p:cNvSpPr txBox="1">
            <a:spLocks/>
          </p:cNvSpPr>
          <p:nvPr/>
        </p:nvSpPr>
        <p:spPr>
          <a:xfrm>
            <a:off x="363148" y="915566"/>
            <a:ext cx="7521219" cy="381642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000" dirty="0">
                <a:solidFill>
                  <a:srgbClr val="002060"/>
                </a:solidFill>
                <a:latin typeface="Times New Roman" panose="02020603050405020304" pitchFamily="18" charset="0"/>
                <a:cs typeface="Times New Roman" panose="02020603050405020304" pitchFamily="18" charset="0"/>
              </a:rPr>
              <a:t>Globalization is the closer integration of the countries and peoples of the world . . . brought about by the enormous reduction of costs of transportation and communication, and the breaking down of artificial barriers to the flows of goods, services, capital, knowledge, and people across borders.</a:t>
            </a:r>
          </a:p>
          <a:p>
            <a:r>
              <a:rPr lang="en-US" sz="2000" dirty="0">
                <a:solidFill>
                  <a:srgbClr val="002060"/>
                </a:solidFill>
                <a:latin typeface="Times New Roman" panose="02020603050405020304" pitchFamily="18" charset="0"/>
                <a:cs typeface="Times New Roman" panose="02020603050405020304" pitchFamily="18" charset="0"/>
              </a:rPr>
              <a:t>  Globalization encompasses many things: the international flow of ideas and knowledge, the sharing of cultures, global civil society, and global environmental movement. (Stiglitz, 2007).</a:t>
            </a:r>
          </a:p>
        </p:txBody>
      </p:sp>
    </p:spTree>
    <p:extLst>
      <p:ext uri="{BB962C8B-B14F-4D97-AF65-F5344CB8AC3E}">
        <p14:creationId xmlns:p14="http://schemas.microsoft.com/office/powerpoint/2010/main" val="23133994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D5A84E-66DB-F94D-EB06-B71B8387574F}"/>
            </a:ext>
          </a:extLst>
        </p:cNvPr>
        <p:cNvGrpSpPr/>
        <p:nvPr/>
      </p:nvGrpSpPr>
      <p:grpSpPr>
        <a:xfrm>
          <a:off x="0" y="0"/>
          <a:ext cx="0" cy="0"/>
          <a:chOff x="0" y="0"/>
          <a:chExt cx="0" cy="0"/>
        </a:xfrm>
      </p:grpSpPr>
      <p:sp>
        <p:nvSpPr>
          <p:cNvPr id="6" name="Nadpis 5">
            <a:extLst>
              <a:ext uri="{FF2B5EF4-FFF2-40B4-BE49-F238E27FC236}">
                <a16:creationId xmlns:a16="http://schemas.microsoft.com/office/drawing/2014/main" id="{9700D57B-040C-1EE7-5496-A11FF8F6BD8E}"/>
              </a:ext>
            </a:extLst>
          </p:cNvPr>
          <p:cNvSpPr>
            <a:spLocks noGrp="1"/>
          </p:cNvSpPr>
          <p:nvPr>
            <p:ph type="title"/>
          </p:nvPr>
        </p:nvSpPr>
        <p:spPr>
          <a:xfrm>
            <a:off x="179512" y="195486"/>
            <a:ext cx="5760640" cy="507703"/>
          </a:xfrm>
        </p:spPr>
        <p:txBody>
          <a:bodyPr/>
          <a:lstStyle/>
          <a:p>
            <a:r>
              <a:rPr lang="en-US" dirty="0"/>
              <a:t>Globalization - statement</a:t>
            </a:r>
            <a:endParaRPr lang="cs-CZ" dirty="0"/>
          </a:p>
        </p:txBody>
      </p:sp>
      <p:sp>
        <p:nvSpPr>
          <p:cNvPr id="12" name="Zástupný symbol pro obsah 2">
            <a:extLst>
              <a:ext uri="{FF2B5EF4-FFF2-40B4-BE49-F238E27FC236}">
                <a16:creationId xmlns:a16="http://schemas.microsoft.com/office/drawing/2014/main" id="{502B0558-0416-60DF-855E-066C31046CE4}"/>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2" name="Zástupný symbol pro obsah 2">
            <a:extLst>
              <a:ext uri="{FF2B5EF4-FFF2-40B4-BE49-F238E27FC236}">
                <a16:creationId xmlns:a16="http://schemas.microsoft.com/office/drawing/2014/main" id="{43C8AF79-BEEE-3786-6A0F-A1B2374BD5A2}"/>
              </a:ext>
            </a:extLst>
          </p:cNvPr>
          <p:cNvSpPr txBox="1">
            <a:spLocks/>
          </p:cNvSpPr>
          <p:nvPr/>
        </p:nvSpPr>
        <p:spPr>
          <a:xfrm>
            <a:off x="363148" y="915566"/>
            <a:ext cx="7737244" cy="381642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000" dirty="0">
                <a:solidFill>
                  <a:srgbClr val="002060"/>
                </a:solidFill>
                <a:latin typeface="Times New Roman" panose="02020603050405020304" pitchFamily="18" charset="0"/>
                <a:cs typeface="Times New Roman" panose="02020603050405020304" pitchFamily="18" charset="0"/>
              </a:rPr>
              <a:t>‘</a:t>
            </a:r>
            <a:r>
              <a:rPr lang="en-US" sz="2800" dirty="0">
                <a:solidFill>
                  <a:srgbClr val="002060"/>
                </a:solidFill>
                <a:latin typeface="Times New Roman" panose="02020603050405020304" pitchFamily="18" charset="0"/>
                <a:cs typeface="Times New Roman" panose="02020603050405020304" pitchFamily="18" charset="0"/>
              </a:rPr>
              <a:t>Globalization enables us to get more variety, better quality, or lower prices. Our meals contain spices that aren’t grown domestically and fresh produce that may be out of season locally. Our cars cost less than they would if all the parts were made, and the labor performed in one place.’</a:t>
            </a:r>
            <a:endParaRPr lang="en-US" sz="20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0244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D61CF1-EA1E-AB7F-CFA7-C5FF6C22CA66}"/>
            </a:ext>
          </a:extLst>
        </p:cNvPr>
        <p:cNvGrpSpPr/>
        <p:nvPr/>
      </p:nvGrpSpPr>
      <p:grpSpPr>
        <a:xfrm>
          <a:off x="0" y="0"/>
          <a:ext cx="0" cy="0"/>
          <a:chOff x="0" y="0"/>
          <a:chExt cx="0" cy="0"/>
        </a:xfrm>
      </p:grpSpPr>
      <p:sp>
        <p:nvSpPr>
          <p:cNvPr id="16" name="Zástupný symbol pro obsah 2">
            <a:extLst>
              <a:ext uri="{FF2B5EF4-FFF2-40B4-BE49-F238E27FC236}">
                <a16:creationId xmlns:a16="http://schemas.microsoft.com/office/drawing/2014/main" id="{2CE79BFF-CDF8-C392-6FCB-CA261B0D5EFB}"/>
              </a:ext>
            </a:extLst>
          </p:cNvPr>
          <p:cNvSpPr txBox="1">
            <a:spLocks/>
          </p:cNvSpPr>
          <p:nvPr/>
        </p:nvSpPr>
        <p:spPr>
          <a:xfrm>
            <a:off x="363148" y="915566"/>
            <a:ext cx="7449211" cy="331236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000" dirty="0">
                <a:solidFill>
                  <a:srgbClr val="002060"/>
                </a:solidFill>
                <a:latin typeface="Times New Roman" panose="02020603050405020304" pitchFamily="18" charset="0"/>
                <a:cs typeface="Times New Roman" panose="02020603050405020304" pitchFamily="18" charset="0"/>
              </a:rPr>
              <a:t>Globalization</a:t>
            </a:r>
          </a:p>
          <a:p>
            <a:r>
              <a:rPr lang="en-US" sz="2000" dirty="0">
                <a:solidFill>
                  <a:srgbClr val="002060"/>
                </a:solidFill>
                <a:latin typeface="Times New Roman" panose="02020603050405020304" pitchFamily="18" charset="0"/>
                <a:cs typeface="Times New Roman" panose="02020603050405020304" pitchFamily="18" charset="0"/>
              </a:rPr>
              <a:t>has been growing, although sporadically,</a:t>
            </a:r>
          </a:p>
          <a:p>
            <a:endParaRPr lang="en-US" sz="2000" dirty="0">
              <a:solidFill>
                <a:srgbClr val="002060"/>
              </a:solidFill>
              <a:latin typeface="Times New Roman" panose="02020603050405020304" pitchFamily="18" charset="0"/>
              <a:cs typeface="Times New Roman" panose="02020603050405020304" pitchFamily="18" charset="0"/>
            </a:endParaRPr>
          </a:p>
          <a:p>
            <a:r>
              <a:rPr lang="en-US" sz="2000" dirty="0">
                <a:solidFill>
                  <a:srgbClr val="002060"/>
                </a:solidFill>
                <a:latin typeface="Times New Roman" panose="02020603050405020304" pitchFamily="18" charset="0"/>
                <a:cs typeface="Times New Roman" panose="02020603050405020304" pitchFamily="18" charset="0"/>
              </a:rPr>
              <a:t>is less pervasive than generally thought,</a:t>
            </a:r>
          </a:p>
          <a:p>
            <a:endParaRPr lang="en-US" sz="2000" dirty="0">
              <a:solidFill>
                <a:srgbClr val="002060"/>
              </a:solidFill>
              <a:latin typeface="Times New Roman" panose="02020603050405020304" pitchFamily="18" charset="0"/>
              <a:cs typeface="Times New Roman" panose="02020603050405020304" pitchFamily="18" charset="0"/>
            </a:endParaRPr>
          </a:p>
          <a:p>
            <a:r>
              <a:rPr lang="en-US" sz="2000" dirty="0">
                <a:solidFill>
                  <a:srgbClr val="002060"/>
                </a:solidFill>
                <a:latin typeface="Times New Roman" panose="02020603050405020304" pitchFamily="18" charset="0"/>
                <a:cs typeface="Times New Roman" panose="02020603050405020304" pitchFamily="18" charset="0"/>
              </a:rPr>
              <a:t>has economic and noneconomic dimensions,</a:t>
            </a:r>
          </a:p>
          <a:p>
            <a:endParaRPr lang="en-US" sz="2000" dirty="0">
              <a:solidFill>
                <a:srgbClr val="002060"/>
              </a:solidFill>
              <a:latin typeface="Times New Roman" panose="02020603050405020304" pitchFamily="18" charset="0"/>
              <a:cs typeface="Times New Roman" panose="02020603050405020304" pitchFamily="18" charset="0"/>
            </a:endParaRPr>
          </a:p>
          <a:p>
            <a:r>
              <a:rPr lang="en-US" sz="2000" dirty="0">
                <a:solidFill>
                  <a:srgbClr val="002060"/>
                </a:solidFill>
                <a:latin typeface="Times New Roman" panose="02020603050405020304" pitchFamily="18" charset="0"/>
                <a:cs typeface="Times New Roman" panose="02020603050405020304" pitchFamily="18" charset="0"/>
              </a:rPr>
              <a:t>is stimulated by several factors.</a:t>
            </a:r>
          </a:p>
        </p:txBody>
      </p:sp>
      <p:sp>
        <p:nvSpPr>
          <p:cNvPr id="6" name="Nadpis 5">
            <a:extLst>
              <a:ext uri="{FF2B5EF4-FFF2-40B4-BE49-F238E27FC236}">
                <a16:creationId xmlns:a16="http://schemas.microsoft.com/office/drawing/2014/main" id="{40F21BE6-0C8B-EB25-BD17-3A5917FF1DE1}"/>
              </a:ext>
            </a:extLst>
          </p:cNvPr>
          <p:cNvSpPr>
            <a:spLocks noGrp="1"/>
          </p:cNvSpPr>
          <p:nvPr>
            <p:ph type="title"/>
          </p:nvPr>
        </p:nvSpPr>
        <p:spPr>
          <a:xfrm>
            <a:off x="179512" y="195486"/>
            <a:ext cx="5760640" cy="507703"/>
          </a:xfrm>
        </p:spPr>
        <p:txBody>
          <a:bodyPr/>
          <a:lstStyle/>
          <a:p>
            <a:r>
              <a:rPr lang="en-GB" dirty="0"/>
              <a:t>Drivers of Globalization</a:t>
            </a:r>
            <a:endParaRPr lang="cs-CZ" dirty="0"/>
          </a:p>
        </p:txBody>
      </p:sp>
      <p:sp>
        <p:nvSpPr>
          <p:cNvPr id="12" name="Zástupný symbol pro obsah 2">
            <a:extLst>
              <a:ext uri="{FF2B5EF4-FFF2-40B4-BE49-F238E27FC236}">
                <a16:creationId xmlns:a16="http://schemas.microsoft.com/office/drawing/2014/main" id="{1667556B-805F-4961-2579-080BCAAEA651}"/>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8866646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5E5215-1FF8-CD74-F387-40475D199F4B}"/>
            </a:ext>
          </a:extLst>
        </p:cNvPr>
        <p:cNvGrpSpPr/>
        <p:nvPr/>
      </p:nvGrpSpPr>
      <p:grpSpPr>
        <a:xfrm>
          <a:off x="0" y="0"/>
          <a:ext cx="0" cy="0"/>
          <a:chOff x="0" y="0"/>
          <a:chExt cx="0" cy="0"/>
        </a:xfrm>
      </p:grpSpPr>
      <p:sp>
        <p:nvSpPr>
          <p:cNvPr id="16" name="Zástupný symbol pro obsah 2">
            <a:extLst>
              <a:ext uri="{FF2B5EF4-FFF2-40B4-BE49-F238E27FC236}">
                <a16:creationId xmlns:a16="http://schemas.microsoft.com/office/drawing/2014/main" id="{6442D233-18B3-9FD2-2F82-307BFA813200}"/>
              </a:ext>
            </a:extLst>
          </p:cNvPr>
          <p:cNvSpPr txBox="1">
            <a:spLocks/>
          </p:cNvSpPr>
          <p:nvPr/>
        </p:nvSpPr>
        <p:spPr>
          <a:xfrm>
            <a:off x="363148" y="915566"/>
            <a:ext cx="7449211" cy="331236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000" b="1" dirty="0">
                <a:solidFill>
                  <a:srgbClr val="002060"/>
                </a:solidFill>
                <a:latin typeface="Times New Roman" panose="02020603050405020304" pitchFamily="18" charset="0"/>
                <a:cs typeface="Times New Roman" panose="02020603050405020304" pitchFamily="18" charset="0"/>
              </a:rPr>
              <a:t>Role of technological change</a:t>
            </a:r>
          </a:p>
          <a:p>
            <a:r>
              <a:rPr lang="en-US" sz="2000" dirty="0">
                <a:solidFill>
                  <a:srgbClr val="002060"/>
                </a:solidFill>
                <a:latin typeface="Times New Roman" panose="02020603050405020304" pitchFamily="18" charset="0"/>
                <a:cs typeface="Times New Roman" panose="02020603050405020304" pitchFamily="18" charset="0"/>
              </a:rPr>
              <a:t> Population growth and rise in productivity</a:t>
            </a:r>
          </a:p>
          <a:p>
            <a:pPr>
              <a:buFont typeface="Wingdings" panose="05000000000000000000" pitchFamily="2" charset="2"/>
              <a:buChar char="Ø"/>
            </a:pPr>
            <a:r>
              <a:rPr lang="en-US" sz="2000" dirty="0">
                <a:solidFill>
                  <a:srgbClr val="002060"/>
                </a:solidFill>
                <a:latin typeface="Times New Roman" panose="02020603050405020304" pitchFamily="18" charset="0"/>
                <a:cs typeface="Times New Roman" panose="02020603050405020304" pitchFamily="18" charset="0"/>
              </a:rPr>
              <a:t>communications (microprocessor, satellite, optical </a:t>
            </a:r>
            <a:r>
              <a:rPr lang="en-US" sz="2000" dirty="0" err="1">
                <a:solidFill>
                  <a:srgbClr val="002060"/>
                </a:solidFill>
                <a:latin typeface="Times New Roman" panose="02020603050405020304" pitchFamily="18" charset="0"/>
                <a:cs typeface="Times New Roman" panose="02020603050405020304" pitchFamily="18" charset="0"/>
              </a:rPr>
              <a:t>fibre</a:t>
            </a:r>
            <a:r>
              <a:rPr lang="en-US" sz="2000" dirty="0">
                <a:solidFill>
                  <a:srgbClr val="002060"/>
                </a:solidFill>
                <a:latin typeface="Times New Roman" panose="02020603050405020304" pitchFamily="18" charset="0"/>
                <a:cs typeface="Times New Roman" panose="02020603050405020304" pitchFamily="18" charset="0"/>
              </a:rPr>
              <a:t>, wireless technologies), </a:t>
            </a:r>
          </a:p>
          <a:p>
            <a:pPr>
              <a:buFont typeface="Wingdings" panose="05000000000000000000" pitchFamily="2" charset="2"/>
              <a:buChar char="Ø"/>
            </a:pPr>
            <a:r>
              <a:rPr lang="en-US" sz="2000" dirty="0">
                <a:solidFill>
                  <a:srgbClr val="002060"/>
                </a:solidFill>
                <a:latin typeface="Times New Roman" panose="02020603050405020304" pitchFamily="18" charset="0"/>
                <a:cs typeface="Times New Roman" panose="02020603050405020304" pitchFamily="18" charset="0"/>
              </a:rPr>
              <a:t>internet, </a:t>
            </a:r>
          </a:p>
          <a:p>
            <a:pPr>
              <a:buFont typeface="Wingdings" panose="05000000000000000000" pitchFamily="2" charset="2"/>
              <a:buChar char="Ø"/>
            </a:pPr>
            <a:r>
              <a:rPr lang="en-US" sz="2000" dirty="0">
                <a:solidFill>
                  <a:srgbClr val="002060"/>
                </a:solidFill>
                <a:latin typeface="Times New Roman" panose="02020603050405020304" pitchFamily="18" charset="0"/>
                <a:cs typeface="Times New Roman" panose="02020603050405020304" pitchFamily="18" charset="0"/>
              </a:rPr>
              <a:t>transportation technology (development of commercial jet aircraft, introduction of containerization)</a:t>
            </a:r>
          </a:p>
        </p:txBody>
      </p:sp>
      <p:sp>
        <p:nvSpPr>
          <p:cNvPr id="6" name="Nadpis 5">
            <a:extLst>
              <a:ext uri="{FF2B5EF4-FFF2-40B4-BE49-F238E27FC236}">
                <a16:creationId xmlns:a16="http://schemas.microsoft.com/office/drawing/2014/main" id="{BBA3C4BC-CC78-3A42-8E89-8BF9BAE0306E}"/>
              </a:ext>
            </a:extLst>
          </p:cNvPr>
          <p:cNvSpPr>
            <a:spLocks noGrp="1"/>
          </p:cNvSpPr>
          <p:nvPr>
            <p:ph type="title"/>
          </p:nvPr>
        </p:nvSpPr>
        <p:spPr>
          <a:xfrm>
            <a:off x="179512" y="195486"/>
            <a:ext cx="5760640" cy="507703"/>
          </a:xfrm>
        </p:spPr>
        <p:txBody>
          <a:bodyPr/>
          <a:lstStyle/>
          <a:p>
            <a:r>
              <a:rPr lang="en-GB" dirty="0"/>
              <a:t>Drivers of Globalization</a:t>
            </a:r>
            <a:endParaRPr lang="cs-CZ" dirty="0"/>
          </a:p>
        </p:txBody>
      </p:sp>
      <p:sp>
        <p:nvSpPr>
          <p:cNvPr id="12" name="Zástupný symbol pro obsah 2">
            <a:extLst>
              <a:ext uri="{FF2B5EF4-FFF2-40B4-BE49-F238E27FC236}">
                <a16:creationId xmlns:a16="http://schemas.microsoft.com/office/drawing/2014/main" id="{CFD41B11-6C40-B163-72FC-B42945E137D8}"/>
              </a:ext>
            </a:extLst>
          </p:cNvPr>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800660237"/>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7C9A9D91184F124BBC056FE70CE4DFA9" ma:contentTypeVersion="8" ma:contentTypeDescription="Vytvoří nový dokument" ma:contentTypeScope="" ma:versionID="6cd6180065da8935f5ffffdb05084a6d">
  <xsd:schema xmlns:xsd="http://www.w3.org/2001/XMLSchema" xmlns:xs="http://www.w3.org/2001/XMLSchema" xmlns:p="http://schemas.microsoft.com/office/2006/metadata/properties" xmlns:ns2="9ca12918-d314-4413-b5b7-584a54177208" targetNamespace="http://schemas.microsoft.com/office/2006/metadata/properties" ma:root="true" ma:fieldsID="7f3d64f9162e9ee842a9a8e6ae9c2335" ns2:_="">
    <xsd:import namespace="9ca12918-d314-4413-b5b7-584a54177208"/>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ca12918-d314-4413-b5b7-584a5417720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106377A-650E-4514-9472-52047305777A}">
  <ds:schemaRefs>
    <ds:schemaRef ds:uri="http://schemas.microsoft.com/sharepoint/v3/contenttype/forms"/>
  </ds:schemaRefs>
</ds:datastoreItem>
</file>

<file path=customXml/itemProps2.xml><?xml version="1.0" encoding="utf-8"?>
<ds:datastoreItem xmlns:ds="http://schemas.openxmlformats.org/officeDocument/2006/customXml" ds:itemID="{32DAF686-185E-476A-A6F5-6FD3FE8AC11E}">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F4E4D673-93FB-47FE-8689-B6DCE5B8752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ca12918-d314-4413-b5b7-584a5417720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6775</TotalTime>
  <Words>1854</Words>
  <Application>Microsoft Office PowerPoint</Application>
  <PresentationFormat>Předvádění na obrazovce (16:9)</PresentationFormat>
  <Paragraphs>239</Paragraphs>
  <Slides>30</Slides>
  <Notes>24</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30</vt:i4>
      </vt:variant>
    </vt:vector>
  </HeadingPairs>
  <TitlesOfParts>
    <vt:vector size="36" baseType="lpstr">
      <vt:lpstr>Arial</vt:lpstr>
      <vt:lpstr>Calibri</vt:lpstr>
      <vt:lpstr>Enriqueta</vt:lpstr>
      <vt:lpstr>Times New Roman</vt:lpstr>
      <vt:lpstr>Wingdings</vt:lpstr>
      <vt:lpstr>SLU</vt:lpstr>
      <vt:lpstr>Global Business Environment </vt:lpstr>
      <vt:lpstr>Lecture outline</vt:lpstr>
      <vt:lpstr>Recap from last lecture</vt:lpstr>
      <vt:lpstr>Reading material</vt:lpstr>
      <vt:lpstr>Prezentace aplikace PowerPoint</vt:lpstr>
      <vt:lpstr>Globalization - definitions</vt:lpstr>
      <vt:lpstr>Globalization - statement</vt:lpstr>
      <vt:lpstr>Drivers of Globalization</vt:lpstr>
      <vt:lpstr>Drivers of Globalization</vt:lpstr>
      <vt:lpstr>Drivers of Globalization</vt:lpstr>
      <vt:lpstr>Drivers of Globalization</vt:lpstr>
      <vt:lpstr>Major Componenets of Globalization</vt:lpstr>
      <vt:lpstr>Major Componenets of Globalization</vt:lpstr>
      <vt:lpstr>Major Componenets of Globalization</vt:lpstr>
      <vt:lpstr>Major Componenets of Globalization</vt:lpstr>
      <vt:lpstr>Major Componenets of Globalization</vt:lpstr>
      <vt:lpstr>Major Componenets of Globalization</vt:lpstr>
      <vt:lpstr>Major Componenets of Globalization</vt:lpstr>
      <vt:lpstr>Globalization of markets - examples</vt:lpstr>
      <vt:lpstr>Globalization – what is the future?</vt:lpstr>
      <vt:lpstr>Globalization – what is the future?</vt:lpstr>
      <vt:lpstr>Prezentace aplikace PowerPoint</vt:lpstr>
      <vt:lpstr>The European Green deal</vt:lpstr>
      <vt:lpstr>The European Green deal</vt:lpstr>
      <vt:lpstr>Prezentace aplikace PowerPoint</vt:lpstr>
      <vt:lpstr>What is Fit for 55</vt:lpstr>
      <vt:lpstr>What is Fit for 55</vt:lpstr>
      <vt:lpstr>Fit for 55 areas of greenhouse gas emissions</vt:lpstr>
      <vt:lpstr>Case study</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Lucie Reczkova (Researcher)</cp:lastModifiedBy>
  <cp:revision>51</cp:revision>
  <dcterms:created xsi:type="dcterms:W3CDTF">2016-07-06T15:42:34Z</dcterms:created>
  <dcterms:modified xsi:type="dcterms:W3CDTF">2025-01-09T18:35:48Z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0x0101007C9A9D91184F124BBC056FE70CE4DFA9</vt:lpwstr>
  </property>
</Properties>
</file>