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56" r:id="rId2"/>
    <p:sldId id="341" r:id="rId3"/>
    <p:sldId id="269" r:id="rId4"/>
    <p:sldId id="338" r:id="rId5"/>
    <p:sldId id="340" r:id="rId6"/>
    <p:sldId id="346" r:id="rId7"/>
    <p:sldId id="349" r:id="rId8"/>
    <p:sldId id="348" r:id="rId9"/>
    <p:sldId id="347" r:id="rId10"/>
    <p:sldId id="344" r:id="rId11"/>
    <p:sldId id="342" r:id="rId12"/>
    <p:sldId id="273" r:id="rId1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E7B71257-44BE-439D-88F9-50215228D53D}"/>
    <pc:docChg chg="modSld">
      <pc:chgData name="Helena" userId="8ac8855c-4e0e-44ec-b242-4f56ba3c791e" providerId="ADAL" clId="{E7B71257-44BE-439D-88F9-50215228D53D}" dt="2024-02-19T12:32:08.082" v="29" actId="20577"/>
      <pc:docMkLst>
        <pc:docMk/>
      </pc:docMkLst>
      <pc:sldChg chg="modSp mod">
        <pc:chgData name="Helena" userId="8ac8855c-4e0e-44ec-b242-4f56ba3c791e" providerId="ADAL" clId="{E7B71257-44BE-439D-88F9-50215228D53D}" dt="2024-02-19T12:32:08.082" v="29" actId="20577"/>
        <pc:sldMkLst>
          <pc:docMk/>
          <pc:sldMk cId="2412371495" sldId="338"/>
        </pc:sldMkLst>
        <pc:spChg chg="mod">
          <ac:chgData name="Helena" userId="8ac8855c-4e0e-44ec-b242-4f56ba3c791e" providerId="ADAL" clId="{E7B71257-44BE-439D-88F9-50215228D53D}" dt="2024-02-19T12:32:08.082" v="29" actId="20577"/>
          <ac:spMkLst>
            <pc:docMk/>
            <pc:sldMk cId="2412371495" sldId="338"/>
            <ac:spMk id="44035" creationId="{00000000-0000-0000-0000-000000000000}"/>
          </ac:spMkLst>
        </pc:spChg>
      </pc:sldChg>
    </pc:docChg>
  </pc:docChgLst>
  <pc:docChgLst>
    <pc:chgData name="Helena Marková" userId="8ac8855c-4e0e-44ec-b242-4f56ba3c791e" providerId="ADAL" clId="{111EF475-DBD5-4E4E-AC9C-83507910B7DA}"/>
    <pc:docChg chg="undo custSel addSld modSld">
      <pc:chgData name="Helena Marková" userId="8ac8855c-4e0e-44ec-b242-4f56ba3c791e" providerId="ADAL" clId="{111EF475-DBD5-4E4E-AC9C-83507910B7DA}" dt="2024-02-18T17:48:28.661" v="1093" actId="20577"/>
      <pc:docMkLst>
        <pc:docMk/>
      </pc:docMkLst>
      <pc:sldChg chg="modSp modAnim">
        <pc:chgData name="Helena Marková" userId="8ac8855c-4e0e-44ec-b242-4f56ba3c791e" providerId="ADAL" clId="{111EF475-DBD5-4E4E-AC9C-83507910B7DA}" dt="2024-02-17T21:04:29.157" v="10" actId="5793"/>
        <pc:sldMkLst>
          <pc:docMk/>
          <pc:sldMk cId="0" sldId="269"/>
        </pc:sldMkLst>
        <pc:spChg chg="mod">
          <ac:chgData name="Helena Marková" userId="8ac8855c-4e0e-44ec-b242-4f56ba3c791e" providerId="ADAL" clId="{111EF475-DBD5-4E4E-AC9C-83507910B7DA}" dt="2024-02-17T21:04:29.157" v="10" actId="5793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11EF475-DBD5-4E4E-AC9C-83507910B7DA}" dt="2024-02-18T06:24:08.747" v="115" actId="20577"/>
        <pc:sldMkLst>
          <pc:docMk/>
          <pc:sldMk cId="1447730696" sldId="340"/>
        </pc:sldMkLst>
        <pc:spChg chg="mod">
          <ac:chgData name="Helena Marková" userId="8ac8855c-4e0e-44ec-b242-4f56ba3c791e" providerId="ADAL" clId="{111EF475-DBD5-4E4E-AC9C-83507910B7DA}" dt="2024-02-18T06:24:08.747" v="115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addSp delSp modSp mod">
        <pc:chgData name="Helena Marková" userId="8ac8855c-4e0e-44ec-b242-4f56ba3c791e" providerId="ADAL" clId="{111EF475-DBD5-4E4E-AC9C-83507910B7DA}" dt="2024-02-18T17:48:28.661" v="1093" actId="20577"/>
        <pc:sldMkLst>
          <pc:docMk/>
          <pc:sldMk cId="3411491028" sldId="342"/>
        </pc:sldMkLst>
        <pc:spChg chg="mod">
          <ac:chgData name="Helena Marková" userId="8ac8855c-4e0e-44ec-b242-4f56ba3c791e" providerId="ADAL" clId="{111EF475-DBD5-4E4E-AC9C-83507910B7DA}" dt="2024-02-18T17:48:28.661" v="1093" actId="20577"/>
          <ac:spMkLst>
            <pc:docMk/>
            <pc:sldMk cId="3411491028" sldId="34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11EF475-DBD5-4E4E-AC9C-83507910B7DA}" dt="2024-02-18T17:47:53.479" v="1083" actId="20577"/>
          <ac:spMkLst>
            <pc:docMk/>
            <pc:sldMk cId="3411491028" sldId="342"/>
            <ac:spMk id="44035" creationId="{00000000-0000-0000-0000-000000000000}"/>
          </ac:spMkLst>
        </pc:spChg>
        <pc:picChg chg="add del mod">
          <ac:chgData name="Helena Marková" userId="8ac8855c-4e0e-44ec-b242-4f56ba3c791e" providerId="ADAL" clId="{111EF475-DBD5-4E4E-AC9C-83507910B7DA}" dt="2024-02-18T14:32:15.186" v="835"/>
          <ac:picMkLst>
            <pc:docMk/>
            <pc:sldMk cId="3411491028" sldId="342"/>
            <ac:picMk id="3" creationId="{322A41B0-4BD2-4637-8C17-3F44930EF6EE}"/>
          </ac:picMkLst>
        </pc:picChg>
      </pc:sldChg>
      <pc:sldChg chg="modSp mod">
        <pc:chgData name="Helena Marková" userId="8ac8855c-4e0e-44ec-b242-4f56ba3c791e" providerId="ADAL" clId="{111EF475-DBD5-4E4E-AC9C-83507910B7DA}" dt="2024-02-18T17:15:53.686" v="937" actId="20577"/>
        <pc:sldMkLst>
          <pc:docMk/>
          <pc:sldMk cId="899020407" sldId="344"/>
        </pc:sldMkLst>
        <pc:spChg chg="mod">
          <ac:chgData name="Helena Marková" userId="8ac8855c-4e0e-44ec-b242-4f56ba3c791e" providerId="ADAL" clId="{111EF475-DBD5-4E4E-AC9C-83507910B7DA}" dt="2024-02-18T17:15:53.686" v="937" actId="20577"/>
          <ac:spMkLst>
            <pc:docMk/>
            <pc:sldMk cId="899020407" sldId="344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11EF475-DBD5-4E4E-AC9C-83507910B7DA}" dt="2024-02-18T08:22:55.994" v="777" actId="255"/>
        <pc:sldMkLst>
          <pc:docMk/>
          <pc:sldMk cId="2643216243" sldId="346"/>
        </pc:sldMkLst>
        <pc:spChg chg="mod">
          <ac:chgData name="Helena Marková" userId="8ac8855c-4e0e-44ec-b242-4f56ba3c791e" providerId="ADAL" clId="{111EF475-DBD5-4E4E-AC9C-83507910B7DA}" dt="2024-02-18T08:19:43.614" v="553" actId="20577"/>
          <ac:spMkLst>
            <pc:docMk/>
            <pc:sldMk cId="2643216243" sldId="346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11EF475-DBD5-4E4E-AC9C-83507910B7DA}" dt="2024-02-18T08:22:55.994" v="777" actId="255"/>
          <ac:spMkLst>
            <pc:docMk/>
            <pc:sldMk cId="2643216243" sldId="346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11EF475-DBD5-4E4E-AC9C-83507910B7DA}" dt="2024-02-18T08:23:29.335" v="795" actId="20577"/>
        <pc:sldMkLst>
          <pc:docMk/>
          <pc:sldMk cId="2014350463" sldId="348"/>
        </pc:sldMkLst>
        <pc:spChg chg="mod">
          <ac:chgData name="Helena Marková" userId="8ac8855c-4e0e-44ec-b242-4f56ba3c791e" providerId="ADAL" clId="{111EF475-DBD5-4E4E-AC9C-83507910B7DA}" dt="2024-02-18T08:23:29.335" v="795" actId="20577"/>
          <ac:spMkLst>
            <pc:docMk/>
            <pc:sldMk cId="2014350463" sldId="348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11EF475-DBD5-4E4E-AC9C-83507910B7DA}" dt="2024-02-18T08:19:10.804" v="550" actId="20577"/>
          <ac:spMkLst>
            <pc:docMk/>
            <pc:sldMk cId="2014350463" sldId="348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111EF475-DBD5-4E4E-AC9C-83507910B7DA}" dt="2024-02-18T08:23:07.474" v="778" actId="255"/>
        <pc:sldMkLst>
          <pc:docMk/>
          <pc:sldMk cId="787061177" sldId="349"/>
        </pc:sldMkLst>
        <pc:spChg chg="mod">
          <ac:chgData name="Helena Marková" userId="8ac8855c-4e0e-44ec-b242-4f56ba3c791e" providerId="ADAL" clId="{111EF475-DBD5-4E4E-AC9C-83507910B7DA}" dt="2024-02-18T08:19:49.274" v="555" actId="20577"/>
          <ac:spMkLst>
            <pc:docMk/>
            <pc:sldMk cId="787061177" sldId="34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11EF475-DBD5-4E4E-AC9C-83507910B7DA}" dt="2024-02-18T08:23:07.474" v="778" actId="255"/>
          <ac:spMkLst>
            <pc:docMk/>
            <pc:sldMk cId="787061177" sldId="349"/>
            <ac:spMk id="44035" creationId="{00000000-0000-0000-0000-000000000000}"/>
          </ac:spMkLst>
        </pc:spChg>
      </pc:sldChg>
    </pc:docChg>
  </pc:docChgLst>
  <pc:docChgLst>
    <pc:chgData name="Helena Marková" userId="8ac8855c-4e0e-44ec-b242-4f56ba3c791e" providerId="ADAL" clId="{29D69BCC-C2F4-4A6B-B3E5-2C9F2548F1DA}"/>
    <pc:docChg chg="custSel modSld sldOrd">
      <pc:chgData name="Helena Marková" userId="8ac8855c-4e0e-44ec-b242-4f56ba3c791e" providerId="ADAL" clId="{29D69BCC-C2F4-4A6B-B3E5-2C9F2548F1DA}" dt="2025-02-17T22:55:56.080" v="765" actId="6549"/>
      <pc:docMkLst>
        <pc:docMk/>
      </pc:docMkLst>
      <pc:sldChg chg="modSp mod">
        <pc:chgData name="Helena Marková" userId="8ac8855c-4e0e-44ec-b242-4f56ba3c791e" providerId="ADAL" clId="{29D69BCC-C2F4-4A6B-B3E5-2C9F2548F1DA}" dt="2025-02-17T22:54:12.406" v="758" actId="20577"/>
        <pc:sldMkLst>
          <pc:docMk/>
          <pc:sldMk cId="0" sldId="256"/>
        </pc:sldMkLst>
        <pc:spChg chg="mod">
          <ac:chgData name="Helena Marková" userId="8ac8855c-4e0e-44ec-b242-4f56ba3c791e" providerId="ADAL" clId="{29D69BCC-C2F4-4A6B-B3E5-2C9F2548F1DA}" dt="2025-02-17T22:54:12.406" v="758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Helena Marková" userId="8ac8855c-4e0e-44ec-b242-4f56ba3c791e" providerId="ADAL" clId="{29D69BCC-C2F4-4A6B-B3E5-2C9F2548F1DA}" dt="2025-02-17T20:53:31.313" v="6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Helena Marková" userId="8ac8855c-4e0e-44ec-b242-4f56ba3c791e" providerId="ADAL" clId="{29D69BCC-C2F4-4A6B-B3E5-2C9F2548F1DA}" dt="2025-02-17T22:53:44.703" v="732" actId="14100"/>
          <ac:spMkLst>
            <pc:docMk/>
            <pc:sldMk cId="0" sldId="256"/>
            <ac:spMk id="28675" creationId="{00000000-0000-0000-0000-000000000000}"/>
          </ac:spMkLst>
        </pc:spChg>
      </pc:sldChg>
      <pc:sldChg chg="modSp mod ord modAnim">
        <pc:chgData name="Helena Marková" userId="8ac8855c-4e0e-44ec-b242-4f56ba3c791e" providerId="ADAL" clId="{29D69BCC-C2F4-4A6B-B3E5-2C9F2548F1DA}" dt="2025-02-17T22:18:33.309" v="664"/>
        <pc:sldMkLst>
          <pc:docMk/>
          <pc:sldMk cId="0" sldId="269"/>
        </pc:sldMkLst>
        <pc:spChg chg="mod">
          <ac:chgData name="Helena Marková" userId="8ac8855c-4e0e-44ec-b242-4f56ba3c791e" providerId="ADAL" clId="{29D69BCC-C2F4-4A6B-B3E5-2C9F2548F1DA}" dt="2025-02-17T22:17:42.792" v="654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ord">
        <pc:chgData name="Helena Marková" userId="8ac8855c-4e0e-44ec-b242-4f56ba3c791e" providerId="ADAL" clId="{29D69BCC-C2F4-4A6B-B3E5-2C9F2548F1DA}" dt="2025-02-17T22:17:58.480" v="656"/>
        <pc:sldMkLst>
          <pc:docMk/>
          <pc:sldMk cId="2412371495" sldId="338"/>
        </pc:sldMkLst>
      </pc:sldChg>
      <pc:sldChg chg="modSp mod">
        <pc:chgData name="Helena Marková" userId="8ac8855c-4e0e-44ec-b242-4f56ba3c791e" providerId="ADAL" clId="{29D69BCC-C2F4-4A6B-B3E5-2C9F2548F1DA}" dt="2025-02-17T22:55:56.080" v="765" actId="6549"/>
        <pc:sldMkLst>
          <pc:docMk/>
          <pc:sldMk cId="1447730696" sldId="340"/>
        </pc:sldMkLst>
        <pc:spChg chg="mod">
          <ac:chgData name="Helena Marková" userId="8ac8855c-4e0e-44ec-b242-4f56ba3c791e" providerId="ADAL" clId="{29D69BCC-C2F4-4A6B-B3E5-2C9F2548F1DA}" dt="2025-02-17T22:55:56.080" v="765" actId="6549"/>
          <ac:spMkLst>
            <pc:docMk/>
            <pc:sldMk cId="1447730696" sldId="340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29D69BCC-C2F4-4A6B-B3E5-2C9F2548F1DA}" dt="2025-02-17T22:54:43.674" v="760" actId="6549"/>
        <pc:sldMkLst>
          <pc:docMk/>
          <pc:sldMk cId="3411491028" sldId="342"/>
        </pc:sldMkLst>
        <pc:spChg chg="mod">
          <ac:chgData name="Helena Marková" userId="8ac8855c-4e0e-44ec-b242-4f56ba3c791e" providerId="ADAL" clId="{29D69BCC-C2F4-4A6B-B3E5-2C9F2548F1DA}" dt="2025-02-17T22:54:43.674" v="760" actId="6549"/>
          <ac:spMkLst>
            <pc:docMk/>
            <pc:sldMk cId="3411491028" sldId="342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29D69BCC-C2F4-4A6B-B3E5-2C9F2548F1DA}" dt="2025-02-17T21:19:17.781" v="574" actId="6549"/>
        <pc:sldMkLst>
          <pc:docMk/>
          <pc:sldMk cId="899020407" sldId="344"/>
        </pc:sldMkLst>
        <pc:spChg chg="mod">
          <ac:chgData name="Helena Marková" userId="8ac8855c-4e0e-44ec-b242-4f56ba3c791e" providerId="ADAL" clId="{29D69BCC-C2F4-4A6B-B3E5-2C9F2548F1DA}" dt="2025-02-17T21:19:17.781" v="574" actId="6549"/>
          <ac:spMkLst>
            <pc:docMk/>
            <pc:sldMk cId="899020407" sldId="344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29D69BCC-C2F4-4A6B-B3E5-2C9F2548F1DA}" dt="2025-02-17T21:06:20.495" v="266" actId="20577"/>
        <pc:sldMkLst>
          <pc:docMk/>
          <pc:sldMk cId="2643216243" sldId="346"/>
        </pc:sldMkLst>
        <pc:spChg chg="mod">
          <ac:chgData name="Helena Marková" userId="8ac8855c-4e0e-44ec-b242-4f56ba3c791e" providerId="ADAL" clId="{29D69BCC-C2F4-4A6B-B3E5-2C9F2548F1DA}" dt="2025-02-17T20:56:19.929" v="23" actId="20577"/>
          <ac:spMkLst>
            <pc:docMk/>
            <pc:sldMk cId="2643216243" sldId="346"/>
            <ac:spMk id="44034" creationId="{00000000-0000-0000-0000-000000000000}"/>
          </ac:spMkLst>
        </pc:spChg>
        <pc:spChg chg="mod">
          <ac:chgData name="Helena Marková" userId="8ac8855c-4e0e-44ec-b242-4f56ba3c791e" providerId="ADAL" clId="{29D69BCC-C2F4-4A6B-B3E5-2C9F2548F1DA}" dt="2025-02-17T21:06:20.495" v="266" actId="20577"/>
          <ac:spMkLst>
            <pc:docMk/>
            <pc:sldMk cId="2643216243" sldId="346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29D69BCC-C2F4-4A6B-B3E5-2C9F2548F1DA}" dt="2025-02-17T22:52:58.293" v="729" actId="20577"/>
        <pc:sldMkLst>
          <pc:docMk/>
          <pc:sldMk cId="3174766277" sldId="347"/>
        </pc:sldMkLst>
        <pc:spChg chg="mod">
          <ac:chgData name="Helena Marková" userId="8ac8855c-4e0e-44ec-b242-4f56ba3c791e" providerId="ADAL" clId="{29D69BCC-C2F4-4A6B-B3E5-2C9F2548F1DA}" dt="2025-02-17T22:52:58.293" v="729" actId="20577"/>
          <ac:spMkLst>
            <pc:docMk/>
            <pc:sldMk cId="3174766277" sldId="347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29D69BCC-C2F4-4A6B-B3E5-2C9F2548F1DA}" dt="2025-02-17T21:16:30.964" v="564" actId="20577"/>
        <pc:sldMkLst>
          <pc:docMk/>
          <pc:sldMk cId="2014350463" sldId="348"/>
        </pc:sldMkLst>
        <pc:spChg chg="mod">
          <ac:chgData name="Helena Marková" userId="8ac8855c-4e0e-44ec-b242-4f56ba3c791e" providerId="ADAL" clId="{29D69BCC-C2F4-4A6B-B3E5-2C9F2548F1DA}" dt="2025-02-17T21:16:30.964" v="564" actId="20577"/>
          <ac:spMkLst>
            <pc:docMk/>
            <pc:sldMk cId="2014350463" sldId="348"/>
            <ac:spMk id="44035" creationId="{00000000-0000-0000-0000-000000000000}"/>
          </ac:spMkLst>
        </pc:spChg>
      </pc:sldChg>
      <pc:sldChg chg="modSp mod modAnim">
        <pc:chgData name="Helena Marková" userId="8ac8855c-4e0e-44ec-b242-4f56ba3c791e" providerId="ADAL" clId="{29D69BCC-C2F4-4A6B-B3E5-2C9F2548F1DA}" dt="2025-02-17T21:15:13.911" v="455" actId="255"/>
        <pc:sldMkLst>
          <pc:docMk/>
          <pc:sldMk cId="787061177" sldId="349"/>
        </pc:sldMkLst>
        <pc:spChg chg="mod">
          <ac:chgData name="Helena Marková" userId="8ac8855c-4e0e-44ec-b242-4f56ba3c791e" providerId="ADAL" clId="{29D69BCC-C2F4-4A6B-B3E5-2C9F2548F1DA}" dt="2025-02-17T21:08:03.987" v="296" actId="20577"/>
          <ac:spMkLst>
            <pc:docMk/>
            <pc:sldMk cId="787061177" sldId="34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29D69BCC-C2F4-4A6B-B3E5-2C9F2548F1DA}" dt="2025-02-17T21:15:13.911" v="455" actId="255"/>
          <ac:spMkLst>
            <pc:docMk/>
            <pc:sldMk cId="787061177" sldId="349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834" y="1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637"/>
            <a:ext cx="5388610" cy="3884387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105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834" y="9371105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leto2025/PEMNAHRM/index.qwarp?mode=edi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ox.slu.cz/index.php/s/ZYbCjVnOGsXdZm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pulse/transformation-team-dynamics-growth-mindset-farouk-mezghich" TargetMode="External"/><Relationship Id="rId2" Type="http://schemas.openxmlformats.org/officeDocument/2006/relationships/hyperlink" Target="https://www.insidehr.com.au/how-google-reinvented-h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575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Introduction</a:t>
            </a:r>
            <a:r>
              <a:rPr lang="cs-CZ" sz="3500" b="1" dirty="0">
                <a:solidFill>
                  <a:schemeClr val="bg2"/>
                </a:solidFill>
              </a:rPr>
              <a:t> and </a:t>
            </a:r>
            <a:r>
              <a:rPr lang="cs-CZ" sz="3500" b="1" dirty="0" err="1">
                <a:solidFill>
                  <a:schemeClr val="bg2"/>
                </a:solidFill>
              </a:rPr>
              <a:t>conditions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HUMAN RESOURCE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latin typeface="Arial" pitchFamily="34" charset="0"/>
                <a:cs typeface="Arial" pitchFamily="34" charset="0"/>
              </a:rPr>
              <a:t>Lecture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Helena Marková, Ph.D., Sampras Femi Robert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use to study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/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ARMSTRONG, M., 2020.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Armstrong's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Handbook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Management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Practice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. London: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Kogan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Page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Management.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3rd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edition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. SAGE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Publications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DESSLER, G.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Management. 2024. London: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Pearson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Education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Limited. 17th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edition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DICKMANN, MARMSTRONG, M., 2020.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Armstrong's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Handbook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Management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Practice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. London: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Kogan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Page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BREWSTER, C. a SPARROW, P., 2016. 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International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Management.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Contemporary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 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Issues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 in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Europe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. 2016. New York: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Routledge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. 3rd </a:t>
            </a:r>
            <a:r>
              <a:rPr lang="cs-CZ" sz="2000" i="1" dirty="0" err="1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edition</a:t>
            </a:r>
            <a:r>
              <a:rPr lang="cs-CZ" sz="20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cs-CZ" sz="2000" dirty="0">
                <a:solidFill>
                  <a:schemeClr val="bg2"/>
                </a:solidFill>
                <a:effectLst/>
                <a:ea typeface="Times New Roman" panose="02020603050405020304" pitchFamily="18" charset="0"/>
              </a:rPr>
              <a:t>ISBN 978-1-138-77603-6.</a:t>
            </a: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Seminar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1 - TASK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b="1" dirty="0" err="1">
                <a:solidFill>
                  <a:schemeClr val="bg2"/>
                </a:solidFill>
              </a:rPr>
              <a:t>Importance</a:t>
            </a:r>
            <a:r>
              <a:rPr lang="cs-CZ" sz="3000" b="1" dirty="0">
                <a:solidFill>
                  <a:schemeClr val="bg2"/>
                </a:solidFill>
              </a:rPr>
              <a:t> </a:t>
            </a:r>
            <a:r>
              <a:rPr lang="cs-CZ" sz="3000" b="1" dirty="0" err="1">
                <a:solidFill>
                  <a:schemeClr val="bg2"/>
                </a:solidFill>
              </a:rPr>
              <a:t>of</a:t>
            </a:r>
            <a:r>
              <a:rPr lang="cs-CZ" sz="3000" b="1" dirty="0">
                <a:solidFill>
                  <a:schemeClr val="bg2"/>
                </a:solidFill>
              </a:rPr>
              <a:t> HRM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Read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text.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Answer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questions</a:t>
            </a:r>
            <a:r>
              <a:rPr lang="cs-CZ" sz="3000" dirty="0">
                <a:solidFill>
                  <a:schemeClr val="bg2"/>
                </a:solidFill>
              </a:rPr>
              <a:t> and </a:t>
            </a:r>
            <a:r>
              <a:rPr lang="cs-CZ" sz="3000" dirty="0" err="1">
                <a:solidFill>
                  <a:schemeClr val="bg2"/>
                </a:solidFill>
              </a:rPr>
              <a:t>think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about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interesting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points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HR.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Thank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you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for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your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attention</a:t>
            </a:r>
            <a:r>
              <a:rPr lang="cs-CZ" sz="3500" b="1" dirty="0">
                <a:solidFill>
                  <a:schemeClr val="bg2"/>
                </a:solidFill>
              </a:rPr>
              <a:t>.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>
                <a:latin typeface="Arial" pitchFamily="34" charset="0"/>
                <a:cs typeface="Arial" pitchFamily="34" charset="0"/>
              </a:rPr>
              <a:t>HRM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do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expect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Introduction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VEVOX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…</a:t>
            </a: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What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work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experience</a:t>
            </a:r>
            <a:r>
              <a:rPr lang="cs-CZ" sz="3000" dirty="0">
                <a:solidFill>
                  <a:schemeClr val="bg2"/>
                </a:solidFill>
              </a:rPr>
              <a:t> do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have</a:t>
            </a:r>
            <a:r>
              <a:rPr lang="cs-CZ" sz="3000" dirty="0">
                <a:solidFill>
                  <a:schemeClr val="bg2"/>
                </a:solidFill>
              </a:rPr>
              <a:t>?</a:t>
            </a: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What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experience</a:t>
            </a:r>
            <a:r>
              <a:rPr lang="cs-CZ" sz="3000" dirty="0">
                <a:solidFill>
                  <a:schemeClr val="bg2"/>
                </a:solidFill>
              </a:rPr>
              <a:t> do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have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with</a:t>
            </a:r>
            <a:r>
              <a:rPr lang="cs-CZ" sz="3000" dirty="0">
                <a:solidFill>
                  <a:schemeClr val="bg2"/>
                </a:solidFill>
              </a:rPr>
              <a:t> HRM, AI in HRM, HR </a:t>
            </a:r>
            <a:r>
              <a:rPr lang="cs-CZ" sz="3000" dirty="0" err="1">
                <a:solidFill>
                  <a:schemeClr val="bg2"/>
                </a:solidFill>
              </a:rPr>
              <a:t>softwares</a:t>
            </a:r>
            <a:r>
              <a:rPr lang="cs-CZ" sz="3000" dirty="0">
                <a:solidFill>
                  <a:schemeClr val="bg2"/>
                </a:solidFill>
              </a:rPr>
              <a:t>…?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Syllabus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1.	Strategic human resource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2.	Human resource management processes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3.	</a:t>
            </a:r>
            <a:r>
              <a:rPr lang="cs-CZ" sz="2800" dirty="0" err="1">
                <a:solidFill>
                  <a:schemeClr val="bg2"/>
                </a:solidFill>
              </a:rPr>
              <a:t>Sustainability</a:t>
            </a:r>
            <a:endParaRPr lang="en-US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4.	Performance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5.	People resourcing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6.	Learning and development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7.	Motivation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8.	Reward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9.	HRM policies and practices and employment law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Conditions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600">
                <a:solidFill>
                  <a:schemeClr val="bg2"/>
                </a:solidFill>
                <a:hlinkClick r:id="rId2"/>
              </a:rPr>
              <a:t>https://is.slu.cz/auth/el/opf/leto2025/PEMNAHRM/index.qwarp?mode=edit</a:t>
            </a:r>
            <a:endParaRPr lang="cs-CZ" sz="260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6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600" dirty="0">
                <a:solidFill>
                  <a:schemeClr val="bg2"/>
                </a:solidFill>
              </a:rPr>
              <a:t>60% attendance at seminars is required. </a:t>
            </a:r>
            <a:endParaRPr lang="cs-CZ" sz="26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600" dirty="0">
                <a:solidFill>
                  <a:schemeClr val="bg2"/>
                </a:solidFill>
              </a:rPr>
              <a:t>Course evaluation 100 points maximum </a:t>
            </a:r>
            <a:endParaRPr lang="cs-CZ" sz="26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600" dirty="0">
                <a:solidFill>
                  <a:schemeClr val="bg2"/>
                </a:solidFill>
              </a:rPr>
              <a:t>60 pts – final test </a:t>
            </a:r>
            <a:endParaRPr lang="cs-CZ" sz="26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3</a:t>
            </a:r>
            <a:r>
              <a:rPr lang="en-US" sz="2600" dirty="0">
                <a:solidFill>
                  <a:schemeClr val="bg2"/>
                </a:solidFill>
              </a:rPr>
              <a:t>0 pts – </a:t>
            </a:r>
            <a:r>
              <a:rPr lang="cs-CZ" sz="2600" dirty="0">
                <a:solidFill>
                  <a:schemeClr val="bg2"/>
                </a:solidFill>
              </a:rPr>
              <a:t>video </a:t>
            </a:r>
            <a:r>
              <a:rPr lang="en-US" sz="2600" dirty="0">
                <a:solidFill>
                  <a:schemeClr val="bg2"/>
                </a:solidFill>
              </a:rPr>
              <a:t>(</a:t>
            </a:r>
            <a:r>
              <a:rPr lang="cs-CZ" sz="2600" dirty="0">
                <a:solidFill>
                  <a:schemeClr val="bg2"/>
                </a:solidFill>
              </a:rPr>
              <a:t>2</a:t>
            </a:r>
            <a:r>
              <a:rPr lang="en-US" sz="2600" dirty="0">
                <a:solidFill>
                  <a:schemeClr val="bg2"/>
                </a:solidFill>
              </a:rPr>
              <a:t>0 pts inserting video to storage, </a:t>
            </a:r>
            <a:r>
              <a:rPr lang="cs-CZ" sz="2600" dirty="0">
                <a:solidFill>
                  <a:schemeClr val="bg2"/>
                </a:solidFill>
              </a:rPr>
              <a:t>1</a:t>
            </a:r>
            <a:r>
              <a:rPr lang="en-US" sz="2600" dirty="0">
                <a:solidFill>
                  <a:schemeClr val="bg2"/>
                </a:solidFill>
              </a:rPr>
              <a:t>0 pts its presentation)</a:t>
            </a:r>
            <a:r>
              <a:rPr lang="cs-CZ" sz="2600" dirty="0">
                <a:solidFill>
                  <a:schemeClr val="bg2"/>
                </a:solidFill>
              </a:rPr>
              <a:t>. </a:t>
            </a: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10 </a:t>
            </a:r>
            <a:r>
              <a:rPr lang="cs-CZ" sz="2600" dirty="0" err="1">
                <a:solidFill>
                  <a:schemeClr val="bg2"/>
                </a:solidFill>
              </a:rPr>
              <a:t>pts</a:t>
            </a:r>
            <a:r>
              <a:rPr lang="cs-CZ" sz="2600" dirty="0">
                <a:solidFill>
                  <a:schemeClr val="bg2"/>
                </a:solidFill>
              </a:rPr>
              <a:t> – </a:t>
            </a:r>
            <a:r>
              <a:rPr lang="cs-CZ" sz="2600" dirty="0" err="1">
                <a:solidFill>
                  <a:schemeClr val="bg2"/>
                </a:solidFill>
              </a:rPr>
              <a:t>active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participation</a:t>
            </a:r>
            <a:r>
              <a:rPr lang="cs-CZ" sz="2600" dirty="0">
                <a:solidFill>
                  <a:schemeClr val="bg2"/>
                </a:solidFill>
              </a:rPr>
              <a:t> in </a:t>
            </a:r>
            <a:r>
              <a:rPr lang="cs-CZ" sz="2600" dirty="0" err="1">
                <a:solidFill>
                  <a:schemeClr val="bg2"/>
                </a:solidFill>
              </a:rPr>
              <a:t>seminars</a:t>
            </a:r>
            <a:r>
              <a:rPr lang="cs-CZ" sz="2600" dirty="0">
                <a:solidFill>
                  <a:schemeClr val="bg2"/>
                </a:solidFill>
              </a:rPr>
              <a:t> (5 </a:t>
            </a:r>
            <a:r>
              <a:rPr lang="cs-CZ" sz="2600" dirty="0" err="1">
                <a:solidFill>
                  <a:schemeClr val="bg2"/>
                </a:solidFill>
              </a:rPr>
              <a:t>seminars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with</a:t>
            </a:r>
            <a:r>
              <a:rPr lang="cs-CZ" sz="2600" dirty="0">
                <a:solidFill>
                  <a:schemeClr val="bg2"/>
                </a:solidFill>
              </a:rPr>
              <a:t> 2 </a:t>
            </a:r>
            <a:r>
              <a:rPr lang="cs-CZ" sz="2600" dirty="0" err="1">
                <a:solidFill>
                  <a:schemeClr val="bg2"/>
                </a:solidFill>
              </a:rPr>
              <a:t>pts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activity</a:t>
            </a:r>
            <a:r>
              <a:rPr lang="cs-CZ" sz="2600" dirty="0">
                <a:solidFill>
                  <a:schemeClr val="bg2"/>
                </a:solidFill>
              </a:rPr>
              <a:t>)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Video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Team </a:t>
            </a:r>
            <a:r>
              <a:rPr lang="cs-CZ" sz="3000" dirty="0" err="1">
                <a:solidFill>
                  <a:schemeClr val="bg2"/>
                </a:solidFill>
              </a:rPr>
              <a:t>work</a:t>
            </a:r>
            <a:r>
              <a:rPr lang="cs-CZ" sz="3000" dirty="0">
                <a:solidFill>
                  <a:schemeClr val="bg2"/>
                </a:solidFill>
              </a:rPr>
              <a:t>, max. 3 </a:t>
            </a:r>
            <a:r>
              <a:rPr lang="cs-CZ" sz="3000" dirty="0" err="1">
                <a:solidFill>
                  <a:schemeClr val="bg2"/>
                </a:solidFill>
              </a:rPr>
              <a:t>members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team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Topic</a:t>
            </a:r>
            <a:r>
              <a:rPr lang="cs-CZ" sz="3000" dirty="0">
                <a:solidFill>
                  <a:schemeClr val="bg2"/>
                </a:solidFill>
              </a:rPr>
              <a:t>: </a:t>
            </a:r>
            <a:r>
              <a:rPr lang="cs-CZ" sz="3000" b="1" dirty="0" err="1">
                <a:solidFill>
                  <a:schemeClr val="bg2"/>
                </a:solidFill>
              </a:rPr>
              <a:t>Revision</a:t>
            </a:r>
            <a:r>
              <a:rPr lang="cs-CZ" sz="3000" b="1" dirty="0">
                <a:solidFill>
                  <a:schemeClr val="bg2"/>
                </a:solidFill>
              </a:rPr>
              <a:t> </a:t>
            </a:r>
            <a:r>
              <a:rPr lang="cs-CZ" sz="3000" b="1" dirty="0" err="1">
                <a:solidFill>
                  <a:schemeClr val="bg2"/>
                </a:solidFill>
              </a:rPr>
              <a:t>of</a:t>
            </a:r>
            <a:r>
              <a:rPr lang="cs-CZ" sz="3000" b="1" dirty="0">
                <a:solidFill>
                  <a:schemeClr val="bg2"/>
                </a:solidFill>
              </a:rPr>
              <a:t> </a:t>
            </a:r>
            <a:r>
              <a:rPr lang="cs-CZ" sz="3000" b="1" dirty="0" err="1">
                <a:solidFill>
                  <a:schemeClr val="bg2"/>
                </a:solidFill>
              </a:rPr>
              <a:t>previous</a:t>
            </a:r>
            <a:r>
              <a:rPr lang="cs-CZ" sz="3000" b="1" dirty="0">
                <a:solidFill>
                  <a:schemeClr val="bg2"/>
                </a:solidFill>
              </a:rPr>
              <a:t> </a:t>
            </a:r>
            <a:r>
              <a:rPr lang="cs-CZ" sz="3000" b="1" dirty="0" err="1">
                <a:solidFill>
                  <a:schemeClr val="bg2"/>
                </a:solidFill>
              </a:rPr>
              <a:t>lesson</a:t>
            </a:r>
            <a:endParaRPr lang="en-US" sz="3000" b="1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>
                <a:solidFill>
                  <a:schemeClr val="bg2"/>
                </a:solidFill>
              </a:rPr>
              <a:t>max 3 </a:t>
            </a:r>
            <a:r>
              <a:rPr lang="cs-CZ" sz="2400" dirty="0" err="1">
                <a:solidFill>
                  <a:schemeClr val="bg2"/>
                </a:solidFill>
              </a:rPr>
              <a:t>minutes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>
                <a:solidFill>
                  <a:schemeClr val="bg2"/>
                </a:solidFill>
              </a:rPr>
              <a:t>Video </a:t>
            </a:r>
            <a:r>
              <a:rPr lang="cs-CZ" sz="2400" dirty="0" err="1">
                <a:solidFill>
                  <a:schemeClr val="bg2"/>
                </a:solidFill>
              </a:rPr>
              <a:t>should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recap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content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previous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lesson</a:t>
            </a:r>
            <a:r>
              <a:rPr lang="cs-CZ" sz="2400" dirty="0">
                <a:solidFill>
                  <a:schemeClr val="bg2"/>
                </a:solidFill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cs-CZ" sz="2400" dirty="0">
                <a:solidFill>
                  <a:schemeClr val="bg2"/>
                </a:solidFill>
              </a:rPr>
              <a:t>At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beggining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next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lesson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you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will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present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it</a:t>
            </a:r>
            <a:r>
              <a:rPr lang="cs-CZ" sz="2400" dirty="0">
                <a:solidFill>
                  <a:schemeClr val="bg2"/>
                </a:solidFill>
              </a:rPr>
              <a:t> and </a:t>
            </a:r>
            <a:r>
              <a:rPr lang="cs-CZ" sz="2400" dirty="0" err="1">
                <a:solidFill>
                  <a:schemeClr val="bg2"/>
                </a:solidFill>
              </a:rPr>
              <a:t>shortly</a:t>
            </a:r>
            <a:r>
              <a:rPr lang="cs-CZ" sz="2400" dirty="0">
                <a:solidFill>
                  <a:schemeClr val="bg2"/>
                </a:solidFill>
              </a:rPr>
              <a:t> comment </a:t>
            </a:r>
            <a:r>
              <a:rPr lang="cs-CZ" sz="2400" dirty="0" err="1">
                <a:solidFill>
                  <a:schemeClr val="bg2"/>
                </a:solidFill>
              </a:rPr>
              <a:t>it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en-US" sz="2400" dirty="0">
                <a:solidFill>
                  <a:schemeClr val="bg2"/>
                </a:solidFill>
              </a:rPr>
              <a:t>The last lecture will present all the videos and recapitulate the findings from HRM</a:t>
            </a:r>
            <a:r>
              <a:rPr lang="cs-CZ" sz="2400" dirty="0">
                <a:solidFill>
                  <a:schemeClr val="bg2"/>
                </a:solidFill>
              </a:rPr>
              <a:t>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1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Instruction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– video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storage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Before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lesson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which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will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present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video,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have</a:t>
            </a:r>
            <a:r>
              <a:rPr lang="cs-CZ" sz="3000" dirty="0">
                <a:solidFill>
                  <a:schemeClr val="bg2"/>
                </a:solidFill>
              </a:rPr>
              <a:t> to </a:t>
            </a:r>
            <a:r>
              <a:rPr lang="cs-CZ" sz="3000" dirty="0" err="1">
                <a:solidFill>
                  <a:schemeClr val="bg2"/>
                </a:solidFill>
              </a:rPr>
              <a:t>put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it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into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storage</a:t>
            </a:r>
            <a:r>
              <a:rPr lang="cs-CZ" sz="3000" dirty="0">
                <a:solidFill>
                  <a:schemeClr val="bg2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https://box.slu.cz/index.php/s/ZYbCjVnOGsXdZmH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The file will be named with the topic name. 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The names of the team members will be listed at the end of the video.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6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Presentation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Your</a:t>
            </a:r>
            <a:r>
              <a:rPr lang="cs-CZ" sz="3000" dirty="0">
                <a:solidFill>
                  <a:schemeClr val="bg2"/>
                </a:solidFill>
              </a:rPr>
              <a:t> team </a:t>
            </a:r>
            <a:r>
              <a:rPr lang="cs-CZ" sz="3000" dirty="0" err="1">
                <a:solidFill>
                  <a:schemeClr val="bg2"/>
                </a:solidFill>
              </a:rPr>
              <a:t>will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present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your</a:t>
            </a:r>
            <a:r>
              <a:rPr lang="cs-CZ" sz="3000" dirty="0">
                <a:solidFill>
                  <a:schemeClr val="bg2"/>
                </a:solidFill>
              </a:rPr>
              <a:t> video </a:t>
            </a:r>
            <a:r>
              <a:rPr lang="cs-CZ" sz="3000" dirty="0" err="1">
                <a:solidFill>
                  <a:schemeClr val="bg2"/>
                </a:solidFill>
              </a:rPr>
              <a:t>at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beggining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following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lesson</a:t>
            </a:r>
            <a:r>
              <a:rPr lang="cs-CZ" sz="3000" dirty="0">
                <a:solidFill>
                  <a:schemeClr val="bg2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can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shortly</a:t>
            </a:r>
            <a:r>
              <a:rPr lang="cs-CZ" sz="3000" dirty="0">
                <a:solidFill>
                  <a:schemeClr val="bg2"/>
                </a:solidFill>
              </a:rPr>
              <a:t> comment </a:t>
            </a:r>
            <a:r>
              <a:rPr lang="cs-CZ" sz="3000" dirty="0" err="1">
                <a:solidFill>
                  <a:schemeClr val="bg2"/>
                </a:solidFill>
              </a:rPr>
              <a:t>it</a:t>
            </a:r>
            <a:r>
              <a:rPr lang="cs-CZ" sz="3000" dirty="0">
                <a:solidFill>
                  <a:schemeClr val="bg2"/>
                </a:solidFill>
              </a:rPr>
              <a:t>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35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use to study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Case </a:t>
            </a:r>
            <a:r>
              <a:rPr lang="cs-CZ" sz="2800" dirty="0" err="1">
                <a:solidFill>
                  <a:schemeClr val="bg2"/>
                </a:solidFill>
              </a:rPr>
              <a:t>studies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 err="1">
                <a:solidFill>
                  <a:schemeClr val="bg2"/>
                </a:solidFill>
              </a:rPr>
              <a:t>Podcasts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about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human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resource</a:t>
            </a:r>
            <a:r>
              <a:rPr lang="cs-CZ" sz="2800" dirty="0">
                <a:solidFill>
                  <a:schemeClr val="bg2"/>
                </a:solidFill>
              </a:rPr>
              <a:t> management </a:t>
            </a:r>
          </a:p>
          <a:p>
            <a:pPr marL="0" indent="0" algn="just">
              <a:buNone/>
            </a:pPr>
            <a:r>
              <a:rPr lang="cs-CZ" sz="2800" dirty="0" err="1">
                <a:solidFill>
                  <a:schemeClr val="bg2"/>
                </a:solidFill>
              </a:rPr>
              <a:t>Articles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about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practise</a:t>
            </a:r>
            <a:r>
              <a:rPr lang="cs-CZ" sz="2800" dirty="0">
                <a:solidFill>
                  <a:schemeClr val="bg2"/>
                </a:solidFill>
              </a:rPr>
              <a:t> in </a:t>
            </a:r>
            <a:r>
              <a:rPr lang="cs-CZ" sz="2800" dirty="0" err="1">
                <a:solidFill>
                  <a:schemeClr val="bg2"/>
                </a:solidFill>
              </a:rPr>
              <a:t>succesful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companies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  <a:hlinkClick r:id="rId2"/>
              </a:rPr>
              <a:t>https://www.insidehr.com.au/how-google-reinvented-hr/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  <a:hlinkClick r:id="rId3"/>
              </a:rPr>
              <a:t>https://www.linkedin.com/pulse/transformation-team-dynamics-growth-mindset-farouk-mezghich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7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9439</TotalTime>
  <Words>695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Vzletný</vt:lpstr>
      <vt:lpstr>Prezentace aplikace PowerPoint</vt:lpstr>
      <vt:lpstr>What do you expect?</vt:lpstr>
      <vt:lpstr>Introduction</vt:lpstr>
      <vt:lpstr>Syllabus</vt:lpstr>
      <vt:lpstr>Conditions</vt:lpstr>
      <vt:lpstr>Video</vt:lpstr>
      <vt:lpstr>Instruction – video storage</vt:lpstr>
      <vt:lpstr>Presentation</vt:lpstr>
      <vt:lpstr>What can you use to study</vt:lpstr>
      <vt:lpstr>What can you use to study</vt:lpstr>
      <vt:lpstr>Seminar 1 - TASK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220</cp:revision>
  <cp:lastPrinted>2023-02-21T23:13:48Z</cp:lastPrinted>
  <dcterms:created xsi:type="dcterms:W3CDTF">2005-09-23T13:42:26Z</dcterms:created>
  <dcterms:modified xsi:type="dcterms:W3CDTF">2025-02-17T22:56:01Z</dcterms:modified>
</cp:coreProperties>
</file>