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4"/>
  </p:notesMasterIdLst>
  <p:sldIdLst>
    <p:sldId id="256" r:id="rId2"/>
    <p:sldId id="341" r:id="rId3"/>
    <p:sldId id="269" r:id="rId4"/>
    <p:sldId id="338" r:id="rId5"/>
    <p:sldId id="340" r:id="rId6"/>
    <p:sldId id="346" r:id="rId7"/>
    <p:sldId id="349" r:id="rId8"/>
    <p:sldId id="348" r:id="rId9"/>
    <p:sldId id="347" r:id="rId10"/>
    <p:sldId id="344" r:id="rId11"/>
    <p:sldId id="342" r:id="rId12"/>
    <p:sldId id="273" r:id="rId13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7" d="100"/>
          <a:sy n="77" d="100"/>
        </p:scale>
        <p:origin x="1037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lena" userId="8ac8855c-4e0e-44ec-b242-4f56ba3c791e" providerId="ADAL" clId="{E7B71257-44BE-439D-88F9-50215228D53D}"/>
    <pc:docChg chg="modSld">
      <pc:chgData name="Helena" userId="8ac8855c-4e0e-44ec-b242-4f56ba3c791e" providerId="ADAL" clId="{E7B71257-44BE-439D-88F9-50215228D53D}" dt="2024-02-19T12:32:08.082" v="29" actId="20577"/>
      <pc:docMkLst>
        <pc:docMk/>
      </pc:docMkLst>
      <pc:sldChg chg="modSp mod">
        <pc:chgData name="Helena" userId="8ac8855c-4e0e-44ec-b242-4f56ba3c791e" providerId="ADAL" clId="{E7B71257-44BE-439D-88F9-50215228D53D}" dt="2024-02-19T12:32:08.082" v="29" actId="20577"/>
        <pc:sldMkLst>
          <pc:docMk/>
          <pc:sldMk cId="2412371495" sldId="338"/>
        </pc:sldMkLst>
        <pc:spChg chg="mod">
          <ac:chgData name="Helena" userId="8ac8855c-4e0e-44ec-b242-4f56ba3c791e" providerId="ADAL" clId="{E7B71257-44BE-439D-88F9-50215228D53D}" dt="2024-02-19T12:32:08.082" v="29" actId="20577"/>
          <ac:spMkLst>
            <pc:docMk/>
            <pc:sldMk cId="2412371495" sldId="338"/>
            <ac:spMk id="44035" creationId="{00000000-0000-0000-0000-000000000000}"/>
          </ac:spMkLst>
        </pc:spChg>
      </pc:sldChg>
    </pc:docChg>
  </pc:docChgLst>
  <pc:docChgLst>
    <pc:chgData name="Helena Marková" userId="8ac8855c-4e0e-44ec-b242-4f56ba3c791e" providerId="ADAL" clId="{111EF475-DBD5-4E4E-AC9C-83507910B7DA}"/>
    <pc:docChg chg="undo custSel addSld modSld">
      <pc:chgData name="Helena Marková" userId="8ac8855c-4e0e-44ec-b242-4f56ba3c791e" providerId="ADAL" clId="{111EF475-DBD5-4E4E-AC9C-83507910B7DA}" dt="2024-02-18T17:48:28.661" v="1093" actId="20577"/>
      <pc:docMkLst>
        <pc:docMk/>
      </pc:docMkLst>
      <pc:sldChg chg="modSp modAnim">
        <pc:chgData name="Helena Marková" userId="8ac8855c-4e0e-44ec-b242-4f56ba3c791e" providerId="ADAL" clId="{111EF475-DBD5-4E4E-AC9C-83507910B7DA}" dt="2024-02-17T21:04:29.157" v="10" actId="5793"/>
        <pc:sldMkLst>
          <pc:docMk/>
          <pc:sldMk cId="0" sldId="269"/>
        </pc:sldMkLst>
        <pc:spChg chg="mod">
          <ac:chgData name="Helena Marková" userId="8ac8855c-4e0e-44ec-b242-4f56ba3c791e" providerId="ADAL" clId="{111EF475-DBD5-4E4E-AC9C-83507910B7DA}" dt="2024-02-17T21:04:29.157" v="10" actId="5793"/>
          <ac:spMkLst>
            <pc:docMk/>
            <pc:sldMk cId="0" sldId="269"/>
            <ac:spMk id="44035" creationId="{00000000-0000-0000-0000-000000000000}"/>
          </ac:spMkLst>
        </pc:spChg>
      </pc:sldChg>
      <pc:sldChg chg="modSp mod">
        <pc:chgData name="Helena Marková" userId="8ac8855c-4e0e-44ec-b242-4f56ba3c791e" providerId="ADAL" clId="{111EF475-DBD5-4E4E-AC9C-83507910B7DA}" dt="2024-02-18T06:24:08.747" v="115" actId="20577"/>
        <pc:sldMkLst>
          <pc:docMk/>
          <pc:sldMk cId="1447730696" sldId="340"/>
        </pc:sldMkLst>
        <pc:spChg chg="mod">
          <ac:chgData name="Helena Marková" userId="8ac8855c-4e0e-44ec-b242-4f56ba3c791e" providerId="ADAL" clId="{111EF475-DBD5-4E4E-AC9C-83507910B7DA}" dt="2024-02-18T06:24:08.747" v="115" actId="20577"/>
          <ac:spMkLst>
            <pc:docMk/>
            <pc:sldMk cId="1447730696" sldId="340"/>
            <ac:spMk id="44035" creationId="{00000000-0000-0000-0000-000000000000}"/>
          </ac:spMkLst>
        </pc:spChg>
      </pc:sldChg>
      <pc:sldChg chg="addSp delSp modSp mod">
        <pc:chgData name="Helena Marková" userId="8ac8855c-4e0e-44ec-b242-4f56ba3c791e" providerId="ADAL" clId="{111EF475-DBD5-4E4E-AC9C-83507910B7DA}" dt="2024-02-18T17:48:28.661" v="1093" actId="20577"/>
        <pc:sldMkLst>
          <pc:docMk/>
          <pc:sldMk cId="3411491028" sldId="342"/>
        </pc:sldMkLst>
        <pc:spChg chg="mod">
          <ac:chgData name="Helena Marková" userId="8ac8855c-4e0e-44ec-b242-4f56ba3c791e" providerId="ADAL" clId="{111EF475-DBD5-4E4E-AC9C-83507910B7DA}" dt="2024-02-18T17:48:28.661" v="1093" actId="20577"/>
          <ac:spMkLst>
            <pc:docMk/>
            <pc:sldMk cId="3411491028" sldId="342"/>
            <ac:spMk id="44034" creationId="{00000000-0000-0000-0000-000000000000}"/>
          </ac:spMkLst>
        </pc:spChg>
        <pc:spChg chg="mod">
          <ac:chgData name="Helena Marková" userId="8ac8855c-4e0e-44ec-b242-4f56ba3c791e" providerId="ADAL" clId="{111EF475-DBD5-4E4E-AC9C-83507910B7DA}" dt="2024-02-18T17:47:53.479" v="1083" actId="20577"/>
          <ac:spMkLst>
            <pc:docMk/>
            <pc:sldMk cId="3411491028" sldId="342"/>
            <ac:spMk id="44035" creationId="{00000000-0000-0000-0000-000000000000}"/>
          </ac:spMkLst>
        </pc:spChg>
        <pc:picChg chg="add del mod">
          <ac:chgData name="Helena Marková" userId="8ac8855c-4e0e-44ec-b242-4f56ba3c791e" providerId="ADAL" clId="{111EF475-DBD5-4E4E-AC9C-83507910B7DA}" dt="2024-02-18T14:32:15.186" v="835"/>
          <ac:picMkLst>
            <pc:docMk/>
            <pc:sldMk cId="3411491028" sldId="342"/>
            <ac:picMk id="3" creationId="{322A41B0-4BD2-4637-8C17-3F44930EF6EE}"/>
          </ac:picMkLst>
        </pc:picChg>
      </pc:sldChg>
      <pc:sldChg chg="modSp mod">
        <pc:chgData name="Helena Marková" userId="8ac8855c-4e0e-44ec-b242-4f56ba3c791e" providerId="ADAL" clId="{111EF475-DBD5-4E4E-AC9C-83507910B7DA}" dt="2024-02-18T17:15:53.686" v="937" actId="20577"/>
        <pc:sldMkLst>
          <pc:docMk/>
          <pc:sldMk cId="899020407" sldId="344"/>
        </pc:sldMkLst>
        <pc:spChg chg="mod">
          <ac:chgData name="Helena Marková" userId="8ac8855c-4e0e-44ec-b242-4f56ba3c791e" providerId="ADAL" clId="{111EF475-DBD5-4E4E-AC9C-83507910B7DA}" dt="2024-02-18T17:15:53.686" v="937" actId="20577"/>
          <ac:spMkLst>
            <pc:docMk/>
            <pc:sldMk cId="899020407" sldId="344"/>
            <ac:spMk id="44035" creationId="{00000000-0000-0000-0000-000000000000}"/>
          </ac:spMkLst>
        </pc:spChg>
      </pc:sldChg>
      <pc:sldChg chg="modSp mod">
        <pc:chgData name="Helena Marková" userId="8ac8855c-4e0e-44ec-b242-4f56ba3c791e" providerId="ADAL" clId="{111EF475-DBD5-4E4E-AC9C-83507910B7DA}" dt="2024-02-18T08:22:55.994" v="777" actId="255"/>
        <pc:sldMkLst>
          <pc:docMk/>
          <pc:sldMk cId="2643216243" sldId="346"/>
        </pc:sldMkLst>
        <pc:spChg chg="mod">
          <ac:chgData name="Helena Marková" userId="8ac8855c-4e0e-44ec-b242-4f56ba3c791e" providerId="ADAL" clId="{111EF475-DBD5-4E4E-AC9C-83507910B7DA}" dt="2024-02-18T08:19:43.614" v="553" actId="20577"/>
          <ac:spMkLst>
            <pc:docMk/>
            <pc:sldMk cId="2643216243" sldId="346"/>
            <ac:spMk id="44034" creationId="{00000000-0000-0000-0000-000000000000}"/>
          </ac:spMkLst>
        </pc:spChg>
        <pc:spChg chg="mod">
          <ac:chgData name="Helena Marková" userId="8ac8855c-4e0e-44ec-b242-4f56ba3c791e" providerId="ADAL" clId="{111EF475-DBD5-4E4E-AC9C-83507910B7DA}" dt="2024-02-18T08:22:55.994" v="777" actId="255"/>
          <ac:spMkLst>
            <pc:docMk/>
            <pc:sldMk cId="2643216243" sldId="346"/>
            <ac:spMk id="44035" creationId="{00000000-0000-0000-0000-000000000000}"/>
          </ac:spMkLst>
        </pc:spChg>
      </pc:sldChg>
      <pc:sldChg chg="modSp mod">
        <pc:chgData name="Helena Marková" userId="8ac8855c-4e0e-44ec-b242-4f56ba3c791e" providerId="ADAL" clId="{111EF475-DBD5-4E4E-AC9C-83507910B7DA}" dt="2024-02-18T08:23:29.335" v="795" actId="20577"/>
        <pc:sldMkLst>
          <pc:docMk/>
          <pc:sldMk cId="2014350463" sldId="348"/>
        </pc:sldMkLst>
        <pc:spChg chg="mod">
          <ac:chgData name="Helena Marková" userId="8ac8855c-4e0e-44ec-b242-4f56ba3c791e" providerId="ADAL" clId="{111EF475-DBD5-4E4E-AC9C-83507910B7DA}" dt="2024-02-18T08:23:29.335" v="795" actId="20577"/>
          <ac:spMkLst>
            <pc:docMk/>
            <pc:sldMk cId="2014350463" sldId="348"/>
            <ac:spMk id="44034" creationId="{00000000-0000-0000-0000-000000000000}"/>
          </ac:spMkLst>
        </pc:spChg>
        <pc:spChg chg="mod">
          <ac:chgData name="Helena Marková" userId="8ac8855c-4e0e-44ec-b242-4f56ba3c791e" providerId="ADAL" clId="{111EF475-DBD5-4E4E-AC9C-83507910B7DA}" dt="2024-02-18T08:19:10.804" v="550" actId="20577"/>
          <ac:spMkLst>
            <pc:docMk/>
            <pc:sldMk cId="2014350463" sldId="348"/>
            <ac:spMk id="44035" creationId="{00000000-0000-0000-0000-000000000000}"/>
          </ac:spMkLst>
        </pc:spChg>
      </pc:sldChg>
      <pc:sldChg chg="modSp add mod">
        <pc:chgData name="Helena Marková" userId="8ac8855c-4e0e-44ec-b242-4f56ba3c791e" providerId="ADAL" clId="{111EF475-DBD5-4E4E-AC9C-83507910B7DA}" dt="2024-02-18T08:23:07.474" v="778" actId="255"/>
        <pc:sldMkLst>
          <pc:docMk/>
          <pc:sldMk cId="787061177" sldId="349"/>
        </pc:sldMkLst>
        <pc:spChg chg="mod">
          <ac:chgData name="Helena Marková" userId="8ac8855c-4e0e-44ec-b242-4f56ba3c791e" providerId="ADAL" clId="{111EF475-DBD5-4E4E-AC9C-83507910B7DA}" dt="2024-02-18T08:19:49.274" v="555" actId="20577"/>
          <ac:spMkLst>
            <pc:docMk/>
            <pc:sldMk cId="787061177" sldId="349"/>
            <ac:spMk id="44034" creationId="{00000000-0000-0000-0000-000000000000}"/>
          </ac:spMkLst>
        </pc:spChg>
        <pc:spChg chg="mod">
          <ac:chgData name="Helena Marková" userId="8ac8855c-4e0e-44ec-b242-4f56ba3c791e" providerId="ADAL" clId="{111EF475-DBD5-4E4E-AC9C-83507910B7DA}" dt="2024-02-18T08:23:07.474" v="778" actId="255"/>
          <ac:spMkLst>
            <pc:docMk/>
            <pc:sldMk cId="787061177" sldId="349"/>
            <ac:spMk id="44035" creationId="{00000000-0000-0000-0000-000000000000}"/>
          </ac:spMkLst>
        </pc:spChg>
      </pc:sldChg>
    </pc:docChg>
  </pc:docChgLst>
  <pc:docChgLst>
    <pc:chgData name="Helena Marková" userId="8ac8855c-4e0e-44ec-b242-4f56ba3c791e" providerId="ADAL" clId="{29D69BCC-C2F4-4A6B-B3E5-2C9F2548F1DA}"/>
    <pc:docChg chg="custSel modSld sldOrd">
      <pc:chgData name="Helena Marková" userId="8ac8855c-4e0e-44ec-b242-4f56ba3c791e" providerId="ADAL" clId="{29D69BCC-C2F4-4A6B-B3E5-2C9F2548F1DA}" dt="2025-02-17T22:55:56.080" v="765" actId="6549"/>
      <pc:docMkLst>
        <pc:docMk/>
      </pc:docMkLst>
      <pc:sldChg chg="modSp mod">
        <pc:chgData name="Helena Marková" userId="8ac8855c-4e0e-44ec-b242-4f56ba3c791e" providerId="ADAL" clId="{29D69BCC-C2F4-4A6B-B3E5-2C9F2548F1DA}" dt="2025-02-17T22:54:12.406" v="758" actId="20577"/>
        <pc:sldMkLst>
          <pc:docMk/>
          <pc:sldMk cId="0" sldId="256"/>
        </pc:sldMkLst>
        <pc:spChg chg="mod">
          <ac:chgData name="Helena Marková" userId="8ac8855c-4e0e-44ec-b242-4f56ba3c791e" providerId="ADAL" clId="{29D69BCC-C2F4-4A6B-B3E5-2C9F2548F1DA}" dt="2025-02-17T22:54:12.406" v="758" actId="20577"/>
          <ac:spMkLst>
            <pc:docMk/>
            <pc:sldMk cId="0" sldId="256"/>
            <ac:spMk id="2" creationId="{00000000-0000-0000-0000-000000000000}"/>
          </ac:spMkLst>
        </pc:spChg>
        <pc:spChg chg="mod">
          <ac:chgData name="Helena Marková" userId="8ac8855c-4e0e-44ec-b242-4f56ba3c791e" providerId="ADAL" clId="{29D69BCC-C2F4-4A6B-B3E5-2C9F2548F1DA}" dt="2025-02-17T20:53:31.313" v="6" actId="20577"/>
          <ac:spMkLst>
            <pc:docMk/>
            <pc:sldMk cId="0" sldId="256"/>
            <ac:spMk id="4" creationId="{00000000-0000-0000-0000-000000000000}"/>
          </ac:spMkLst>
        </pc:spChg>
        <pc:spChg chg="mod">
          <ac:chgData name="Helena Marková" userId="8ac8855c-4e0e-44ec-b242-4f56ba3c791e" providerId="ADAL" clId="{29D69BCC-C2F4-4A6B-B3E5-2C9F2548F1DA}" dt="2025-02-17T22:53:44.703" v="732" actId="14100"/>
          <ac:spMkLst>
            <pc:docMk/>
            <pc:sldMk cId="0" sldId="256"/>
            <ac:spMk id="28675" creationId="{00000000-0000-0000-0000-000000000000}"/>
          </ac:spMkLst>
        </pc:spChg>
      </pc:sldChg>
      <pc:sldChg chg="modSp mod ord modAnim">
        <pc:chgData name="Helena Marková" userId="8ac8855c-4e0e-44ec-b242-4f56ba3c791e" providerId="ADAL" clId="{29D69BCC-C2F4-4A6B-B3E5-2C9F2548F1DA}" dt="2025-02-17T22:18:33.309" v="664"/>
        <pc:sldMkLst>
          <pc:docMk/>
          <pc:sldMk cId="0" sldId="269"/>
        </pc:sldMkLst>
        <pc:spChg chg="mod">
          <ac:chgData name="Helena Marková" userId="8ac8855c-4e0e-44ec-b242-4f56ba3c791e" providerId="ADAL" clId="{29D69BCC-C2F4-4A6B-B3E5-2C9F2548F1DA}" dt="2025-02-17T22:17:42.792" v="654" actId="20577"/>
          <ac:spMkLst>
            <pc:docMk/>
            <pc:sldMk cId="0" sldId="269"/>
            <ac:spMk id="44035" creationId="{00000000-0000-0000-0000-000000000000}"/>
          </ac:spMkLst>
        </pc:spChg>
      </pc:sldChg>
      <pc:sldChg chg="ord">
        <pc:chgData name="Helena Marková" userId="8ac8855c-4e0e-44ec-b242-4f56ba3c791e" providerId="ADAL" clId="{29D69BCC-C2F4-4A6B-B3E5-2C9F2548F1DA}" dt="2025-02-17T22:17:58.480" v="656"/>
        <pc:sldMkLst>
          <pc:docMk/>
          <pc:sldMk cId="2412371495" sldId="338"/>
        </pc:sldMkLst>
      </pc:sldChg>
      <pc:sldChg chg="modSp mod">
        <pc:chgData name="Helena Marková" userId="8ac8855c-4e0e-44ec-b242-4f56ba3c791e" providerId="ADAL" clId="{29D69BCC-C2F4-4A6B-B3E5-2C9F2548F1DA}" dt="2025-02-17T22:55:56.080" v="765" actId="6549"/>
        <pc:sldMkLst>
          <pc:docMk/>
          <pc:sldMk cId="1447730696" sldId="340"/>
        </pc:sldMkLst>
        <pc:spChg chg="mod">
          <ac:chgData name="Helena Marková" userId="8ac8855c-4e0e-44ec-b242-4f56ba3c791e" providerId="ADAL" clId="{29D69BCC-C2F4-4A6B-B3E5-2C9F2548F1DA}" dt="2025-02-17T22:55:56.080" v="765" actId="6549"/>
          <ac:spMkLst>
            <pc:docMk/>
            <pc:sldMk cId="1447730696" sldId="340"/>
            <ac:spMk id="44035" creationId="{00000000-0000-0000-0000-000000000000}"/>
          </ac:spMkLst>
        </pc:spChg>
      </pc:sldChg>
      <pc:sldChg chg="modSp mod">
        <pc:chgData name="Helena Marková" userId="8ac8855c-4e0e-44ec-b242-4f56ba3c791e" providerId="ADAL" clId="{29D69BCC-C2F4-4A6B-B3E5-2C9F2548F1DA}" dt="2025-02-17T22:54:43.674" v="760" actId="6549"/>
        <pc:sldMkLst>
          <pc:docMk/>
          <pc:sldMk cId="3411491028" sldId="342"/>
        </pc:sldMkLst>
        <pc:spChg chg="mod">
          <ac:chgData name="Helena Marková" userId="8ac8855c-4e0e-44ec-b242-4f56ba3c791e" providerId="ADAL" clId="{29D69BCC-C2F4-4A6B-B3E5-2C9F2548F1DA}" dt="2025-02-17T22:54:43.674" v="760" actId="6549"/>
          <ac:spMkLst>
            <pc:docMk/>
            <pc:sldMk cId="3411491028" sldId="342"/>
            <ac:spMk id="44035" creationId="{00000000-0000-0000-0000-000000000000}"/>
          </ac:spMkLst>
        </pc:spChg>
      </pc:sldChg>
      <pc:sldChg chg="modSp mod">
        <pc:chgData name="Helena Marková" userId="8ac8855c-4e0e-44ec-b242-4f56ba3c791e" providerId="ADAL" clId="{29D69BCC-C2F4-4A6B-B3E5-2C9F2548F1DA}" dt="2025-02-17T21:19:17.781" v="574" actId="6549"/>
        <pc:sldMkLst>
          <pc:docMk/>
          <pc:sldMk cId="899020407" sldId="344"/>
        </pc:sldMkLst>
        <pc:spChg chg="mod">
          <ac:chgData name="Helena Marková" userId="8ac8855c-4e0e-44ec-b242-4f56ba3c791e" providerId="ADAL" clId="{29D69BCC-C2F4-4A6B-B3E5-2C9F2548F1DA}" dt="2025-02-17T21:19:17.781" v="574" actId="6549"/>
          <ac:spMkLst>
            <pc:docMk/>
            <pc:sldMk cId="899020407" sldId="344"/>
            <ac:spMk id="44035" creationId="{00000000-0000-0000-0000-000000000000}"/>
          </ac:spMkLst>
        </pc:spChg>
      </pc:sldChg>
      <pc:sldChg chg="modSp mod">
        <pc:chgData name="Helena Marková" userId="8ac8855c-4e0e-44ec-b242-4f56ba3c791e" providerId="ADAL" clId="{29D69BCC-C2F4-4A6B-B3E5-2C9F2548F1DA}" dt="2025-02-17T21:06:20.495" v="266" actId="20577"/>
        <pc:sldMkLst>
          <pc:docMk/>
          <pc:sldMk cId="2643216243" sldId="346"/>
        </pc:sldMkLst>
        <pc:spChg chg="mod">
          <ac:chgData name="Helena Marková" userId="8ac8855c-4e0e-44ec-b242-4f56ba3c791e" providerId="ADAL" clId="{29D69BCC-C2F4-4A6B-B3E5-2C9F2548F1DA}" dt="2025-02-17T20:56:19.929" v="23" actId="20577"/>
          <ac:spMkLst>
            <pc:docMk/>
            <pc:sldMk cId="2643216243" sldId="346"/>
            <ac:spMk id="44034" creationId="{00000000-0000-0000-0000-000000000000}"/>
          </ac:spMkLst>
        </pc:spChg>
        <pc:spChg chg="mod">
          <ac:chgData name="Helena Marková" userId="8ac8855c-4e0e-44ec-b242-4f56ba3c791e" providerId="ADAL" clId="{29D69BCC-C2F4-4A6B-B3E5-2C9F2548F1DA}" dt="2025-02-17T21:06:20.495" v="266" actId="20577"/>
          <ac:spMkLst>
            <pc:docMk/>
            <pc:sldMk cId="2643216243" sldId="346"/>
            <ac:spMk id="44035" creationId="{00000000-0000-0000-0000-000000000000}"/>
          </ac:spMkLst>
        </pc:spChg>
      </pc:sldChg>
      <pc:sldChg chg="modSp mod">
        <pc:chgData name="Helena Marková" userId="8ac8855c-4e0e-44ec-b242-4f56ba3c791e" providerId="ADAL" clId="{29D69BCC-C2F4-4A6B-B3E5-2C9F2548F1DA}" dt="2025-02-17T22:52:58.293" v="729" actId="20577"/>
        <pc:sldMkLst>
          <pc:docMk/>
          <pc:sldMk cId="3174766277" sldId="347"/>
        </pc:sldMkLst>
        <pc:spChg chg="mod">
          <ac:chgData name="Helena Marková" userId="8ac8855c-4e0e-44ec-b242-4f56ba3c791e" providerId="ADAL" clId="{29D69BCC-C2F4-4A6B-B3E5-2C9F2548F1DA}" dt="2025-02-17T22:52:58.293" v="729" actId="20577"/>
          <ac:spMkLst>
            <pc:docMk/>
            <pc:sldMk cId="3174766277" sldId="347"/>
            <ac:spMk id="44035" creationId="{00000000-0000-0000-0000-000000000000}"/>
          </ac:spMkLst>
        </pc:spChg>
      </pc:sldChg>
      <pc:sldChg chg="modSp mod">
        <pc:chgData name="Helena Marková" userId="8ac8855c-4e0e-44ec-b242-4f56ba3c791e" providerId="ADAL" clId="{29D69BCC-C2F4-4A6B-B3E5-2C9F2548F1DA}" dt="2025-02-17T21:16:30.964" v="564" actId="20577"/>
        <pc:sldMkLst>
          <pc:docMk/>
          <pc:sldMk cId="2014350463" sldId="348"/>
        </pc:sldMkLst>
        <pc:spChg chg="mod">
          <ac:chgData name="Helena Marková" userId="8ac8855c-4e0e-44ec-b242-4f56ba3c791e" providerId="ADAL" clId="{29D69BCC-C2F4-4A6B-B3E5-2C9F2548F1DA}" dt="2025-02-17T21:16:30.964" v="564" actId="20577"/>
          <ac:spMkLst>
            <pc:docMk/>
            <pc:sldMk cId="2014350463" sldId="348"/>
            <ac:spMk id="44035" creationId="{00000000-0000-0000-0000-000000000000}"/>
          </ac:spMkLst>
        </pc:spChg>
      </pc:sldChg>
      <pc:sldChg chg="modSp mod modAnim">
        <pc:chgData name="Helena Marková" userId="8ac8855c-4e0e-44ec-b242-4f56ba3c791e" providerId="ADAL" clId="{29D69BCC-C2F4-4A6B-B3E5-2C9F2548F1DA}" dt="2025-02-17T21:15:13.911" v="455" actId="255"/>
        <pc:sldMkLst>
          <pc:docMk/>
          <pc:sldMk cId="787061177" sldId="349"/>
        </pc:sldMkLst>
        <pc:spChg chg="mod">
          <ac:chgData name="Helena Marková" userId="8ac8855c-4e0e-44ec-b242-4f56ba3c791e" providerId="ADAL" clId="{29D69BCC-C2F4-4A6B-B3E5-2C9F2548F1DA}" dt="2025-02-17T21:08:03.987" v="296" actId="20577"/>
          <ac:spMkLst>
            <pc:docMk/>
            <pc:sldMk cId="787061177" sldId="349"/>
            <ac:spMk id="44034" creationId="{00000000-0000-0000-0000-000000000000}"/>
          </ac:spMkLst>
        </pc:spChg>
        <pc:spChg chg="mod">
          <ac:chgData name="Helena Marková" userId="8ac8855c-4e0e-44ec-b242-4f56ba3c791e" providerId="ADAL" clId="{29D69BCC-C2F4-4A6B-B3E5-2C9F2548F1DA}" dt="2025-02-17T21:15:13.911" v="455" actId="255"/>
          <ac:spMkLst>
            <pc:docMk/>
            <pc:sldMk cId="787061177" sldId="349"/>
            <ac:spMk id="4403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9356" cy="495208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4834" y="1"/>
            <a:ext cx="2919356" cy="495208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r">
              <a:defRPr sz="1200"/>
            </a:lvl1pPr>
          </a:lstStyle>
          <a:p>
            <a:fld id="{D7571A94-FE0F-4BE3-9501-E23B4914FAB6}" type="datetimeFigureOut">
              <a:rPr lang="cs-CZ" smtClean="0"/>
              <a:t>17.02.2025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54" tIns="45377" rIns="90754" bIns="45377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577" y="4748637"/>
            <a:ext cx="5388610" cy="3884387"/>
          </a:xfrm>
          <a:prstGeom prst="rect">
            <a:avLst/>
          </a:prstGeom>
        </p:spPr>
        <p:txBody>
          <a:bodyPr vert="horz" lIns="90754" tIns="45377" rIns="90754" bIns="45377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1105"/>
            <a:ext cx="2919356" cy="495208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4834" y="9371105"/>
            <a:ext cx="2919356" cy="495208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r">
              <a:defRPr sz="1200"/>
            </a:lvl1pPr>
          </a:lstStyle>
          <a:p>
            <a:fld id="{13B94D97-5373-4298-8B4E-E1196774D8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23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6 w 21600"/>
                <a:gd name="T1" fmla="*/ 0 h 21231"/>
                <a:gd name="T2" fmla="*/ 32 w 21600"/>
                <a:gd name="T3" fmla="*/ 13 h 21231"/>
                <a:gd name="T4" fmla="*/ 0 w 21600"/>
                <a:gd name="T5" fmla="*/ 13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FD21F-7B72-4377-9B6B-E8C859DC2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18F26-F1E9-4590-B6EC-E9E6238C03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64DF8-5DE6-45A3-A84D-185E2F5D8F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 preserve="1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C3E8-819E-4156-9800-AC3EAADBB9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B4AF0-E47D-4C47-987B-6A94EAAE91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569EB-4052-4500-9DB1-B81EC4C0F4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C6111-84F6-4D9F-A650-6DF77B8EB6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B3542-ADA3-4CA9-A07E-88D3B768A7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6AE1F-3DC3-4E0F-87A4-B26FD0376A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0E9C1-8D4F-49E0-8561-2FCF7F8200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3DDA5-73ED-41CA-B7B9-FA45EFCAC7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8EF4E-FB7C-4C4A-B9E7-5B20452941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78 w 21600"/>
                <a:gd name="T3" fmla="*/ 34 h 21600"/>
                <a:gd name="T4" fmla="*/ 0 w 21600"/>
                <a:gd name="T5" fmla="*/ 3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DA583FF-9F5D-469C-B3BB-B1E3900B7B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  <p:sldLayoutId id="214748407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is.slu.cz/auth/el/opf/leto2025/PEMNAHRM/index.qwarp?mode=edi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box.slu.cz/index.php/s/ZYbCjVnOGsXdZmH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pulse/transformation-team-dynamics-growth-mindset-farouk-mezghich" TargetMode="External"/><Relationship Id="rId2" Type="http://schemas.openxmlformats.org/officeDocument/2006/relationships/hyperlink" Target="https://www.insidehr.com.au/how-google-reinvented-hr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65625"/>
            <a:ext cx="7772400" cy="57554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500" b="1" i="1" dirty="0">
                <a:solidFill>
                  <a:schemeClr val="bg2"/>
                </a:solidFill>
              </a:rPr>
              <a:t>	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3500" b="1" dirty="0" err="1">
                <a:solidFill>
                  <a:schemeClr val="bg2"/>
                </a:solidFill>
              </a:rPr>
              <a:t>Introduction</a:t>
            </a:r>
            <a:r>
              <a:rPr lang="cs-CZ" sz="3500" b="1" dirty="0">
                <a:solidFill>
                  <a:schemeClr val="bg2"/>
                </a:solidFill>
              </a:rPr>
              <a:t> and </a:t>
            </a:r>
            <a:r>
              <a:rPr lang="cs-CZ" sz="3500" b="1" dirty="0" err="1">
                <a:solidFill>
                  <a:schemeClr val="bg2"/>
                </a:solidFill>
              </a:rPr>
              <a:t>conditions</a:t>
            </a:r>
            <a:endParaRPr lang="cs-CZ" sz="2400" b="1" i="1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2205038"/>
            <a:ext cx="9144000" cy="1944687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>
                <a:latin typeface="Arial" pitchFamily="34" charset="0"/>
                <a:cs typeface="Arial" pitchFamily="34" charset="0"/>
              </a:rPr>
              <a:t>HUMAN RESOURCE MANAGEMENT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err="1">
                <a:latin typeface="Arial" pitchFamily="34" charset="0"/>
                <a:cs typeface="Arial" pitchFamily="34" charset="0"/>
              </a:rPr>
              <a:t>Lecture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 1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619672" y="5373216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2"/>
                </a:solidFill>
              </a:rPr>
              <a:t>Helena Marková, Ph.D., Sampras Femi Robert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58812" y="235496"/>
            <a:ext cx="11733052" cy="707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2" descr="SLU-znacka-OPF-horizo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47262"/>
            <a:ext cx="3937883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 advAuto="300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 err="1">
                <a:solidFill>
                  <a:schemeClr val="bg2"/>
                </a:solidFill>
                <a:effectLst/>
                <a:latin typeface="+mn-lt"/>
              </a:rPr>
              <a:t>What</a:t>
            </a: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 </a:t>
            </a:r>
            <a:r>
              <a:rPr lang="cs-CZ" sz="3300" b="1" dirty="0" err="1">
                <a:solidFill>
                  <a:schemeClr val="bg2"/>
                </a:solidFill>
                <a:effectLst/>
                <a:latin typeface="+mn-lt"/>
              </a:rPr>
              <a:t>can</a:t>
            </a: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 </a:t>
            </a:r>
            <a:r>
              <a:rPr lang="cs-CZ" sz="3300" b="1" dirty="0" err="1">
                <a:solidFill>
                  <a:schemeClr val="bg2"/>
                </a:solidFill>
                <a:effectLst/>
                <a:latin typeface="+mn-lt"/>
              </a:rPr>
              <a:t>you</a:t>
            </a: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 use to study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/>
            <a:r>
              <a:rPr lang="cs-CZ" sz="2000" dirty="0">
                <a:solidFill>
                  <a:schemeClr val="bg2"/>
                </a:solidFill>
                <a:effectLst/>
                <a:ea typeface="Times New Roman" panose="02020603050405020304" pitchFamily="18" charset="0"/>
              </a:rPr>
              <a:t>ARMSTRONG, M., 2020. </a:t>
            </a:r>
            <a:r>
              <a:rPr lang="cs-CZ" sz="2000" i="1" dirty="0" err="1">
                <a:solidFill>
                  <a:schemeClr val="bg2"/>
                </a:solidFill>
                <a:effectLst/>
                <a:ea typeface="Times New Roman" panose="02020603050405020304" pitchFamily="18" charset="0"/>
              </a:rPr>
              <a:t>Armstrong's</a:t>
            </a:r>
            <a:r>
              <a:rPr lang="cs-CZ" sz="2000" i="1" dirty="0">
                <a:solidFill>
                  <a:schemeClr val="bg2"/>
                </a:solidFill>
                <a:effectLst/>
                <a:ea typeface="Times New Roman" panose="02020603050405020304" pitchFamily="18" charset="0"/>
              </a:rPr>
              <a:t> Handbook </a:t>
            </a:r>
            <a:r>
              <a:rPr lang="cs-CZ" sz="2000" i="1" dirty="0" err="1">
                <a:solidFill>
                  <a:schemeClr val="bg2"/>
                </a:solidFill>
                <a:effectLst/>
                <a:ea typeface="Times New Roman" panose="02020603050405020304" pitchFamily="18" charset="0"/>
              </a:rPr>
              <a:t>of</a:t>
            </a:r>
            <a:r>
              <a:rPr lang="cs-CZ" sz="2000" i="1" dirty="0">
                <a:solidFill>
                  <a:schemeClr val="bg2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cs-CZ" sz="2000" i="1" dirty="0" err="1">
                <a:solidFill>
                  <a:schemeClr val="bg2"/>
                </a:solidFill>
                <a:effectLst/>
                <a:ea typeface="Times New Roman" panose="02020603050405020304" pitchFamily="18" charset="0"/>
              </a:rPr>
              <a:t>Human</a:t>
            </a:r>
            <a:r>
              <a:rPr lang="cs-CZ" sz="2000" i="1" dirty="0">
                <a:solidFill>
                  <a:schemeClr val="bg2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cs-CZ" sz="2000" i="1" dirty="0" err="1">
                <a:solidFill>
                  <a:schemeClr val="bg2"/>
                </a:solidFill>
                <a:effectLst/>
                <a:ea typeface="Times New Roman" panose="02020603050405020304" pitchFamily="18" charset="0"/>
              </a:rPr>
              <a:t>Resource</a:t>
            </a:r>
            <a:r>
              <a:rPr lang="cs-CZ" sz="2000" i="1" dirty="0">
                <a:solidFill>
                  <a:schemeClr val="bg2"/>
                </a:solidFill>
                <a:effectLst/>
                <a:ea typeface="Times New Roman" panose="02020603050405020304" pitchFamily="18" charset="0"/>
              </a:rPr>
              <a:t> Management </a:t>
            </a:r>
            <a:r>
              <a:rPr lang="cs-CZ" sz="2000" i="1" dirty="0" err="1">
                <a:solidFill>
                  <a:schemeClr val="bg2"/>
                </a:solidFill>
                <a:effectLst/>
                <a:ea typeface="Times New Roman" panose="02020603050405020304" pitchFamily="18" charset="0"/>
              </a:rPr>
              <a:t>Practice</a:t>
            </a:r>
            <a:r>
              <a:rPr lang="cs-CZ" sz="2000" dirty="0">
                <a:solidFill>
                  <a:schemeClr val="bg2"/>
                </a:solidFill>
                <a:effectLst/>
                <a:ea typeface="Times New Roman" panose="02020603050405020304" pitchFamily="18" charset="0"/>
              </a:rPr>
              <a:t>. London: </a:t>
            </a:r>
            <a:r>
              <a:rPr lang="cs-CZ" sz="2000" dirty="0" err="1">
                <a:solidFill>
                  <a:schemeClr val="bg2"/>
                </a:solidFill>
                <a:effectLst/>
                <a:ea typeface="Times New Roman" panose="02020603050405020304" pitchFamily="18" charset="0"/>
              </a:rPr>
              <a:t>Kogan</a:t>
            </a:r>
            <a:r>
              <a:rPr lang="cs-CZ" sz="2000" dirty="0">
                <a:solidFill>
                  <a:schemeClr val="bg2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chemeClr val="bg2"/>
                </a:solidFill>
                <a:effectLst/>
                <a:ea typeface="Times New Roman" panose="02020603050405020304" pitchFamily="18" charset="0"/>
              </a:rPr>
              <a:t>Page</a:t>
            </a:r>
            <a:r>
              <a:rPr lang="cs-CZ" sz="2000" dirty="0">
                <a:solidFill>
                  <a:schemeClr val="bg2"/>
                </a:solidFill>
                <a:effectLst/>
                <a:ea typeface="Times New Roman" panose="02020603050405020304" pitchFamily="18" charset="0"/>
              </a:rPr>
              <a:t> Ltd. ISBN 9780749498276.</a:t>
            </a:r>
          </a:p>
          <a:p>
            <a:pPr algn="just"/>
            <a:r>
              <a:rPr lang="cs-CZ" sz="2000" dirty="0">
                <a:solidFill>
                  <a:schemeClr val="bg2"/>
                </a:solidFill>
                <a:effectLst/>
                <a:ea typeface="Times New Roman" panose="02020603050405020304" pitchFamily="18" charset="0"/>
              </a:rPr>
              <a:t>CRAWSHAW, J., BUDHWAR, P. a DAVIS, A., 2020. </a:t>
            </a:r>
            <a:r>
              <a:rPr lang="cs-CZ" sz="2000" i="1" dirty="0" err="1">
                <a:solidFill>
                  <a:schemeClr val="bg2"/>
                </a:solidFill>
                <a:effectLst/>
                <a:ea typeface="Times New Roman" panose="02020603050405020304" pitchFamily="18" charset="0"/>
              </a:rPr>
              <a:t>Human</a:t>
            </a:r>
            <a:r>
              <a:rPr lang="cs-CZ" sz="2000" i="1" dirty="0">
                <a:solidFill>
                  <a:schemeClr val="bg2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cs-CZ" sz="2000" i="1" dirty="0" err="1">
                <a:solidFill>
                  <a:schemeClr val="bg2"/>
                </a:solidFill>
                <a:effectLst/>
                <a:ea typeface="Times New Roman" panose="02020603050405020304" pitchFamily="18" charset="0"/>
              </a:rPr>
              <a:t>Resource</a:t>
            </a:r>
            <a:r>
              <a:rPr lang="cs-CZ" sz="2000" i="1" dirty="0">
                <a:solidFill>
                  <a:schemeClr val="bg2"/>
                </a:solidFill>
                <a:effectLst/>
                <a:ea typeface="Times New Roman" panose="02020603050405020304" pitchFamily="18" charset="0"/>
              </a:rPr>
              <a:t> Management.</a:t>
            </a:r>
            <a:r>
              <a:rPr lang="cs-CZ" sz="2000" dirty="0">
                <a:solidFill>
                  <a:schemeClr val="bg2"/>
                </a:solidFill>
                <a:effectLst/>
                <a:ea typeface="Times New Roman" panose="02020603050405020304" pitchFamily="18" charset="0"/>
              </a:rPr>
              <a:t> 3rd </a:t>
            </a:r>
            <a:r>
              <a:rPr lang="cs-CZ" sz="2000" dirty="0" err="1">
                <a:solidFill>
                  <a:schemeClr val="bg2"/>
                </a:solidFill>
                <a:effectLst/>
                <a:ea typeface="Times New Roman" panose="02020603050405020304" pitchFamily="18" charset="0"/>
              </a:rPr>
              <a:t>edition</a:t>
            </a:r>
            <a:r>
              <a:rPr lang="cs-CZ" sz="2000" dirty="0">
                <a:solidFill>
                  <a:schemeClr val="bg2"/>
                </a:solidFill>
                <a:effectLst/>
                <a:ea typeface="Times New Roman" panose="02020603050405020304" pitchFamily="18" charset="0"/>
              </a:rPr>
              <a:t>. SAGE </a:t>
            </a:r>
            <a:r>
              <a:rPr lang="cs-CZ" sz="2000" dirty="0" err="1">
                <a:solidFill>
                  <a:schemeClr val="bg2"/>
                </a:solidFill>
                <a:effectLst/>
                <a:ea typeface="Times New Roman" panose="02020603050405020304" pitchFamily="18" charset="0"/>
              </a:rPr>
              <a:t>Publications</a:t>
            </a:r>
            <a:r>
              <a:rPr lang="cs-CZ" sz="2000" dirty="0">
                <a:solidFill>
                  <a:schemeClr val="bg2"/>
                </a:solidFill>
                <a:effectLst/>
                <a:ea typeface="Times New Roman" panose="02020603050405020304" pitchFamily="18" charset="0"/>
              </a:rPr>
              <a:t> Ltd., London. ISBN 978-1-5264 9900-4.</a:t>
            </a:r>
          </a:p>
          <a:p>
            <a:pPr algn="just"/>
            <a:r>
              <a:rPr lang="cs-CZ" sz="2000" dirty="0">
                <a:solidFill>
                  <a:schemeClr val="bg2"/>
                </a:solidFill>
                <a:effectLst/>
                <a:ea typeface="Times New Roman" panose="02020603050405020304" pitchFamily="18" charset="0"/>
              </a:rPr>
              <a:t>DESSLER, G. </a:t>
            </a:r>
            <a:r>
              <a:rPr lang="cs-CZ" sz="2000" dirty="0" err="1">
                <a:solidFill>
                  <a:schemeClr val="bg2"/>
                </a:solidFill>
                <a:effectLst/>
                <a:ea typeface="Times New Roman" panose="02020603050405020304" pitchFamily="18" charset="0"/>
              </a:rPr>
              <a:t>Human</a:t>
            </a:r>
            <a:r>
              <a:rPr lang="cs-CZ" sz="2000" dirty="0">
                <a:solidFill>
                  <a:schemeClr val="bg2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chemeClr val="bg2"/>
                </a:solidFill>
                <a:effectLst/>
                <a:ea typeface="Times New Roman" panose="02020603050405020304" pitchFamily="18" charset="0"/>
              </a:rPr>
              <a:t>Resource</a:t>
            </a:r>
            <a:r>
              <a:rPr lang="cs-CZ" sz="2000" dirty="0">
                <a:solidFill>
                  <a:schemeClr val="bg2"/>
                </a:solidFill>
                <a:effectLst/>
                <a:ea typeface="Times New Roman" panose="02020603050405020304" pitchFamily="18" charset="0"/>
              </a:rPr>
              <a:t> Management. 2024. London: </a:t>
            </a:r>
            <a:r>
              <a:rPr lang="cs-CZ" sz="2000" dirty="0" err="1">
                <a:solidFill>
                  <a:schemeClr val="bg2"/>
                </a:solidFill>
                <a:effectLst/>
                <a:ea typeface="Times New Roman" panose="02020603050405020304" pitchFamily="18" charset="0"/>
              </a:rPr>
              <a:t>Pearson</a:t>
            </a:r>
            <a:r>
              <a:rPr lang="cs-CZ" sz="2000" dirty="0">
                <a:solidFill>
                  <a:schemeClr val="bg2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chemeClr val="bg2"/>
                </a:solidFill>
                <a:effectLst/>
                <a:ea typeface="Times New Roman" panose="02020603050405020304" pitchFamily="18" charset="0"/>
              </a:rPr>
              <a:t>Education</a:t>
            </a:r>
            <a:r>
              <a:rPr lang="cs-CZ" sz="2000" dirty="0">
                <a:solidFill>
                  <a:schemeClr val="bg2"/>
                </a:solidFill>
                <a:effectLst/>
                <a:ea typeface="Times New Roman" panose="02020603050405020304" pitchFamily="18" charset="0"/>
              </a:rPr>
              <a:t> Limited. 17th </a:t>
            </a:r>
            <a:r>
              <a:rPr lang="cs-CZ" sz="2000" dirty="0" err="1">
                <a:solidFill>
                  <a:schemeClr val="bg2"/>
                </a:solidFill>
                <a:effectLst/>
                <a:ea typeface="Times New Roman" panose="02020603050405020304" pitchFamily="18" charset="0"/>
              </a:rPr>
              <a:t>edition</a:t>
            </a:r>
            <a:r>
              <a:rPr lang="cs-CZ" sz="2000" dirty="0">
                <a:solidFill>
                  <a:schemeClr val="bg2"/>
                </a:solidFill>
                <a:effectLst/>
                <a:ea typeface="Times New Roman" panose="02020603050405020304" pitchFamily="18" charset="0"/>
              </a:rPr>
              <a:t>. ISBN-978-1-292-44987-6.</a:t>
            </a:r>
          </a:p>
          <a:p>
            <a:pPr algn="just"/>
            <a:r>
              <a:rPr lang="cs-CZ" sz="2000" dirty="0">
                <a:solidFill>
                  <a:schemeClr val="bg2"/>
                </a:solidFill>
                <a:effectLst/>
                <a:ea typeface="Times New Roman" panose="02020603050405020304" pitchFamily="18" charset="0"/>
              </a:rPr>
              <a:t>DICKMANN, MARMSTRONG, M., 2020. </a:t>
            </a:r>
            <a:r>
              <a:rPr lang="cs-CZ" sz="2000" dirty="0" err="1">
                <a:solidFill>
                  <a:schemeClr val="bg2"/>
                </a:solidFill>
                <a:effectLst/>
                <a:ea typeface="Times New Roman" panose="02020603050405020304" pitchFamily="18" charset="0"/>
              </a:rPr>
              <a:t>Armstrong's</a:t>
            </a:r>
            <a:r>
              <a:rPr lang="cs-CZ" sz="2000" dirty="0">
                <a:solidFill>
                  <a:schemeClr val="bg2"/>
                </a:solidFill>
                <a:effectLst/>
                <a:ea typeface="Times New Roman" panose="02020603050405020304" pitchFamily="18" charset="0"/>
              </a:rPr>
              <a:t> Handbook </a:t>
            </a:r>
            <a:r>
              <a:rPr lang="cs-CZ" sz="2000" dirty="0" err="1">
                <a:solidFill>
                  <a:schemeClr val="bg2"/>
                </a:solidFill>
                <a:effectLst/>
                <a:ea typeface="Times New Roman" panose="02020603050405020304" pitchFamily="18" charset="0"/>
              </a:rPr>
              <a:t>of</a:t>
            </a:r>
            <a:r>
              <a:rPr lang="cs-CZ" sz="2000" dirty="0">
                <a:solidFill>
                  <a:schemeClr val="bg2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chemeClr val="bg2"/>
                </a:solidFill>
                <a:effectLst/>
                <a:ea typeface="Times New Roman" panose="02020603050405020304" pitchFamily="18" charset="0"/>
              </a:rPr>
              <a:t>Human</a:t>
            </a:r>
            <a:r>
              <a:rPr lang="cs-CZ" sz="2000" dirty="0">
                <a:solidFill>
                  <a:schemeClr val="bg2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chemeClr val="bg2"/>
                </a:solidFill>
                <a:effectLst/>
                <a:ea typeface="Times New Roman" panose="02020603050405020304" pitchFamily="18" charset="0"/>
              </a:rPr>
              <a:t>Resource</a:t>
            </a:r>
            <a:r>
              <a:rPr lang="cs-CZ" sz="2000" dirty="0">
                <a:solidFill>
                  <a:schemeClr val="bg2"/>
                </a:solidFill>
                <a:effectLst/>
                <a:ea typeface="Times New Roman" panose="02020603050405020304" pitchFamily="18" charset="0"/>
              </a:rPr>
              <a:t> Management </a:t>
            </a:r>
            <a:r>
              <a:rPr lang="cs-CZ" sz="2000" dirty="0" err="1">
                <a:solidFill>
                  <a:schemeClr val="bg2"/>
                </a:solidFill>
                <a:effectLst/>
                <a:ea typeface="Times New Roman" panose="02020603050405020304" pitchFamily="18" charset="0"/>
              </a:rPr>
              <a:t>Practice</a:t>
            </a:r>
            <a:r>
              <a:rPr lang="cs-CZ" sz="2000" dirty="0">
                <a:solidFill>
                  <a:schemeClr val="bg2"/>
                </a:solidFill>
                <a:effectLst/>
                <a:ea typeface="Times New Roman" panose="02020603050405020304" pitchFamily="18" charset="0"/>
              </a:rPr>
              <a:t>. London: </a:t>
            </a:r>
            <a:r>
              <a:rPr lang="cs-CZ" sz="2000" dirty="0" err="1">
                <a:solidFill>
                  <a:schemeClr val="bg2"/>
                </a:solidFill>
                <a:effectLst/>
                <a:ea typeface="Times New Roman" panose="02020603050405020304" pitchFamily="18" charset="0"/>
              </a:rPr>
              <a:t>Kogan</a:t>
            </a:r>
            <a:r>
              <a:rPr lang="cs-CZ" sz="2000" dirty="0">
                <a:solidFill>
                  <a:schemeClr val="bg2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chemeClr val="bg2"/>
                </a:solidFill>
                <a:effectLst/>
                <a:ea typeface="Times New Roman" panose="02020603050405020304" pitchFamily="18" charset="0"/>
              </a:rPr>
              <a:t>Page</a:t>
            </a:r>
            <a:r>
              <a:rPr lang="cs-CZ" sz="2000" dirty="0">
                <a:solidFill>
                  <a:schemeClr val="bg2"/>
                </a:solidFill>
                <a:effectLst/>
                <a:ea typeface="Times New Roman" panose="02020603050405020304" pitchFamily="18" charset="0"/>
              </a:rPr>
              <a:t> Ltd. ISBN 9780749498276.</a:t>
            </a:r>
          </a:p>
          <a:p>
            <a:pPr algn="just"/>
            <a:r>
              <a:rPr lang="cs-CZ" sz="2000" dirty="0">
                <a:solidFill>
                  <a:schemeClr val="bg2"/>
                </a:solidFill>
                <a:effectLst/>
                <a:ea typeface="Times New Roman" panose="02020603050405020304" pitchFamily="18" charset="0"/>
              </a:rPr>
              <a:t>BREWSTER, C. a SPARROW, P., 2016. </a:t>
            </a:r>
            <a:r>
              <a:rPr lang="cs-CZ" sz="2000" i="1" dirty="0">
                <a:solidFill>
                  <a:schemeClr val="bg2"/>
                </a:solidFill>
                <a:effectLst/>
                <a:ea typeface="Times New Roman" panose="02020603050405020304" pitchFamily="18" charset="0"/>
              </a:rPr>
              <a:t>International </a:t>
            </a:r>
            <a:r>
              <a:rPr lang="cs-CZ" sz="2000" i="1" dirty="0" err="1">
                <a:solidFill>
                  <a:schemeClr val="bg2"/>
                </a:solidFill>
                <a:effectLst/>
                <a:ea typeface="Times New Roman" panose="02020603050405020304" pitchFamily="18" charset="0"/>
              </a:rPr>
              <a:t>Human</a:t>
            </a:r>
            <a:r>
              <a:rPr lang="cs-CZ" sz="2000" i="1" dirty="0">
                <a:solidFill>
                  <a:schemeClr val="bg2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cs-CZ" sz="2000" i="1" dirty="0" err="1">
                <a:solidFill>
                  <a:schemeClr val="bg2"/>
                </a:solidFill>
                <a:effectLst/>
                <a:ea typeface="Times New Roman" panose="02020603050405020304" pitchFamily="18" charset="0"/>
              </a:rPr>
              <a:t>Resource</a:t>
            </a:r>
            <a:r>
              <a:rPr lang="cs-CZ" sz="2000" i="1" dirty="0">
                <a:solidFill>
                  <a:schemeClr val="bg2"/>
                </a:solidFill>
                <a:effectLst/>
                <a:ea typeface="Times New Roman" panose="02020603050405020304" pitchFamily="18" charset="0"/>
              </a:rPr>
              <a:t> Management. </a:t>
            </a:r>
            <a:r>
              <a:rPr lang="cs-CZ" sz="2000" i="1" dirty="0" err="1">
                <a:solidFill>
                  <a:schemeClr val="bg2"/>
                </a:solidFill>
                <a:effectLst/>
                <a:ea typeface="Times New Roman" panose="02020603050405020304" pitchFamily="18" charset="0"/>
              </a:rPr>
              <a:t>Contemporary</a:t>
            </a:r>
            <a:r>
              <a:rPr lang="cs-CZ" sz="2000" i="1" dirty="0">
                <a:solidFill>
                  <a:schemeClr val="bg2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cs-CZ" sz="2000" i="1" dirty="0" err="1">
                <a:solidFill>
                  <a:schemeClr val="bg2"/>
                </a:solidFill>
                <a:effectLst/>
                <a:ea typeface="Times New Roman" panose="02020603050405020304" pitchFamily="18" charset="0"/>
              </a:rPr>
              <a:t>Human</a:t>
            </a:r>
            <a:r>
              <a:rPr lang="cs-CZ" sz="2000" i="1" dirty="0">
                <a:solidFill>
                  <a:schemeClr val="bg2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cs-CZ" sz="2000" i="1" dirty="0" err="1">
                <a:solidFill>
                  <a:schemeClr val="bg2"/>
                </a:solidFill>
                <a:effectLst/>
                <a:ea typeface="Times New Roman" panose="02020603050405020304" pitchFamily="18" charset="0"/>
              </a:rPr>
              <a:t>Resource</a:t>
            </a:r>
            <a:r>
              <a:rPr lang="cs-CZ" sz="2000" i="1" dirty="0">
                <a:solidFill>
                  <a:schemeClr val="bg2"/>
                </a:solidFill>
                <a:effectLst/>
                <a:ea typeface="Times New Roman" panose="02020603050405020304" pitchFamily="18" charset="0"/>
              </a:rPr>
              <a:t>   </a:t>
            </a:r>
            <a:r>
              <a:rPr lang="cs-CZ" sz="2000" i="1" dirty="0" err="1">
                <a:solidFill>
                  <a:schemeClr val="bg2"/>
                </a:solidFill>
                <a:effectLst/>
                <a:ea typeface="Times New Roman" panose="02020603050405020304" pitchFamily="18" charset="0"/>
              </a:rPr>
              <a:t>Issues</a:t>
            </a:r>
            <a:r>
              <a:rPr lang="cs-CZ" sz="2000" i="1" dirty="0">
                <a:solidFill>
                  <a:schemeClr val="bg2"/>
                </a:solidFill>
                <a:effectLst/>
                <a:ea typeface="Times New Roman" panose="02020603050405020304" pitchFamily="18" charset="0"/>
              </a:rPr>
              <a:t> in </a:t>
            </a:r>
            <a:r>
              <a:rPr lang="cs-CZ" sz="2000" i="1" dirty="0" err="1">
                <a:solidFill>
                  <a:schemeClr val="bg2"/>
                </a:solidFill>
                <a:effectLst/>
                <a:ea typeface="Times New Roman" panose="02020603050405020304" pitchFamily="18" charset="0"/>
              </a:rPr>
              <a:t>Europe</a:t>
            </a:r>
            <a:r>
              <a:rPr lang="cs-CZ" sz="2000" i="1" dirty="0">
                <a:solidFill>
                  <a:schemeClr val="bg2"/>
                </a:solidFill>
                <a:effectLst/>
                <a:ea typeface="Times New Roman" panose="02020603050405020304" pitchFamily="18" charset="0"/>
              </a:rPr>
              <a:t>. 2016. New York: </a:t>
            </a:r>
            <a:r>
              <a:rPr lang="cs-CZ" sz="2000" i="1" dirty="0" err="1">
                <a:solidFill>
                  <a:schemeClr val="bg2"/>
                </a:solidFill>
                <a:effectLst/>
                <a:ea typeface="Times New Roman" panose="02020603050405020304" pitchFamily="18" charset="0"/>
              </a:rPr>
              <a:t>Routledge</a:t>
            </a:r>
            <a:r>
              <a:rPr lang="cs-CZ" sz="2000" i="1" dirty="0">
                <a:solidFill>
                  <a:schemeClr val="bg2"/>
                </a:solidFill>
                <a:effectLst/>
                <a:ea typeface="Times New Roman" panose="02020603050405020304" pitchFamily="18" charset="0"/>
              </a:rPr>
              <a:t>. 3rd </a:t>
            </a:r>
            <a:r>
              <a:rPr lang="cs-CZ" sz="2000" i="1" dirty="0" err="1">
                <a:solidFill>
                  <a:schemeClr val="bg2"/>
                </a:solidFill>
                <a:effectLst/>
                <a:ea typeface="Times New Roman" panose="02020603050405020304" pitchFamily="18" charset="0"/>
              </a:rPr>
              <a:t>edition</a:t>
            </a:r>
            <a:r>
              <a:rPr lang="cs-CZ" sz="2000" i="1" dirty="0">
                <a:solidFill>
                  <a:schemeClr val="bg2"/>
                </a:solidFill>
                <a:effectLst/>
                <a:ea typeface="Times New Roman" panose="02020603050405020304" pitchFamily="18" charset="0"/>
              </a:rPr>
              <a:t>. </a:t>
            </a:r>
            <a:r>
              <a:rPr lang="cs-CZ" sz="2000" dirty="0">
                <a:solidFill>
                  <a:schemeClr val="bg2"/>
                </a:solidFill>
                <a:effectLst/>
                <a:ea typeface="Times New Roman" panose="02020603050405020304" pitchFamily="18" charset="0"/>
              </a:rPr>
              <a:t>ISBN 978-1-138-77603-6.</a:t>
            </a:r>
          </a:p>
          <a:p>
            <a:pPr marL="0" indent="0" algn="just">
              <a:buNone/>
            </a:pPr>
            <a:endParaRPr lang="cs-CZ" sz="2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2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HRM	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020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 err="1">
                <a:solidFill>
                  <a:schemeClr val="bg2"/>
                </a:solidFill>
                <a:effectLst/>
                <a:latin typeface="+mn-lt"/>
              </a:rPr>
              <a:t>Seminar</a:t>
            </a: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 1 - TASK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marL="0" indent="0" algn="just">
              <a:buNone/>
            </a:pPr>
            <a:r>
              <a:rPr lang="cs-CZ" sz="3000" b="1" dirty="0" err="1">
                <a:solidFill>
                  <a:schemeClr val="bg2"/>
                </a:solidFill>
              </a:rPr>
              <a:t>Importance</a:t>
            </a:r>
            <a:r>
              <a:rPr lang="cs-CZ" sz="3000" b="1" dirty="0">
                <a:solidFill>
                  <a:schemeClr val="bg2"/>
                </a:solidFill>
              </a:rPr>
              <a:t> </a:t>
            </a:r>
            <a:r>
              <a:rPr lang="cs-CZ" sz="3000" b="1" dirty="0" err="1">
                <a:solidFill>
                  <a:schemeClr val="bg2"/>
                </a:solidFill>
              </a:rPr>
              <a:t>of</a:t>
            </a:r>
            <a:r>
              <a:rPr lang="cs-CZ" sz="3000" b="1" dirty="0">
                <a:solidFill>
                  <a:schemeClr val="bg2"/>
                </a:solidFill>
              </a:rPr>
              <a:t> HRM</a:t>
            </a:r>
          </a:p>
          <a:p>
            <a:pPr marL="0" indent="0" algn="just">
              <a:buNone/>
            </a:pPr>
            <a:r>
              <a:rPr lang="cs-CZ" sz="3000" dirty="0" err="1">
                <a:solidFill>
                  <a:schemeClr val="bg2"/>
                </a:solidFill>
              </a:rPr>
              <a:t>Read</a:t>
            </a:r>
            <a:r>
              <a:rPr lang="cs-CZ" sz="3000" dirty="0">
                <a:solidFill>
                  <a:schemeClr val="bg2"/>
                </a:solidFill>
              </a:rPr>
              <a:t> </a:t>
            </a:r>
            <a:r>
              <a:rPr lang="cs-CZ" sz="3000" dirty="0" err="1">
                <a:solidFill>
                  <a:schemeClr val="bg2"/>
                </a:solidFill>
              </a:rPr>
              <a:t>the</a:t>
            </a:r>
            <a:r>
              <a:rPr lang="cs-CZ" sz="3000" dirty="0">
                <a:solidFill>
                  <a:schemeClr val="bg2"/>
                </a:solidFill>
              </a:rPr>
              <a:t> text.</a:t>
            </a:r>
          </a:p>
          <a:p>
            <a:pPr marL="0" indent="0" algn="just">
              <a:buNone/>
            </a:pPr>
            <a:r>
              <a:rPr lang="cs-CZ" sz="3000" dirty="0" err="1">
                <a:solidFill>
                  <a:schemeClr val="bg2"/>
                </a:solidFill>
              </a:rPr>
              <a:t>Answer</a:t>
            </a:r>
            <a:r>
              <a:rPr lang="cs-CZ" sz="3000" dirty="0">
                <a:solidFill>
                  <a:schemeClr val="bg2"/>
                </a:solidFill>
              </a:rPr>
              <a:t> </a:t>
            </a:r>
            <a:r>
              <a:rPr lang="cs-CZ" sz="3000" dirty="0" err="1">
                <a:solidFill>
                  <a:schemeClr val="bg2"/>
                </a:solidFill>
              </a:rPr>
              <a:t>the</a:t>
            </a:r>
            <a:r>
              <a:rPr lang="cs-CZ" sz="3000" dirty="0">
                <a:solidFill>
                  <a:schemeClr val="bg2"/>
                </a:solidFill>
              </a:rPr>
              <a:t> </a:t>
            </a:r>
            <a:r>
              <a:rPr lang="cs-CZ" sz="3000" dirty="0" err="1">
                <a:solidFill>
                  <a:schemeClr val="bg2"/>
                </a:solidFill>
              </a:rPr>
              <a:t>questions</a:t>
            </a:r>
            <a:r>
              <a:rPr lang="cs-CZ" sz="3000" dirty="0">
                <a:solidFill>
                  <a:schemeClr val="bg2"/>
                </a:solidFill>
              </a:rPr>
              <a:t> and </a:t>
            </a:r>
            <a:r>
              <a:rPr lang="cs-CZ" sz="3000" dirty="0" err="1">
                <a:solidFill>
                  <a:schemeClr val="bg2"/>
                </a:solidFill>
              </a:rPr>
              <a:t>think</a:t>
            </a:r>
            <a:r>
              <a:rPr lang="cs-CZ" sz="3000" dirty="0">
                <a:solidFill>
                  <a:schemeClr val="bg2"/>
                </a:solidFill>
              </a:rPr>
              <a:t> </a:t>
            </a:r>
            <a:r>
              <a:rPr lang="cs-CZ" sz="3000" dirty="0" err="1">
                <a:solidFill>
                  <a:schemeClr val="bg2"/>
                </a:solidFill>
              </a:rPr>
              <a:t>about</a:t>
            </a:r>
            <a:r>
              <a:rPr lang="cs-CZ" sz="3000" dirty="0">
                <a:solidFill>
                  <a:schemeClr val="bg2"/>
                </a:solidFill>
              </a:rPr>
              <a:t> </a:t>
            </a:r>
            <a:r>
              <a:rPr lang="cs-CZ" sz="3000" dirty="0" err="1">
                <a:solidFill>
                  <a:schemeClr val="bg2"/>
                </a:solidFill>
              </a:rPr>
              <a:t>interesting</a:t>
            </a:r>
            <a:r>
              <a:rPr lang="cs-CZ" sz="3000" dirty="0">
                <a:solidFill>
                  <a:schemeClr val="bg2"/>
                </a:solidFill>
              </a:rPr>
              <a:t> </a:t>
            </a:r>
            <a:r>
              <a:rPr lang="cs-CZ" sz="3000" dirty="0" err="1">
                <a:solidFill>
                  <a:schemeClr val="bg2"/>
                </a:solidFill>
              </a:rPr>
              <a:t>points</a:t>
            </a:r>
            <a:r>
              <a:rPr lang="cs-CZ" sz="3000" dirty="0">
                <a:solidFill>
                  <a:schemeClr val="bg2"/>
                </a:solidFill>
              </a:rPr>
              <a:t> </a:t>
            </a:r>
            <a:r>
              <a:rPr lang="cs-CZ" sz="3000" dirty="0" err="1">
                <a:solidFill>
                  <a:schemeClr val="bg2"/>
                </a:solidFill>
              </a:rPr>
              <a:t>of</a:t>
            </a:r>
            <a:r>
              <a:rPr lang="cs-CZ" sz="3000" dirty="0">
                <a:solidFill>
                  <a:schemeClr val="bg2"/>
                </a:solidFill>
              </a:rPr>
              <a:t> </a:t>
            </a:r>
            <a:r>
              <a:rPr lang="cs-CZ" sz="3000" dirty="0" err="1">
                <a:solidFill>
                  <a:schemeClr val="bg2"/>
                </a:solidFill>
              </a:rPr>
              <a:t>the</a:t>
            </a:r>
            <a:r>
              <a:rPr lang="cs-CZ" sz="3000" dirty="0">
                <a:solidFill>
                  <a:schemeClr val="bg2"/>
                </a:solidFill>
              </a:rPr>
              <a:t> HR. 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HRM	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491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99592" y="1052737"/>
            <a:ext cx="5832475" cy="1656184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3500" b="1" dirty="0" err="1">
                <a:solidFill>
                  <a:schemeClr val="bg2"/>
                </a:solidFill>
              </a:rPr>
              <a:t>Thank</a:t>
            </a:r>
            <a:r>
              <a:rPr lang="cs-CZ" sz="3500" b="1" dirty="0">
                <a:solidFill>
                  <a:schemeClr val="bg2"/>
                </a:solidFill>
              </a:rPr>
              <a:t> </a:t>
            </a:r>
            <a:r>
              <a:rPr lang="cs-CZ" sz="3500" b="1" dirty="0" err="1">
                <a:solidFill>
                  <a:schemeClr val="bg2"/>
                </a:solidFill>
              </a:rPr>
              <a:t>you</a:t>
            </a:r>
            <a:r>
              <a:rPr lang="cs-CZ" sz="3500" b="1" dirty="0">
                <a:solidFill>
                  <a:schemeClr val="bg2"/>
                </a:solidFill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3500" b="1" dirty="0" err="1">
                <a:solidFill>
                  <a:schemeClr val="bg2"/>
                </a:solidFill>
              </a:rPr>
              <a:t>for</a:t>
            </a:r>
            <a:r>
              <a:rPr lang="cs-CZ" sz="3500" b="1" dirty="0">
                <a:solidFill>
                  <a:schemeClr val="bg2"/>
                </a:solidFill>
              </a:rPr>
              <a:t> </a:t>
            </a:r>
            <a:r>
              <a:rPr lang="cs-CZ" sz="3500" b="1" dirty="0" err="1">
                <a:solidFill>
                  <a:schemeClr val="bg2"/>
                </a:solidFill>
              </a:rPr>
              <a:t>your</a:t>
            </a:r>
            <a:r>
              <a:rPr lang="cs-CZ" sz="3500" b="1" dirty="0">
                <a:solidFill>
                  <a:schemeClr val="bg2"/>
                </a:solidFill>
              </a:rPr>
              <a:t> </a:t>
            </a:r>
            <a:r>
              <a:rPr lang="cs-CZ" sz="3500" b="1" dirty="0" err="1">
                <a:solidFill>
                  <a:schemeClr val="bg2"/>
                </a:solidFill>
              </a:rPr>
              <a:t>attention</a:t>
            </a:r>
            <a:r>
              <a:rPr lang="cs-CZ" sz="3500" b="1" dirty="0">
                <a:solidFill>
                  <a:schemeClr val="bg2"/>
                </a:solidFill>
              </a:rPr>
              <a:t>.</a:t>
            </a:r>
            <a:endParaRPr lang="cs-CZ" sz="3500" dirty="0">
              <a:solidFill>
                <a:schemeClr val="bg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cs-CZ" sz="3500" dirty="0"/>
              <a:t>Děkuji vám za pozornost, přeji příjemný den.</a:t>
            </a:r>
          </a:p>
        </p:txBody>
      </p:sp>
      <p:pic>
        <p:nvPicPr>
          <p:cNvPr id="52242" name="Picture 18" descr="PE01931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355976" y="3212976"/>
            <a:ext cx="3864751" cy="2993572"/>
          </a:xfrm>
        </p:spPr>
      </p:pic>
      <p:sp>
        <p:nvSpPr>
          <p:cNvPr id="7" name="Obdélník 6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>
                <a:latin typeface="Arial" pitchFamily="34" charset="0"/>
                <a:cs typeface="Arial" pitchFamily="34" charset="0"/>
              </a:rPr>
              <a:t>HRM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3FA7C956-A34B-46E8-B883-E9F0F5CEA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2348880"/>
            <a:ext cx="4656839" cy="40770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300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1440160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 err="1">
                <a:solidFill>
                  <a:schemeClr val="bg2"/>
                </a:solidFill>
                <a:effectLst/>
                <a:latin typeface="+mn-lt"/>
              </a:rPr>
              <a:t>What</a:t>
            </a: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 do </a:t>
            </a:r>
            <a:r>
              <a:rPr lang="cs-CZ" sz="3300" b="1" dirty="0" err="1">
                <a:solidFill>
                  <a:schemeClr val="bg2"/>
                </a:solidFill>
                <a:effectLst/>
                <a:latin typeface="+mn-lt"/>
              </a:rPr>
              <a:t>you</a:t>
            </a: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 </a:t>
            </a:r>
            <a:r>
              <a:rPr lang="cs-CZ" sz="3300" b="1" dirty="0" err="1">
                <a:solidFill>
                  <a:schemeClr val="bg2"/>
                </a:solidFill>
                <a:effectLst/>
                <a:latin typeface="+mn-lt"/>
              </a:rPr>
              <a:t>expect</a:t>
            </a: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?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060848"/>
            <a:ext cx="8136904" cy="4463776"/>
          </a:xfrm>
        </p:spPr>
        <p:txBody>
          <a:bodyPr/>
          <a:lstStyle/>
          <a:p>
            <a:pPr algn="just">
              <a:buNone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HRM	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5EBC725-A03D-4A76-AD0E-ADCD87432F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917426"/>
            <a:ext cx="6048672" cy="4463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586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 err="1">
                <a:solidFill>
                  <a:schemeClr val="bg2"/>
                </a:solidFill>
                <a:effectLst/>
                <a:latin typeface="+mn-lt"/>
              </a:rPr>
              <a:t>Introduction</a:t>
            </a:r>
            <a:endParaRPr lang="cs-CZ" sz="3300" b="1" dirty="0"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42344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VEVOX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…</a:t>
            </a:r>
          </a:p>
          <a:p>
            <a:pPr algn="just">
              <a:buNone/>
            </a:pPr>
            <a:r>
              <a:rPr lang="cs-CZ" sz="3000" dirty="0" err="1">
                <a:solidFill>
                  <a:schemeClr val="bg2"/>
                </a:solidFill>
              </a:rPr>
              <a:t>What</a:t>
            </a:r>
            <a:r>
              <a:rPr lang="cs-CZ" sz="3000" dirty="0">
                <a:solidFill>
                  <a:schemeClr val="bg2"/>
                </a:solidFill>
              </a:rPr>
              <a:t> </a:t>
            </a:r>
            <a:r>
              <a:rPr lang="cs-CZ" sz="3000" dirty="0" err="1">
                <a:solidFill>
                  <a:schemeClr val="bg2"/>
                </a:solidFill>
              </a:rPr>
              <a:t>work</a:t>
            </a:r>
            <a:r>
              <a:rPr lang="cs-CZ" sz="3000" dirty="0">
                <a:solidFill>
                  <a:schemeClr val="bg2"/>
                </a:solidFill>
              </a:rPr>
              <a:t> </a:t>
            </a:r>
            <a:r>
              <a:rPr lang="cs-CZ" sz="3000" dirty="0" err="1">
                <a:solidFill>
                  <a:schemeClr val="bg2"/>
                </a:solidFill>
              </a:rPr>
              <a:t>experience</a:t>
            </a:r>
            <a:r>
              <a:rPr lang="cs-CZ" sz="3000" dirty="0">
                <a:solidFill>
                  <a:schemeClr val="bg2"/>
                </a:solidFill>
              </a:rPr>
              <a:t> do </a:t>
            </a:r>
            <a:r>
              <a:rPr lang="cs-CZ" sz="3000" dirty="0" err="1">
                <a:solidFill>
                  <a:schemeClr val="bg2"/>
                </a:solidFill>
              </a:rPr>
              <a:t>you</a:t>
            </a:r>
            <a:r>
              <a:rPr lang="cs-CZ" sz="3000" dirty="0">
                <a:solidFill>
                  <a:schemeClr val="bg2"/>
                </a:solidFill>
              </a:rPr>
              <a:t> </a:t>
            </a:r>
            <a:r>
              <a:rPr lang="cs-CZ" sz="3000" dirty="0" err="1">
                <a:solidFill>
                  <a:schemeClr val="bg2"/>
                </a:solidFill>
              </a:rPr>
              <a:t>have</a:t>
            </a:r>
            <a:r>
              <a:rPr lang="cs-CZ" sz="3000" dirty="0">
                <a:solidFill>
                  <a:schemeClr val="bg2"/>
                </a:solidFill>
              </a:rPr>
              <a:t>?</a:t>
            </a:r>
          </a:p>
          <a:p>
            <a:pPr algn="just">
              <a:buNone/>
            </a:pPr>
            <a:r>
              <a:rPr lang="cs-CZ" sz="3000" dirty="0" err="1">
                <a:solidFill>
                  <a:schemeClr val="bg2"/>
                </a:solidFill>
              </a:rPr>
              <a:t>What</a:t>
            </a:r>
            <a:r>
              <a:rPr lang="cs-CZ" sz="3000" dirty="0">
                <a:solidFill>
                  <a:schemeClr val="bg2"/>
                </a:solidFill>
              </a:rPr>
              <a:t> </a:t>
            </a:r>
            <a:r>
              <a:rPr lang="cs-CZ" sz="3000" dirty="0" err="1">
                <a:solidFill>
                  <a:schemeClr val="bg2"/>
                </a:solidFill>
              </a:rPr>
              <a:t>experience</a:t>
            </a:r>
            <a:r>
              <a:rPr lang="cs-CZ" sz="3000" dirty="0">
                <a:solidFill>
                  <a:schemeClr val="bg2"/>
                </a:solidFill>
              </a:rPr>
              <a:t> do </a:t>
            </a:r>
            <a:r>
              <a:rPr lang="cs-CZ" sz="3000" dirty="0" err="1">
                <a:solidFill>
                  <a:schemeClr val="bg2"/>
                </a:solidFill>
              </a:rPr>
              <a:t>you</a:t>
            </a:r>
            <a:r>
              <a:rPr lang="cs-CZ" sz="3000" dirty="0">
                <a:solidFill>
                  <a:schemeClr val="bg2"/>
                </a:solidFill>
              </a:rPr>
              <a:t> </a:t>
            </a:r>
            <a:r>
              <a:rPr lang="cs-CZ" sz="3000" dirty="0" err="1">
                <a:solidFill>
                  <a:schemeClr val="bg2"/>
                </a:solidFill>
              </a:rPr>
              <a:t>have</a:t>
            </a:r>
            <a:r>
              <a:rPr lang="cs-CZ" sz="3000" dirty="0">
                <a:solidFill>
                  <a:schemeClr val="bg2"/>
                </a:solidFill>
              </a:rPr>
              <a:t> </a:t>
            </a:r>
            <a:r>
              <a:rPr lang="cs-CZ" sz="3000" dirty="0" err="1">
                <a:solidFill>
                  <a:schemeClr val="bg2"/>
                </a:solidFill>
              </a:rPr>
              <a:t>with</a:t>
            </a:r>
            <a:r>
              <a:rPr lang="cs-CZ" sz="3000" dirty="0">
                <a:solidFill>
                  <a:schemeClr val="bg2"/>
                </a:solidFill>
              </a:rPr>
              <a:t> HRM, AI in HRM, HR </a:t>
            </a:r>
            <a:r>
              <a:rPr lang="cs-CZ" sz="3000" dirty="0" err="1">
                <a:solidFill>
                  <a:schemeClr val="bg2"/>
                </a:solidFill>
              </a:rPr>
              <a:t>softwares</a:t>
            </a:r>
            <a:r>
              <a:rPr lang="cs-CZ" sz="3000" dirty="0">
                <a:solidFill>
                  <a:schemeClr val="bg2"/>
                </a:solidFill>
              </a:rPr>
              <a:t>…?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HRM	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9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12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1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12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3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15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 err="1">
                <a:solidFill>
                  <a:schemeClr val="bg2"/>
                </a:solidFill>
                <a:effectLst/>
                <a:latin typeface="+mn-lt"/>
              </a:rPr>
              <a:t>Syllabus</a:t>
            </a:r>
            <a:endParaRPr lang="cs-CZ" sz="3300" b="1" dirty="0"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28735"/>
            <a:ext cx="8640960" cy="509588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dirty="0">
                <a:solidFill>
                  <a:schemeClr val="bg2"/>
                </a:solidFill>
              </a:rPr>
              <a:t>1.	Strategic human resource management</a:t>
            </a:r>
          </a:p>
          <a:p>
            <a:pPr marL="0" indent="0" algn="just">
              <a:buNone/>
            </a:pPr>
            <a:r>
              <a:rPr lang="en-US" sz="2800" dirty="0">
                <a:solidFill>
                  <a:schemeClr val="bg2"/>
                </a:solidFill>
              </a:rPr>
              <a:t>2.	Human resource management processes</a:t>
            </a:r>
          </a:p>
          <a:p>
            <a:pPr marL="0" indent="0" algn="just">
              <a:buNone/>
            </a:pPr>
            <a:r>
              <a:rPr lang="en-US" sz="2800" dirty="0">
                <a:solidFill>
                  <a:schemeClr val="bg2"/>
                </a:solidFill>
              </a:rPr>
              <a:t>3.	</a:t>
            </a:r>
            <a:r>
              <a:rPr lang="cs-CZ" sz="2800" dirty="0" err="1">
                <a:solidFill>
                  <a:schemeClr val="bg2"/>
                </a:solidFill>
              </a:rPr>
              <a:t>Sustainability</a:t>
            </a:r>
            <a:endParaRPr lang="en-US" sz="28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r>
              <a:rPr lang="en-US" sz="2800" dirty="0">
                <a:solidFill>
                  <a:schemeClr val="bg2"/>
                </a:solidFill>
              </a:rPr>
              <a:t>4.	Performance management</a:t>
            </a:r>
          </a:p>
          <a:p>
            <a:pPr marL="0" indent="0" algn="just">
              <a:buNone/>
            </a:pPr>
            <a:r>
              <a:rPr lang="en-US" sz="2800" dirty="0">
                <a:solidFill>
                  <a:schemeClr val="bg2"/>
                </a:solidFill>
              </a:rPr>
              <a:t>5.	People resourcing</a:t>
            </a:r>
          </a:p>
          <a:p>
            <a:pPr marL="0" indent="0" algn="just">
              <a:buNone/>
            </a:pPr>
            <a:r>
              <a:rPr lang="en-US" sz="2800" dirty="0">
                <a:solidFill>
                  <a:schemeClr val="bg2"/>
                </a:solidFill>
              </a:rPr>
              <a:t>6.	Learning and development</a:t>
            </a:r>
          </a:p>
          <a:p>
            <a:pPr marL="0" indent="0" algn="just">
              <a:buNone/>
            </a:pPr>
            <a:r>
              <a:rPr lang="en-US" sz="2800" dirty="0">
                <a:solidFill>
                  <a:schemeClr val="bg2"/>
                </a:solidFill>
              </a:rPr>
              <a:t>7.	Motivation</a:t>
            </a:r>
          </a:p>
          <a:p>
            <a:pPr marL="0" indent="0" algn="just">
              <a:buNone/>
            </a:pPr>
            <a:r>
              <a:rPr lang="en-US" sz="2800" dirty="0">
                <a:solidFill>
                  <a:schemeClr val="bg2"/>
                </a:solidFill>
              </a:rPr>
              <a:t>8.	Reward management</a:t>
            </a:r>
          </a:p>
          <a:p>
            <a:pPr marL="0" indent="0" algn="just">
              <a:buNone/>
            </a:pPr>
            <a:r>
              <a:rPr lang="en-US" sz="2800" dirty="0">
                <a:solidFill>
                  <a:schemeClr val="bg2"/>
                </a:solidFill>
              </a:rPr>
              <a:t>9.	HRM policies and practices and employment law</a:t>
            </a:r>
          </a:p>
          <a:p>
            <a:pPr marL="0" indent="0" algn="just">
              <a:buNone/>
            </a:pPr>
            <a:endParaRPr lang="cs-CZ" sz="28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HRM	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371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 err="1">
                <a:solidFill>
                  <a:schemeClr val="bg2"/>
                </a:solidFill>
                <a:effectLst/>
                <a:latin typeface="+mn-lt"/>
              </a:rPr>
              <a:t>Conditions</a:t>
            </a:r>
            <a:endParaRPr lang="cs-CZ" sz="3300" b="1" dirty="0"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28735"/>
            <a:ext cx="8136904" cy="5095889"/>
          </a:xfrm>
        </p:spPr>
        <p:txBody>
          <a:bodyPr/>
          <a:lstStyle/>
          <a:p>
            <a:pPr marL="0" indent="0" algn="just">
              <a:buNone/>
            </a:pPr>
            <a:r>
              <a:rPr lang="cs-CZ" sz="2600">
                <a:solidFill>
                  <a:schemeClr val="bg2"/>
                </a:solidFill>
                <a:hlinkClick r:id="rId2"/>
              </a:rPr>
              <a:t>https://is.slu.cz/auth/el/opf/leto2025/PEMNAHRM/index.qwarp?mode=edit</a:t>
            </a:r>
            <a:endParaRPr lang="cs-CZ" sz="260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26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r>
              <a:rPr lang="en-US" sz="2600" dirty="0">
                <a:solidFill>
                  <a:schemeClr val="bg2"/>
                </a:solidFill>
              </a:rPr>
              <a:t>60% attendance at seminars is required. </a:t>
            </a:r>
            <a:endParaRPr lang="cs-CZ" sz="26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r>
              <a:rPr lang="en-US" sz="2600" dirty="0">
                <a:solidFill>
                  <a:schemeClr val="bg2"/>
                </a:solidFill>
              </a:rPr>
              <a:t>Course evaluation 100 points maximum </a:t>
            </a:r>
            <a:endParaRPr lang="cs-CZ" sz="2600" dirty="0">
              <a:solidFill>
                <a:schemeClr val="bg2"/>
              </a:solidFill>
            </a:endParaRPr>
          </a:p>
          <a:p>
            <a:pPr algn="just">
              <a:buFontTx/>
              <a:buChar char="-"/>
            </a:pPr>
            <a:r>
              <a:rPr lang="en-US" sz="2600" dirty="0">
                <a:solidFill>
                  <a:schemeClr val="bg2"/>
                </a:solidFill>
              </a:rPr>
              <a:t>60 pts – final test </a:t>
            </a:r>
            <a:endParaRPr lang="cs-CZ" sz="2600" dirty="0">
              <a:solidFill>
                <a:schemeClr val="bg2"/>
              </a:solidFill>
            </a:endParaRPr>
          </a:p>
          <a:p>
            <a:pPr algn="just">
              <a:buFontTx/>
              <a:buChar char="-"/>
            </a:pPr>
            <a:r>
              <a:rPr lang="cs-CZ" sz="2600" dirty="0">
                <a:solidFill>
                  <a:schemeClr val="bg2"/>
                </a:solidFill>
              </a:rPr>
              <a:t>3</a:t>
            </a:r>
            <a:r>
              <a:rPr lang="en-US" sz="2600" dirty="0">
                <a:solidFill>
                  <a:schemeClr val="bg2"/>
                </a:solidFill>
              </a:rPr>
              <a:t>0 pts – </a:t>
            </a:r>
            <a:r>
              <a:rPr lang="cs-CZ" sz="2600" dirty="0">
                <a:solidFill>
                  <a:schemeClr val="bg2"/>
                </a:solidFill>
              </a:rPr>
              <a:t>video </a:t>
            </a:r>
            <a:r>
              <a:rPr lang="en-US" sz="2600" dirty="0">
                <a:solidFill>
                  <a:schemeClr val="bg2"/>
                </a:solidFill>
              </a:rPr>
              <a:t>(</a:t>
            </a:r>
            <a:r>
              <a:rPr lang="cs-CZ" sz="2600" dirty="0">
                <a:solidFill>
                  <a:schemeClr val="bg2"/>
                </a:solidFill>
              </a:rPr>
              <a:t>2</a:t>
            </a:r>
            <a:r>
              <a:rPr lang="en-US" sz="2600" dirty="0">
                <a:solidFill>
                  <a:schemeClr val="bg2"/>
                </a:solidFill>
              </a:rPr>
              <a:t>0 pts inserting video to storage, </a:t>
            </a:r>
            <a:r>
              <a:rPr lang="cs-CZ" sz="2600" dirty="0">
                <a:solidFill>
                  <a:schemeClr val="bg2"/>
                </a:solidFill>
              </a:rPr>
              <a:t>1</a:t>
            </a:r>
            <a:r>
              <a:rPr lang="en-US" sz="2600" dirty="0">
                <a:solidFill>
                  <a:schemeClr val="bg2"/>
                </a:solidFill>
              </a:rPr>
              <a:t>0 pts its presentation)</a:t>
            </a:r>
            <a:r>
              <a:rPr lang="cs-CZ" sz="2600" dirty="0">
                <a:solidFill>
                  <a:schemeClr val="bg2"/>
                </a:solidFill>
              </a:rPr>
              <a:t>. </a:t>
            </a:r>
          </a:p>
          <a:p>
            <a:pPr algn="just">
              <a:buFontTx/>
              <a:buChar char="-"/>
            </a:pPr>
            <a:r>
              <a:rPr lang="cs-CZ" sz="2600" dirty="0">
                <a:solidFill>
                  <a:schemeClr val="bg2"/>
                </a:solidFill>
              </a:rPr>
              <a:t>10 </a:t>
            </a:r>
            <a:r>
              <a:rPr lang="cs-CZ" sz="2600" dirty="0" err="1">
                <a:solidFill>
                  <a:schemeClr val="bg2"/>
                </a:solidFill>
              </a:rPr>
              <a:t>pts</a:t>
            </a:r>
            <a:r>
              <a:rPr lang="cs-CZ" sz="2600" dirty="0">
                <a:solidFill>
                  <a:schemeClr val="bg2"/>
                </a:solidFill>
              </a:rPr>
              <a:t> – </a:t>
            </a:r>
            <a:r>
              <a:rPr lang="cs-CZ" sz="2600" dirty="0" err="1">
                <a:solidFill>
                  <a:schemeClr val="bg2"/>
                </a:solidFill>
              </a:rPr>
              <a:t>active</a:t>
            </a:r>
            <a:r>
              <a:rPr lang="cs-CZ" sz="2600" dirty="0">
                <a:solidFill>
                  <a:schemeClr val="bg2"/>
                </a:solidFill>
              </a:rPr>
              <a:t> </a:t>
            </a:r>
            <a:r>
              <a:rPr lang="cs-CZ" sz="2600" dirty="0" err="1">
                <a:solidFill>
                  <a:schemeClr val="bg2"/>
                </a:solidFill>
              </a:rPr>
              <a:t>participation</a:t>
            </a:r>
            <a:r>
              <a:rPr lang="cs-CZ" sz="2600" dirty="0">
                <a:solidFill>
                  <a:schemeClr val="bg2"/>
                </a:solidFill>
              </a:rPr>
              <a:t> in </a:t>
            </a:r>
            <a:r>
              <a:rPr lang="cs-CZ" sz="2600" dirty="0" err="1">
                <a:solidFill>
                  <a:schemeClr val="bg2"/>
                </a:solidFill>
              </a:rPr>
              <a:t>seminars</a:t>
            </a:r>
            <a:r>
              <a:rPr lang="cs-CZ" sz="2600" dirty="0">
                <a:solidFill>
                  <a:schemeClr val="bg2"/>
                </a:solidFill>
              </a:rPr>
              <a:t> (5 </a:t>
            </a:r>
            <a:r>
              <a:rPr lang="cs-CZ" sz="2600" dirty="0" err="1">
                <a:solidFill>
                  <a:schemeClr val="bg2"/>
                </a:solidFill>
              </a:rPr>
              <a:t>seminars</a:t>
            </a:r>
            <a:r>
              <a:rPr lang="cs-CZ" sz="2600" dirty="0">
                <a:solidFill>
                  <a:schemeClr val="bg2"/>
                </a:solidFill>
              </a:rPr>
              <a:t> </a:t>
            </a:r>
            <a:r>
              <a:rPr lang="cs-CZ" sz="2600" dirty="0" err="1">
                <a:solidFill>
                  <a:schemeClr val="bg2"/>
                </a:solidFill>
              </a:rPr>
              <a:t>with</a:t>
            </a:r>
            <a:r>
              <a:rPr lang="cs-CZ" sz="2600" dirty="0">
                <a:solidFill>
                  <a:schemeClr val="bg2"/>
                </a:solidFill>
              </a:rPr>
              <a:t> 2 </a:t>
            </a:r>
            <a:r>
              <a:rPr lang="cs-CZ" sz="2600" dirty="0" err="1">
                <a:solidFill>
                  <a:schemeClr val="bg2"/>
                </a:solidFill>
              </a:rPr>
              <a:t>pts</a:t>
            </a:r>
            <a:r>
              <a:rPr lang="cs-CZ" sz="2600" dirty="0">
                <a:solidFill>
                  <a:schemeClr val="bg2"/>
                </a:solidFill>
              </a:rPr>
              <a:t> </a:t>
            </a:r>
            <a:r>
              <a:rPr lang="cs-CZ" sz="2600" dirty="0" err="1">
                <a:solidFill>
                  <a:schemeClr val="bg2"/>
                </a:solidFill>
              </a:rPr>
              <a:t>activity</a:t>
            </a:r>
            <a:r>
              <a:rPr lang="cs-CZ" sz="2600" dirty="0">
                <a:solidFill>
                  <a:schemeClr val="bg2"/>
                </a:solidFill>
              </a:rPr>
              <a:t>)</a:t>
            </a: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HRM	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730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Video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Team </a:t>
            </a:r>
            <a:r>
              <a:rPr lang="cs-CZ" sz="3000" dirty="0" err="1">
                <a:solidFill>
                  <a:schemeClr val="bg2"/>
                </a:solidFill>
              </a:rPr>
              <a:t>work</a:t>
            </a:r>
            <a:r>
              <a:rPr lang="cs-CZ" sz="3000" dirty="0">
                <a:solidFill>
                  <a:schemeClr val="bg2"/>
                </a:solidFill>
              </a:rPr>
              <a:t>, max. 3 </a:t>
            </a:r>
            <a:r>
              <a:rPr lang="cs-CZ" sz="3000" dirty="0" err="1">
                <a:solidFill>
                  <a:schemeClr val="bg2"/>
                </a:solidFill>
              </a:rPr>
              <a:t>members</a:t>
            </a:r>
            <a:r>
              <a:rPr lang="cs-CZ" sz="3000" dirty="0">
                <a:solidFill>
                  <a:schemeClr val="bg2"/>
                </a:solidFill>
              </a:rPr>
              <a:t> </a:t>
            </a:r>
            <a:r>
              <a:rPr lang="cs-CZ" sz="3000" dirty="0" err="1">
                <a:solidFill>
                  <a:schemeClr val="bg2"/>
                </a:solidFill>
              </a:rPr>
              <a:t>of</a:t>
            </a:r>
            <a:r>
              <a:rPr lang="cs-CZ" sz="3000" dirty="0">
                <a:solidFill>
                  <a:schemeClr val="bg2"/>
                </a:solidFill>
              </a:rPr>
              <a:t> </a:t>
            </a:r>
            <a:r>
              <a:rPr lang="cs-CZ" sz="3000" dirty="0" err="1">
                <a:solidFill>
                  <a:schemeClr val="bg2"/>
                </a:solidFill>
              </a:rPr>
              <a:t>the</a:t>
            </a:r>
            <a:r>
              <a:rPr lang="cs-CZ" sz="3000" dirty="0">
                <a:solidFill>
                  <a:schemeClr val="bg2"/>
                </a:solidFill>
              </a:rPr>
              <a:t> team</a:t>
            </a:r>
          </a:p>
          <a:p>
            <a:pPr marL="0" indent="0" algn="just">
              <a:buNone/>
            </a:pPr>
            <a:r>
              <a:rPr lang="cs-CZ" sz="3000" dirty="0" err="1">
                <a:solidFill>
                  <a:schemeClr val="bg2"/>
                </a:solidFill>
              </a:rPr>
              <a:t>Topic</a:t>
            </a:r>
            <a:r>
              <a:rPr lang="cs-CZ" sz="3000" dirty="0">
                <a:solidFill>
                  <a:schemeClr val="bg2"/>
                </a:solidFill>
              </a:rPr>
              <a:t>: </a:t>
            </a:r>
            <a:r>
              <a:rPr lang="cs-CZ" sz="3000" b="1" dirty="0" err="1">
                <a:solidFill>
                  <a:schemeClr val="bg2"/>
                </a:solidFill>
              </a:rPr>
              <a:t>Revision</a:t>
            </a:r>
            <a:r>
              <a:rPr lang="cs-CZ" sz="3000" b="1" dirty="0">
                <a:solidFill>
                  <a:schemeClr val="bg2"/>
                </a:solidFill>
              </a:rPr>
              <a:t> </a:t>
            </a:r>
            <a:r>
              <a:rPr lang="cs-CZ" sz="3000" b="1" dirty="0" err="1">
                <a:solidFill>
                  <a:schemeClr val="bg2"/>
                </a:solidFill>
              </a:rPr>
              <a:t>of</a:t>
            </a:r>
            <a:r>
              <a:rPr lang="cs-CZ" sz="3000" b="1" dirty="0">
                <a:solidFill>
                  <a:schemeClr val="bg2"/>
                </a:solidFill>
              </a:rPr>
              <a:t> </a:t>
            </a:r>
            <a:r>
              <a:rPr lang="cs-CZ" sz="3000" b="1" dirty="0" err="1">
                <a:solidFill>
                  <a:schemeClr val="bg2"/>
                </a:solidFill>
              </a:rPr>
              <a:t>previous</a:t>
            </a:r>
            <a:r>
              <a:rPr lang="cs-CZ" sz="3000" b="1" dirty="0">
                <a:solidFill>
                  <a:schemeClr val="bg2"/>
                </a:solidFill>
              </a:rPr>
              <a:t> </a:t>
            </a:r>
            <a:r>
              <a:rPr lang="cs-CZ" sz="3000" b="1" dirty="0" err="1">
                <a:solidFill>
                  <a:schemeClr val="bg2"/>
                </a:solidFill>
              </a:rPr>
              <a:t>lesson</a:t>
            </a:r>
            <a:endParaRPr lang="en-US" sz="3000" b="1" dirty="0">
              <a:solidFill>
                <a:schemeClr val="bg2"/>
              </a:solidFill>
            </a:endParaRPr>
          </a:p>
          <a:p>
            <a:pPr marL="514350" indent="-514350" algn="just">
              <a:buAutoNum type="arabicPeriod"/>
            </a:pPr>
            <a:r>
              <a:rPr lang="cs-CZ" sz="2400" dirty="0">
                <a:solidFill>
                  <a:schemeClr val="bg2"/>
                </a:solidFill>
              </a:rPr>
              <a:t>max 3 </a:t>
            </a:r>
            <a:r>
              <a:rPr lang="cs-CZ" sz="2400" dirty="0" err="1">
                <a:solidFill>
                  <a:schemeClr val="bg2"/>
                </a:solidFill>
              </a:rPr>
              <a:t>minutes</a:t>
            </a:r>
            <a:endParaRPr lang="cs-CZ" sz="2400" dirty="0">
              <a:solidFill>
                <a:schemeClr val="bg2"/>
              </a:solidFill>
            </a:endParaRPr>
          </a:p>
          <a:p>
            <a:pPr marL="514350" indent="-514350" algn="just">
              <a:buAutoNum type="arabicPeriod"/>
            </a:pPr>
            <a:r>
              <a:rPr lang="cs-CZ" sz="2400" dirty="0">
                <a:solidFill>
                  <a:schemeClr val="bg2"/>
                </a:solidFill>
              </a:rPr>
              <a:t>Video </a:t>
            </a:r>
            <a:r>
              <a:rPr lang="cs-CZ" sz="2400" dirty="0" err="1">
                <a:solidFill>
                  <a:schemeClr val="bg2"/>
                </a:solidFill>
              </a:rPr>
              <a:t>should</a:t>
            </a:r>
            <a:r>
              <a:rPr lang="cs-CZ" sz="2400" dirty="0">
                <a:solidFill>
                  <a:schemeClr val="bg2"/>
                </a:solidFill>
              </a:rPr>
              <a:t> </a:t>
            </a:r>
            <a:r>
              <a:rPr lang="cs-CZ" sz="2400" dirty="0" err="1">
                <a:solidFill>
                  <a:schemeClr val="bg2"/>
                </a:solidFill>
              </a:rPr>
              <a:t>recap</a:t>
            </a:r>
            <a:r>
              <a:rPr lang="cs-CZ" sz="2400" dirty="0">
                <a:solidFill>
                  <a:schemeClr val="bg2"/>
                </a:solidFill>
              </a:rPr>
              <a:t> </a:t>
            </a:r>
            <a:r>
              <a:rPr lang="cs-CZ" sz="2400" dirty="0" err="1">
                <a:solidFill>
                  <a:schemeClr val="bg2"/>
                </a:solidFill>
              </a:rPr>
              <a:t>the</a:t>
            </a:r>
            <a:r>
              <a:rPr lang="cs-CZ" sz="2400" dirty="0">
                <a:solidFill>
                  <a:schemeClr val="bg2"/>
                </a:solidFill>
              </a:rPr>
              <a:t> </a:t>
            </a:r>
            <a:r>
              <a:rPr lang="cs-CZ" sz="2400" dirty="0" err="1">
                <a:solidFill>
                  <a:schemeClr val="bg2"/>
                </a:solidFill>
              </a:rPr>
              <a:t>content</a:t>
            </a:r>
            <a:r>
              <a:rPr lang="cs-CZ" sz="2400" dirty="0">
                <a:solidFill>
                  <a:schemeClr val="bg2"/>
                </a:solidFill>
              </a:rPr>
              <a:t> </a:t>
            </a:r>
            <a:r>
              <a:rPr lang="cs-CZ" sz="2400" dirty="0" err="1">
                <a:solidFill>
                  <a:schemeClr val="bg2"/>
                </a:solidFill>
              </a:rPr>
              <a:t>of</a:t>
            </a:r>
            <a:r>
              <a:rPr lang="cs-CZ" sz="2400" dirty="0">
                <a:solidFill>
                  <a:schemeClr val="bg2"/>
                </a:solidFill>
              </a:rPr>
              <a:t> </a:t>
            </a:r>
            <a:r>
              <a:rPr lang="cs-CZ" sz="2400" dirty="0" err="1">
                <a:solidFill>
                  <a:schemeClr val="bg2"/>
                </a:solidFill>
              </a:rPr>
              <a:t>previous</a:t>
            </a:r>
            <a:r>
              <a:rPr lang="cs-CZ" sz="2400" dirty="0">
                <a:solidFill>
                  <a:schemeClr val="bg2"/>
                </a:solidFill>
              </a:rPr>
              <a:t> </a:t>
            </a:r>
            <a:r>
              <a:rPr lang="cs-CZ" sz="2400" dirty="0" err="1">
                <a:solidFill>
                  <a:schemeClr val="bg2"/>
                </a:solidFill>
              </a:rPr>
              <a:t>lesson</a:t>
            </a:r>
            <a:r>
              <a:rPr lang="cs-CZ" sz="2400" dirty="0">
                <a:solidFill>
                  <a:schemeClr val="bg2"/>
                </a:solidFill>
              </a:rPr>
              <a:t>.</a:t>
            </a:r>
          </a:p>
          <a:p>
            <a:pPr marL="514350" indent="-514350" algn="just">
              <a:buAutoNum type="arabicPeriod"/>
            </a:pPr>
            <a:r>
              <a:rPr lang="cs-CZ" sz="2400" dirty="0">
                <a:solidFill>
                  <a:schemeClr val="bg2"/>
                </a:solidFill>
              </a:rPr>
              <a:t>At </a:t>
            </a:r>
            <a:r>
              <a:rPr lang="cs-CZ" sz="2400" dirty="0" err="1">
                <a:solidFill>
                  <a:schemeClr val="bg2"/>
                </a:solidFill>
              </a:rPr>
              <a:t>the</a:t>
            </a:r>
            <a:r>
              <a:rPr lang="cs-CZ" sz="2400" dirty="0">
                <a:solidFill>
                  <a:schemeClr val="bg2"/>
                </a:solidFill>
              </a:rPr>
              <a:t> </a:t>
            </a:r>
            <a:r>
              <a:rPr lang="cs-CZ" sz="2400" dirty="0" err="1">
                <a:solidFill>
                  <a:schemeClr val="bg2"/>
                </a:solidFill>
              </a:rPr>
              <a:t>beggining</a:t>
            </a:r>
            <a:r>
              <a:rPr lang="cs-CZ" sz="2400" dirty="0">
                <a:solidFill>
                  <a:schemeClr val="bg2"/>
                </a:solidFill>
              </a:rPr>
              <a:t> </a:t>
            </a:r>
            <a:r>
              <a:rPr lang="cs-CZ" sz="2400" dirty="0" err="1">
                <a:solidFill>
                  <a:schemeClr val="bg2"/>
                </a:solidFill>
              </a:rPr>
              <a:t>of</a:t>
            </a:r>
            <a:r>
              <a:rPr lang="cs-CZ" sz="2400" dirty="0">
                <a:solidFill>
                  <a:schemeClr val="bg2"/>
                </a:solidFill>
              </a:rPr>
              <a:t> </a:t>
            </a:r>
            <a:r>
              <a:rPr lang="cs-CZ" sz="2400" dirty="0" err="1">
                <a:solidFill>
                  <a:schemeClr val="bg2"/>
                </a:solidFill>
              </a:rPr>
              <a:t>the</a:t>
            </a:r>
            <a:r>
              <a:rPr lang="cs-CZ" sz="2400" dirty="0">
                <a:solidFill>
                  <a:schemeClr val="bg2"/>
                </a:solidFill>
              </a:rPr>
              <a:t> </a:t>
            </a:r>
            <a:r>
              <a:rPr lang="cs-CZ" sz="2400" dirty="0" err="1">
                <a:solidFill>
                  <a:schemeClr val="bg2"/>
                </a:solidFill>
              </a:rPr>
              <a:t>next</a:t>
            </a:r>
            <a:r>
              <a:rPr lang="cs-CZ" sz="2400" dirty="0">
                <a:solidFill>
                  <a:schemeClr val="bg2"/>
                </a:solidFill>
              </a:rPr>
              <a:t> </a:t>
            </a:r>
            <a:r>
              <a:rPr lang="cs-CZ" sz="2400" dirty="0" err="1">
                <a:solidFill>
                  <a:schemeClr val="bg2"/>
                </a:solidFill>
              </a:rPr>
              <a:t>lesson</a:t>
            </a:r>
            <a:r>
              <a:rPr lang="cs-CZ" sz="2400" dirty="0">
                <a:solidFill>
                  <a:schemeClr val="bg2"/>
                </a:solidFill>
              </a:rPr>
              <a:t> </a:t>
            </a:r>
            <a:r>
              <a:rPr lang="cs-CZ" sz="2400" dirty="0" err="1">
                <a:solidFill>
                  <a:schemeClr val="bg2"/>
                </a:solidFill>
              </a:rPr>
              <a:t>you</a:t>
            </a:r>
            <a:r>
              <a:rPr lang="cs-CZ" sz="2400" dirty="0">
                <a:solidFill>
                  <a:schemeClr val="bg2"/>
                </a:solidFill>
              </a:rPr>
              <a:t> </a:t>
            </a:r>
            <a:r>
              <a:rPr lang="cs-CZ" sz="2400" dirty="0" err="1">
                <a:solidFill>
                  <a:schemeClr val="bg2"/>
                </a:solidFill>
              </a:rPr>
              <a:t>will</a:t>
            </a:r>
            <a:r>
              <a:rPr lang="cs-CZ" sz="2400" dirty="0">
                <a:solidFill>
                  <a:schemeClr val="bg2"/>
                </a:solidFill>
              </a:rPr>
              <a:t> </a:t>
            </a:r>
            <a:r>
              <a:rPr lang="cs-CZ" sz="2400" dirty="0" err="1">
                <a:solidFill>
                  <a:schemeClr val="bg2"/>
                </a:solidFill>
              </a:rPr>
              <a:t>present</a:t>
            </a:r>
            <a:r>
              <a:rPr lang="cs-CZ" sz="2400" dirty="0">
                <a:solidFill>
                  <a:schemeClr val="bg2"/>
                </a:solidFill>
              </a:rPr>
              <a:t> </a:t>
            </a:r>
            <a:r>
              <a:rPr lang="cs-CZ" sz="2400" dirty="0" err="1">
                <a:solidFill>
                  <a:schemeClr val="bg2"/>
                </a:solidFill>
              </a:rPr>
              <a:t>it</a:t>
            </a:r>
            <a:r>
              <a:rPr lang="cs-CZ" sz="2400" dirty="0">
                <a:solidFill>
                  <a:schemeClr val="bg2"/>
                </a:solidFill>
              </a:rPr>
              <a:t> and </a:t>
            </a:r>
            <a:r>
              <a:rPr lang="cs-CZ" sz="2400" dirty="0" err="1">
                <a:solidFill>
                  <a:schemeClr val="bg2"/>
                </a:solidFill>
              </a:rPr>
              <a:t>shortly</a:t>
            </a:r>
            <a:r>
              <a:rPr lang="cs-CZ" sz="2400" dirty="0">
                <a:solidFill>
                  <a:schemeClr val="bg2"/>
                </a:solidFill>
              </a:rPr>
              <a:t> comment </a:t>
            </a:r>
            <a:r>
              <a:rPr lang="cs-CZ" sz="2400" dirty="0" err="1">
                <a:solidFill>
                  <a:schemeClr val="bg2"/>
                </a:solidFill>
              </a:rPr>
              <a:t>it</a:t>
            </a:r>
            <a:endParaRPr lang="cs-CZ" sz="2400" dirty="0">
              <a:solidFill>
                <a:schemeClr val="bg2"/>
              </a:solidFill>
            </a:endParaRPr>
          </a:p>
          <a:p>
            <a:pPr marL="514350" indent="-514350" algn="just">
              <a:buAutoNum type="arabicPeriod"/>
            </a:pPr>
            <a:r>
              <a:rPr lang="en-US" sz="2400" dirty="0">
                <a:solidFill>
                  <a:schemeClr val="bg2"/>
                </a:solidFill>
              </a:rPr>
              <a:t>The last lecture will present all the videos and recapitulate the findings from HRM</a:t>
            </a:r>
            <a:r>
              <a:rPr lang="cs-CZ" sz="2400" dirty="0">
                <a:solidFill>
                  <a:schemeClr val="bg2"/>
                </a:solidFill>
              </a:rPr>
              <a:t>.</a:t>
            </a: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HRM	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216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 err="1">
                <a:solidFill>
                  <a:schemeClr val="bg2"/>
                </a:solidFill>
                <a:effectLst/>
                <a:latin typeface="+mn-lt"/>
              </a:rPr>
              <a:t>Instruction</a:t>
            </a: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 – video </a:t>
            </a:r>
            <a:r>
              <a:rPr lang="cs-CZ" sz="3300" b="1" dirty="0" err="1">
                <a:solidFill>
                  <a:schemeClr val="bg2"/>
                </a:solidFill>
                <a:effectLst/>
                <a:latin typeface="+mn-lt"/>
              </a:rPr>
              <a:t>storage</a:t>
            </a:r>
            <a:endParaRPr lang="cs-CZ" sz="3300" b="1" dirty="0"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marL="0" indent="0" algn="just">
              <a:buNone/>
            </a:pPr>
            <a:r>
              <a:rPr lang="cs-CZ" sz="3000" dirty="0" err="1">
                <a:solidFill>
                  <a:schemeClr val="bg2"/>
                </a:solidFill>
              </a:rPr>
              <a:t>Before</a:t>
            </a:r>
            <a:r>
              <a:rPr lang="cs-CZ" sz="3000" dirty="0">
                <a:solidFill>
                  <a:schemeClr val="bg2"/>
                </a:solidFill>
              </a:rPr>
              <a:t> </a:t>
            </a:r>
            <a:r>
              <a:rPr lang="cs-CZ" sz="3000" dirty="0" err="1">
                <a:solidFill>
                  <a:schemeClr val="bg2"/>
                </a:solidFill>
              </a:rPr>
              <a:t>lesson</a:t>
            </a:r>
            <a:r>
              <a:rPr lang="cs-CZ" sz="3000" dirty="0">
                <a:solidFill>
                  <a:schemeClr val="bg2"/>
                </a:solidFill>
              </a:rPr>
              <a:t> </a:t>
            </a:r>
            <a:r>
              <a:rPr lang="cs-CZ" sz="3000" dirty="0" err="1">
                <a:solidFill>
                  <a:schemeClr val="bg2"/>
                </a:solidFill>
              </a:rPr>
              <a:t>which</a:t>
            </a:r>
            <a:r>
              <a:rPr lang="cs-CZ" sz="3000" dirty="0">
                <a:solidFill>
                  <a:schemeClr val="bg2"/>
                </a:solidFill>
              </a:rPr>
              <a:t> </a:t>
            </a:r>
            <a:r>
              <a:rPr lang="cs-CZ" sz="3000" dirty="0" err="1">
                <a:solidFill>
                  <a:schemeClr val="bg2"/>
                </a:solidFill>
              </a:rPr>
              <a:t>you</a:t>
            </a:r>
            <a:r>
              <a:rPr lang="cs-CZ" sz="3000" dirty="0">
                <a:solidFill>
                  <a:schemeClr val="bg2"/>
                </a:solidFill>
              </a:rPr>
              <a:t> </a:t>
            </a:r>
            <a:r>
              <a:rPr lang="cs-CZ" sz="3000" dirty="0" err="1">
                <a:solidFill>
                  <a:schemeClr val="bg2"/>
                </a:solidFill>
              </a:rPr>
              <a:t>will</a:t>
            </a:r>
            <a:r>
              <a:rPr lang="cs-CZ" sz="3000" dirty="0">
                <a:solidFill>
                  <a:schemeClr val="bg2"/>
                </a:solidFill>
              </a:rPr>
              <a:t> </a:t>
            </a:r>
            <a:r>
              <a:rPr lang="cs-CZ" sz="3000" dirty="0" err="1">
                <a:solidFill>
                  <a:schemeClr val="bg2"/>
                </a:solidFill>
              </a:rPr>
              <a:t>present</a:t>
            </a:r>
            <a:r>
              <a:rPr lang="cs-CZ" sz="3000" dirty="0">
                <a:solidFill>
                  <a:schemeClr val="bg2"/>
                </a:solidFill>
              </a:rPr>
              <a:t> </a:t>
            </a:r>
            <a:r>
              <a:rPr lang="cs-CZ" sz="3000" dirty="0" err="1">
                <a:solidFill>
                  <a:schemeClr val="bg2"/>
                </a:solidFill>
              </a:rPr>
              <a:t>the</a:t>
            </a:r>
            <a:r>
              <a:rPr lang="cs-CZ" sz="3000" dirty="0">
                <a:solidFill>
                  <a:schemeClr val="bg2"/>
                </a:solidFill>
              </a:rPr>
              <a:t> video, </a:t>
            </a:r>
            <a:r>
              <a:rPr lang="cs-CZ" sz="3000" dirty="0" err="1">
                <a:solidFill>
                  <a:schemeClr val="bg2"/>
                </a:solidFill>
              </a:rPr>
              <a:t>you</a:t>
            </a:r>
            <a:r>
              <a:rPr lang="cs-CZ" sz="3000" dirty="0">
                <a:solidFill>
                  <a:schemeClr val="bg2"/>
                </a:solidFill>
              </a:rPr>
              <a:t> </a:t>
            </a:r>
            <a:r>
              <a:rPr lang="cs-CZ" sz="3000" dirty="0" err="1">
                <a:solidFill>
                  <a:schemeClr val="bg2"/>
                </a:solidFill>
              </a:rPr>
              <a:t>have</a:t>
            </a:r>
            <a:r>
              <a:rPr lang="cs-CZ" sz="3000" dirty="0">
                <a:solidFill>
                  <a:schemeClr val="bg2"/>
                </a:solidFill>
              </a:rPr>
              <a:t> to </a:t>
            </a:r>
            <a:r>
              <a:rPr lang="cs-CZ" sz="3000" dirty="0" err="1">
                <a:solidFill>
                  <a:schemeClr val="bg2"/>
                </a:solidFill>
              </a:rPr>
              <a:t>put</a:t>
            </a:r>
            <a:r>
              <a:rPr lang="cs-CZ" sz="3000" dirty="0">
                <a:solidFill>
                  <a:schemeClr val="bg2"/>
                </a:solidFill>
              </a:rPr>
              <a:t> </a:t>
            </a:r>
            <a:r>
              <a:rPr lang="cs-CZ" sz="3000" dirty="0" err="1">
                <a:solidFill>
                  <a:schemeClr val="bg2"/>
                </a:solidFill>
              </a:rPr>
              <a:t>it</a:t>
            </a:r>
            <a:r>
              <a:rPr lang="cs-CZ" sz="3000" dirty="0">
                <a:solidFill>
                  <a:schemeClr val="bg2"/>
                </a:solidFill>
              </a:rPr>
              <a:t> </a:t>
            </a:r>
            <a:r>
              <a:rPr lang="cs-CZ" sz="3000" dirty="0" err="1">
                <a:solidFill>
                  <a:schemeClr val="bg2"/>
                </a:solidFill>
              </a:rPr>
              <a:t>into</a:t>
            </a:r>
            <a:r>
              <a:rPr lang="cs-CZ" sz="3000" dirty="0">
                <a:solidFill>
                  <a:schemeClr val="bg2"/>
                </a:solidFill>
              </a:rPr>
              <a:t> </a:t>
            </a:r>
            <a:r>
              <a:rPr lang="cs-CZ" sz="3000" dirty="0" err="1">
                <a:solidFill>
                  <a:schemeClr val="bg2"/>
                </a:solidFill>
              </a:rPr>
              <a:t>the</a:t>
            </a:r>
            <a:r>
              <a:rPr lang="cs-CZ" sz="3000" dirty="0">
                <a:solidFill>
                  <a:schemeClr val="bg2"/>
                </a:solidFill>
              </a:rPr>
              <a:t> </a:t>
            </a:r>
            <a:r>
              <a:rPr lang="cs-CZ" sz="3000" dirty="0" err="1">
                <a:solidFill>
                  <a:schemeClr val="bg2"/>
                </a:solidFill>
              </a:rPr>
              <a:t>storage</a:t>
            </a:r>
            <a:r>
              <a:rPr lang="cs-CZ" sz="3000" dirty="0">
                <a:solidFill>
                  <a:schemeClr val="bg2"/>
                </a:solidFill>
              </a:rPr>
              <a:t>:</a:t>
            </a:r>
          </a:p>
          <a:p>
            <a:pPr marL="0" indent="0" algn="ctr">
              <a:buNone/>
            </a:pPr>
            <a:r>
              <a:rPr lang="cs-CZ" sz="28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https://box.slu.cz/index.php/s/ZYbCjVnOGsXdZmH</a:t>
            </a:r>
            <a:endParaRPr lang="cs-CZ" sz="28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cs-CZ" sz="28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r>
              <a:rPr lang="en-US" sz="3000" dirty="0">
                <a:solidFill>
                  <a:schemeClr val="bg2"/>
                </a:solidFill>
              </a:rPr>
              <a:t>The file will be named with the topic name. </a:t>
            </a: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r>
              <a:rPr lang="en-US" sz="3000" dirty="0">
                <a:solidFill>
                  <a:schemeClr val="bg2"/>
                </a:solidFill>
              </a:rPr>
              <a:t>The names of the team members will be listed at the end of the video.</a:t>
            </a: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HRM	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061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 err="1">
                <a:solidFill>
                  <a:schemeClr val="bg2"/>
                </a:solidFill>
                <a:effectLst/>
                <a:latin typeface="+mn-lt"/>
              </a:rPr>
              <a:t>Presentation</a:t>
            </a:r>
            <a:endParaRPr lang="cs-CZ" sz="3300" b="1" dirty="0"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marL="0" indent="0" algn="just">
              <a:buNone/>
            </a:pPr>
            <a:r>
              <a:rPr lang="cs-CZ" sz="3000" dirty="0" err="1">
                <a:solidFill>
                  <a:schemeClr val="bg2"/>
                </a:solidFill>
              </a:rPr>
              <a:t>Your</a:t>
            </a:r>
            <a:r>
              <a:rPr lang="cs-CZ" sz="3000" dirty="0">
                <a:solidFill>
                  <a:schemeClr val="bg2"/>
                </a:solidFill>
              </a:rPr>
              <a:t> team </a:t>
            </a:r>
            <a:r>
              <a:rPr lang="cs-CZ" sz="3000" dirty="0" err="1">
                <a:solidFill>
                  <a:schemeClr val="bg2"/>
                </a:solidFill>
              </a:rPr>
              <a:t>will</a:t>
            </a:r>
            <a:r>
              <a:rPr lang="cs-CZ" sz="3000" dirty="0">
                <a:solidFill>
                  <a:schemeClr val="bg2"/>
                </a:solidFill>
              </a:rPr>
              <a:t> </a:t>
            </a:r>
            <a:r>
              <a:rPr lang="cs-CZ" sz="3000" dirty="0" err="1">
                <a:solidFill>
                  <a:schemeClr val="bg2"/>
                </a:solidFill>
              </a:rPr>
              <a:t>present</a:t>
            </a:r>
            <a:r>
              <a:rPr lang="cs-CZ" sz="3000" dirty="0">
                <a:solidFill>
                  <a:schemeClr val="bg2"/>
                </a:solidFill>
              </a:rPr>
              <a:t> </a:t>
            </a:r>
            <a:r>
              <a:rPr lang="cs-CZ" sz="3000" dirty="0" err="1">
                <a:solidFill>
                  <a:schemeClr val="bg2"/>
                </a:solidFill>
              </a:rPr>
              <a:t>your</a:t>
            </a:r>
            <a:r>
              <a:rPr lang="cs-CZ" sz="3000" dirty="0">
                <a:solidFill>
                  <a:schemeClr val="bg2"/>
                </a:solidFill>
              </a:rPr>
              <a:t> video </a:t>
            </a:r>
            <a:r>
              <a:rPr lang="cs-CZ" sz="3000" dirty="0" err="1">
                <a:solidFill>
                  <a:schemeClr val="bg2"/>
                </a:solidFill>
              </a:rPr>
              <a:t>at</a:t>
            </a:r>
            <a:r>
              <a:rPr lang="cs-CZ" sz="3000" dirty="0">
                <a:solidFill>
                  <a:schemeClr val="bg2"/>
                </a:solidFill>
              </a:rPr>
              <a:t> </a:t>
            </a:r>
            <a:r>
              <a:rPr lang="cs-CZ" sz="3000" dirty="0" err="1">
                <a:solidFill>
                  <a:schemeClr val="bg2"/>
                </a:solidFill>
              </a:rPr>
              <a:t>the</a:t>
            </a:r>
            <a:r>
              <a:rPr lang="cs-CZ" sz="3000" dirty="0">
                <a:solidFill>
                  <a:schemeClr val="bg2"/>
                </a:solidFill>
              </a:rPr>
              <a:t> </a:t>
            </a:r>
            <a:r>
              <a:rPr lang="cs-CZ" sz="3000" dirty="0" err="1">
                <a:solidFill>
                  <a:schemeClr val="bg2"/>
                </a:solidFill>
              </a:rPr>
              <a:t>beggining</a:t>
            </a:r>
            <a:r>
              <a:rPr lang="cs-CZ" sz="3000" dirty="0">
                <a:solidFill>
                  <a:schemeClr val="bg2"/>
                </a:solidFill>
              </a:rPr>
              <a:t> </a:t>
            </a:r>
            <a:r>
              <a:rPr lang="cs-CZ" sz="3000" dirty="0" err="1">
                <a:solidFill>
                  <a:schemeClr val="bg2"/>
                </a:solidFill>
              </a:rPr>
              <a:t>of</a:t>
            </a:r>
            <a:r>
              <a:rPr lang="cs-CZ" sz="3000" dirty="0">
                <a:solidFill>
                  <a:schemeClr val="bg2"/>
                </a:solidFill>
              </a:rPr>
              <a:t> </a:t>
            </a:r>
            <a:r>
              <a:rPr lang="cs-CZ" sz="3000" dirty="0" err="1">
                <a:solidFill>
                  <a:schemeClr val="bg2"/>
                </a:solidFill>
              </a:rPr>
              <a:t>the</a:t>
            </a:r>
            <a:r>
              <a:rPr lang="cs-CZ" sz="3000" dirty="0">
                <a:solidFill>
                  <a:schemeClr val="bg2"/>
                </a:solidFill>
              </a:rPr>
              <a:t> </a:t>
            </a:r>
            <a:r>
              <a:rPr lang="cs-CZ" sz="3000" dirty="0" err="1">
                <a:solidFill>
                  <a:schemeClr val="bg2"/>
                </a:solidFill>
              </a:rPr>
              <a:t>following</a:t>
            </a:r>
            <a:r>
              <a:rPr lang="cs-CZ" sz="3000" dirty="0">
                <a:solidFill>
                  <a:schemeClr val="bg2"/>
                </a:solidFill>
              </a:rPr>
              <a:t> </a:t>
            </a:r>
            <a:r>
              <a:rPr lang="cs-CZ" sz="3000" dirty="0" err="1">
                <a:solidFill>
                  <a:schemeClr val="bg2"/>
                </a:solidFill>
              </a:rPr>
              <a:t>lesson</a:t>
            </a:r>
            <a:r>
              <a:rPr lang="cs-CZ" sz="3000" dirty="0">
                <a:solidFill>
                  <a:schemeClr val="bg2"/>
                </a:solidFill>
              </a:rPr>
              <a:t>. </a:t>
            </a:r>
          </a:p>
          <a:p>
            <a:pPr marL="0" indent="0" algn="just">
              <a:buNone/>
            </a:pPr>
            <a:r>
              <a:rPr lang="cs-CZ" sz="3000" dirty="0" err="1">
                <a:solidFill>
                  <a:schemeClr val="bg2"/>
                </a:solidFill>
              </a:rPr>
              <a:t>You</a:t>
            </a:r>
            <a:r>
              <a:rPr lang="cs-CZ" sz="3000" dirty="0">
                <a:solidFill>
                  <a:schemeClr val="bg2"/>
                </a:solidFill>
              </a:rPr>
              <a:t> </a:t>
            </a:r>
            <a:r>
              <a:rPr lang="cs-CZ" sz="3000" dirty="0" err="1">
                <a:solidFill>
                  <a:schemeClr val="bg2"/>
                </a:solidFill>
              </a:rPr>
              <a:t>can</a:t>
            </a:r>
            <a:r>
              <a:rPr lang="cs-CZ" sz="3000" dirty="0">
                <a:solidFill>
                  <a:schemeClr val="bg2"/>
                </a:solidFill>
              </a:rPr>
              <a:t> </a:t>
            </a:r>
            <a:r>
              <a:rPr lang="cs-CZ" sz="3000" dirty="0" err="1">
                <a:solidFill>
                  <a:schemeClr val="bg2"/>
                </a:solidFill>
              </a:rPr>
              <a:t>shortly</a:t>
            </a:r>
            <a:r>
              <a:rPr lang="cs-CZ" sz="3000" dirty="0">
                <a:solidFill>
                  <a:schemeClr val="bg2"/>
                </a:solidFill>
              </a:rPr>
              <a:t> comment </a:t>
            </a:r>
            <a:r>
              <a:rPr lang="cs-CZ" sz="3000" dirty="0" err="1">
                <a:solidFill>
                  <a:schemeClr val="bg2"/>
                </a:solidFill>
              </a:rPr>
              <a:t>it</a:t>
            </a:r>
            <a:r>
              <a:rPr lang="cs-CZ" sz="3000" dirty="0">
                <a:solidFill>
                  <a:schemeClr val="bg2"/>
                </a:solidFill>
              </a:rPr>
              <a:t>.</a:t>
            </a: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HRM	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350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 err="1">
                <a:solidFill>
                  <a:schemeClr val="bg2"/>
                </a:solidFill>
                <a:effectLst/>
                <a:latin typeface="+mn-lt"/>
              </a:rPr>
              <a:t>What</a:t>
            </a: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 </a:t>
            </a:r>
            <a:r>
              <a:rPr lang="cs-CZ" sz="3300" b="1" dirty="0" err="1">
                <a:solidFill>
                  <a:schemeClr val="bg2"/>
                </a:solidFill>
                <a:effectLst/>
                <a:latin typeface="+mn-lt"/>
              </a:rPr>
              <a:t>can</a:t>
            </a: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 </a:t>
            </a:r>
            <a:r>
              <a:rPr lang="cs-CZ" sz="3300" b="1" dirty="0" err="1">
                <a:solidFill>
                  <a:schemeClr val="bg2"/>
                </a:solidFill>
                <a:effectLst/>
                <a:latin typeface="+mn-lt"/>
              </a:rPr>
              <a:t>you</a:t>
            </a: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 use to study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marL="0" indent="0"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Case </a:t>
            </a:r>
            <a:r>
              <a:rPr lang="cs-CZ" sz="2800" dirty="0" err="1">
                <a:solidFill>
                  <a:schemeClr val="bg2"/>
                </a:solidFill>
              </a:rPr>
              <a:t>studies</a:t>
            </a:r>
            <a:endParaRPr lang="cs-CZ" sz="28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r>
              <a:rPr lang="cs-CZ" sz="2800" dirty="0" err="1">
                <a:solidFill>
                  <a:schemeClr val="bg2"/>
                </a:solidFill>
              </a:rPr>
              <a:t>Podcasts</a:t>
            </a:r>
            <a:r>
              <a:rPr lang="cs-CZ" sz="2800" dirty="0">
                <a:solidFill>
                  <a:schemeClr val="bg2"/>
                </a:solidFill>
              </a:rPr>
              <a:t> </a:t>
            </a:r>
            <a:r>
              <a:rPr lang="cs-CZ" sz="2800" dirty="0" err="1">
                <a:solidFill>
                  <a:schemeClr val="bg2"/>
                </a:solidFill>
              </a:rPr>
              <a:t>about</a:t>
            </a:r>
            <a:r>
              <a:rPr lang="cs-CZ" sz="2800" dirty="0">
                <a:solidFill>
                  <a:schemeClr val="bg2"/>
                </a:solidFill>
              </a:rPr>
              <a:t> </a:t>
            </a:r>
            <a:r>
              <a:rPr lang="cs-CZ" sz="2800" dirty="0" err="1">
                <a:solidFill>
                  <a:schemeClr val="bg2"/>
                </a:solidFill>
              </a:rPr>
              <a:t>human</a:t>
            </a:r>
            <a:r>
              <a:rPr lang="cs-CZ" sz="2800" dirty="0">
                <a:solidFill>
                  <a:schemeClr val="bg2"/>
                </a:solidFill>
              </a:rPr>
              <a:t> </a:t>
            </a:r>
            <a:r>
              <a:rPr lang="cs-CZ" sz="2800" dirty="0" err="1">
                <a:solidFill>
                  <a:schemeClr val="bg2"/>
                </a:solidFill>
              </a:rPr>
              <a:t>resource</a:t>
            </a:r>
            <a:r>
              <a:rPr lang="cs-CZ" sz="2800" dirty="0">
                <a:solidFill>
                  <a:schemeClr val="bg2"/>
                </a:solidFill>
              </a:rPr>
              <a:t> management </a:t>
            </a:r>
          </a:p>
          <a:p>
            <a:pPr marL="0" indent="0" algn="just">
              <a:buNone/>
            </a:pPr>
            <a:r>
              <a:rPr lang="cs-CZ" sz="2800" dirty="0" err="1">
                <a:solidFill>
                  <a:schemeClr val="bg2"/>
                </a:solidFill>
              </a:rPr>
              <a:t>Articles</a:t>
            </a:r>
            <a:r>
              <a:rPr lang="cs-CZ" sz="2800" dirty="0">
                <a:solidFill>
                  <a:schemeClr val="bg2"/>
                </a:solidFill>
              </a:rPr>
              <a:t> </a:t>
            </a:r>
            <a:r>
              <a:rPr lang="cs-CZ" sz="2800" dirty="0" err="1">
                <a:solidFill>
                  <a:schemeClr val="bg2"/>
                </a:solidFill>
              </a:rPr>
              <a:t>about</a:t>
            </a:r>
            <a:r>
              <a:rPr lang="cs-CZ" sz="2800" dirty="0">
                <a:solidFill>
                  <a:schemeClr val="bg2"/>
                </a:solidFill>
              </a:rPr>
              <a:t> </a:t>
            </a:r>
            <a:r>
              <a:rPr lang="cs-CZ" sz="2800" dirty="0" err="1">
                <a:solidFill>
                  <a:schemeClr val="bg2"/>
                </a:solidFill>
              </a:rPr>
              <a:t>practise</a:t>
            </a:r>
            <a:r>
              <a:rPr lang="cs-CZ" sz="2800" dirty="0">
                <a:solidFill>
                  <a:schemeClr val="bg2"/>
                </a:solidFill>
              </a:rPr>
              <a:t> in </a:t>
            </a:r>
            <a:r>
              <a:rPr lang="cs-CZ" sz="2800" dirty="0" err="1">
                <a:solidFill>
                  <a:schemeClr val="bg2"/>
                </a:solidFill>
              </a:rPr>
              <a:t>succesful</a:t>
            </a:r>
            <a:r>
              <a:rPr lang="cs-CZ" sz="2800" dirty="0">
                <a:solidFill>
                  <a:schemeClr val="bg2"/>
                </a:solidFill>
              </a:rPr>
              <a:t> </a:t>
            </a:r>
            <a:r>
              <a:rPr lang="cs-CZ" sz="2800" dirty="0" err="1">
                <a:solidFill>
                  <a:schemeClr val="bg2"/>
                </a:solidFill>
              </a:rPr>
              <a:t>companies</a:t>
            </a:r>
            <a:endParaRPr lang="cs-CZ" sz="28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r>
              <a:rPr lang="cs-CZ" sz="2800" dirty="0">
                <a:solidFill>
                  <a:schemeClr val="bg2"/>
                </a:solidFill>
                <a:hlinkClick r:id="rId2"/>
              </a:rPr>
              <a:t>https://www.insidehr.com.au/how-google-reinvented-hr/</a:t>
            </a:r>
            <a:endParaRPr lang="cs-CZ" sz="28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r>
              <a:rPr lang="cs-CZ" sz="2800" dirty="0">
                <a:solidFill>
                  <a:schemeClr val="bg2"/>
                </a:solidFill>
                <a:hlinkClick r:id="rId3"/>
              </a:rPr>
              <a:t>https://www.linkedin.com/pulse/transformation-team-dynamics-growth-mindset-farouk-mezghich</a:t>
            </a:r>
            <a:endParaRPr lang="cs-CZ" sz="28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 </a:t>
            </a:r>
          </a:p>
          <a:p>
            <a:pPr marL="0" indent="0" algn="just">
              <a:buNone/>
            </a:pPr>
            <a:endParaRPr lang="cs-CZ" sz="2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2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2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HRM	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766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theme/theme1.xml><?xml version="1.0" encoding="utf-8"?>
<a:theme xmlns:a="http://schemas.openxmlformats.org/drawingml/2006/main" name="Vzletný">
  <a:themeElements>
    <a:clrScheme name="Vzletný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Vzletný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zletný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C:\Templates\Presentation Designs\Vzletný.pot</Template>
  <TotalTime>9439</TotalTime>
  <Words>695</Words>
  <Application>Microsoft Office PowerPoint</Application>
  <PresentationFormat>Předvádění na obrazovce (4:3)</PresentationFormat>
  <Paragraphs>80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Vzletný</vt:lpstr>
      <vt:lpstr>Prezentace aplikace PowerPoint</vt:lpstr>
      <vt:lpstr>What do you expect?</vt:lpstr>
      <vt:lpstr>Introduction</vt:lpstr>
      <vt:lpstr>Syllabus</vt:lpstr>
      <vt:lpstr>Conditions</vt:lpstr>
      <vt:lpstr>Video</vt:lpstr>
      <vt:lpstr>Instruction – video storage</vt:lpstr>
      <vt:lpstr>Presentation</vt:lpstr>
      <vt:lpstr>What can you use to study</vt:lpstr>
      <vt:lpstr>What can you use to study</vt:lpstr>
      <vt:lpstr>Seminar 1 - TASK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   Přednáška č. 2</dc:title>
  <dc:creator>patrik</dc:creator>
  <cp:lastModifiedBy>Helena Marková</cp:lastModifiedBy>
  <cp:revision>220</cp:revision>
  <cp:lastPrinted>2023-02-21T23:13:48Z</cp:lastPrinted>
  <dcterms:created xsi:type="dcterms:W3CDTF">2005-09-23T13:42:26Z</dcterms:created>
  <dcterms:modified xsi:type="dcterms:W3CDTF">2025-02-17T22:56:01Z</dcterms:modified>
</cp:coreProperties>
</file>