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69" r:id="rId3"/>
    <p:sldId id="363" r:id="rId4"/>
    <p:sldId id="338" r:id="rId5"/>
    <p:sldId id="368" r:id="rId6"/>
    <p:sldId id="365" r:id="rId7"/>
    <p:sldId id="369" r:id="rId8"/>
    <p:sldId id="364" r:id="rId9"/>
    <p:sldId id="366" r:id="rId10"/>
    <p:sldId id="367" r:id="rId11"/>
    <p:sldId id="351" r:id="rId12"/>
    <p:sldId id="352" r:id="rId13"/>
    <p:sldId id="370" r:id="rId14"/>
    <p:sldId id="350" r:id="rId15"/>
    <p:sldId id="371" r:id="rId16"/>
    <p:sldId id="372" r:id="rId17"/>
    <p:sldId id="353" r:id="rId18"/>
    <p:sldId id="373" r:id="rId19"/>
    <p:sldId id="349" r:id="rId20"/>
    <p:sldId id="354" r:id="rId21"/>
    <p:sldId id="355" r:id="rId22"/>
    <p:sldId id="356" r:id="rId23"/>
    <p:sldId id="348" r:id="rId24"/>
    <p:sldId id="358" r:id="rId25"/>
    <p:sldId id="359" r:id="rId26"/>
    <p:sldId id="360" r:id="rId27"/>
    <p:sldId id="362" r:id="rId28"/>
    <p:sldId id="374" r:id="rId29"/>
    <p:sldId id="357" r:id="rId30"/>
    <p:sldId id="273" r:id="rId31"/>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3" d="100"/>
          <a:sy n="103"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6E711770-8406-449B-949D-AB266014EBD3}"/>
    <pc:docChg chg="undo custSel addSld delSld modSld addSection delSection">
      <pc:chgData name="Helena" userId="8ac8855c-4e0e-44ec-b242-4f56ba3c791e" providerId="ADAL" clId="{6E711770-8406-449B-949D-AB266014EBD3}" dt="2024-02-26T13:25:29.185" v="1403" actId="114"/>
      <pc:docMkLst>
        <pc:docMk/>
      </pc:docMkLst>
      <pc:sldChg chg="modSp modAnim">
        <pc:chgData name="Helena" userId="8ac8855c-4e0e-44ec-b242-4f56ba3c791e" providerId="ADAL" clId="{6E711770-8406-449B-949D-AB266014EBD3}" dt="2024-02-26T10:28:25.909" v="172" actId="20577"/>
        <pc:sldMkLst>
          <pc:docMk/>
          <pc:sldMk cId="0" sldId="269"/>
        </pc:sldMkLst>
        <pc:spChg chg="mod">
          <ac:chgData name="Helena" userId="8ac8855c-4e0e-44ec-b242-4f56ba3c791e" providerId="ADAL" clId="{6E711770-8406-449B-949D-AB266014EBD3}" dt="2024-02-26T10:14:50.823" v="42" actId="20577"/>
          <ac:spMkLst>
            <pc:docMk/>
            <pc:sldMk cId="0" sldId="269"/>
            <ac:spMk id="44034" creationId="{00000000-0000-0000-0000-000000000000}"/>
          </ac:spMkLst>
        </pc:spChg>
        <pc:spChg chg="mod">
          <ac:chgData name="Helena" userId="8ac8855c-4e0e-44ec-b242-4f56ba3c791e" providerId="ADAL" clId="{6E711770-8406-449B-949D-AB266014EBD3}" dt="2024-02-26T10:28:25.909" v="172" actId="20577"/>
          <ac:spMkLst>
            <pc:docMk/>
            <pc:sldMk cId="0" sldId="269"/>
            <ac:spMk id="44035" creationId="{00000000-0000-0000-0000-000000000000}"/>
          </ac:spMkLst>
        </pc:spChg>
      </pc:sldChg>
      <pc:sldChg chg="modSp mod">
        <pc:chgData name="Helena" userId="8ac8855c-4e0e-44ec-b242-4f56ba3c791e" providerId="ADAL" clId="{6E711770-8406-449B-949D-AB266014EBD3}" dt="2024-02-26T12:08:19.402" v="631" actId="20577"/>
        <pc:sldMkLst>
          <pc:docMk/>
          <pc:sldMk cId="2412371495" sldId="338"/>
        </pc:sldMkLst>
        <pc:spChg chg="mod">
          <ac:chgData name="Helena" userId="8ac8855c-4e0e-44ec-b242-4f56ba3c791e" providerId="ADAL" clId="{6E711770-8406-449B-949D-AB266014EBD3}" dt="2024-02-26T12:08:19.402" v="631" actId="20577"/>
          <ac:spMkLst>
            <pc:docMk/>
            <pc:sldMk cId="2412371495" sldId="338"/>
            <ac:spMk id="44035" creationId="{00000000-0000-0000-0000-000000000000}"/>
          </ac:spMkLst>
        </pc:spChg>
      </pc:sldChg>
      <pc:sldChg chg="modSp del mod">
        <pc:chgData name="Helena" userId="8ac8855c-4e0e-44ec-b242-4f56ba3c791e" providerId="ADAL" clId="{6E711770-8406-449B-949D-AB266014EBD3}" dt="2024-02-26T13:11:50.310" v="1155" actId="2696"/>
        <pc:sldMkLst>
          <pc:docMk/>
          <pc:sldMk cId="636403543" sldId="349"/>
        </pc:sldMkLst>
        <pc:spChg chg="mod">
          <ac:chgData name="Helena" userId="8ac8855c-4e0e-44ec-b242-4f56ba3c791e" providerId="ADAL" clId="{6E711770-8406-449B-949D-AB266014EBD3}" dt="2024-02-26T13:10:49.668" v="1082" actId="20577"/>
          <ac:spMkLst>
            <pc:docMk/>
            <pc:sldMk cId="636403543" sldId="349"/>
            <ac:spMk id="44035" creationId="{00000000-0000-0000-0000-000000000000}"/>
          </ac:spMkLst>
        </pc:spChg>
      </pc:sldChg>
      <pc:sldChg chg="modSp mod">
        <pc:chgData name="Helena" userId="8ac8855c-4e0e-44ec-b242-4f56ba3c791e" providerId="ADAL" clId="{6E711770-8406-449B-949D-AB266014EBD3}" dt="2024-02-26T13:15:05.718" v="1274" actId="20577"/>
        <pc:sldMkLst>
          <pc:docMk/>
          <pc:sldMk cId="730521907" sldId="349"/>
        </pc:sldMkLst>
        <pc:spChg chg="mod">
          <ac:chgData name="Helena" userId="8ac8855c-4e0e-44ec-b242-4f56ba3c791e" providerId="ADAL" clId="{6E711770-8406-449B-949D-AB266014EBD3}" dt="2024-02-26T13:15:05.718" v="1274" actId="20577"/>
          <ac:spMkLst>
            <pc:docMk/>
            <pc:sldMk cId="730521907" sldId="349"/>
            <ac:spMk id="44035" creationId="{00000000-0000-0000-0000-000000000000}"/>
          </ac:spMkLst>
        </pc:spChg>
      </pc:sldChg>
      <pc:sldChg chg="modSp mod">
        <pc:chgData name="Helena" userId="8ac8855c-4e0e-44ec-b242-4f56ba3c791e" providerId="ADAL" clId="{6E711770-8406-449B-949D-AB266014EBD3}" dt="2024-02-26T12:14:11.518" v="935" actId="20577"/>
        <pc:sldMkLst>
          <pc:docMk/>
          <pc:sldMk cId="3566726500" sldId="351"/>
        </pc:sldMkLst>
        <pc:spChg chg="mod">
          <ac:chgData name="Helena" userId="8ac8855c-4e0e-44ec-b242-4f56ba3c791e" providerId="ADAL" clId="{6E711770-8406-449B-949D-AB266014EBD3}" dt="2024-02-26T12:14:11.518" v="935" actId="20577"/>
          <ac:spMkLst>
            <pc:docMk/>
            <pc:sldMk cId="3566726500" sldId="351"/>
            <ac:spMk id="44035" creationId="{00000000-0000-0000-0000-000000000000}"/>
          </ac:spMkLst>
        </pc:spChg>
      </pc:sldChg>
      <pc:sldChg chg="modSp mod">
        <pc:chgData name="Helena" userId="8ac8855c-4e0e-44ec-b242-4f56ba3c791e" providerId="ADAL" clId="{6E711770-8406-449B-949D-AB266014EBD3}" dt="2024-02-26T12:15:23.711" v="936" actId="20577"/>
        <pc:sldMkLst>
          <pc:docMk/>
          <pc:sldMk cId="4038638776" sldId="352"/>
        </pc:sldMkLst>
        <pc:spChg chg="mod">
          <ac:chgData name="Helena" userId="8ac8855c-4e0e-44ec-b242-4f56ba3c791e" providerId="ADAL" clId="{6E711770-8406-449B-949D-AB266014EBD3}" dt="2024-02-26T12:15:23.711" v="936" actId="20577"/>
          <ac:spMkLst>
            <pc:docMk/>
            <pc:sldMk cId="4038638776" sldId="352"/>
            <ac:spMk id="44035" creationId="{00000000-0000-0000-0000-000000000000}"/>
          </ac:spMkLst>
        </pc:spChg>
      </pc:sldChg>
      <pc:sldChg chg="modSp mod">
        <pc:chgData name="Helena" userId="8ac8855c-4e0e-44ec-b242-4f56ba3c791e" providerId="ADAL" clId="{6E711770-8406-449B-949D-AB266014EBD3}" dt="2024-02-26T13:23:34.818" v="1314"/>
        <pc:sldMkLst>
          <pc:docMk/>
          <pc:sldMk cId="1275050004" sldId="357"/>
        </pc:sldMkLst>
        <pc:spChg chg="mod">
          <ac:chgData name="Helena" userId="8ac8855c-4e0e-44ec-b242-4f56ba3c791e" providerId="ADAL" clId="{6E711770-8406-449B-949D-AB266014EBD3}" dt="2024-02-26T13:23:34.818" v="1314"/>
          <ac:spMkLst>
            <pc:docMk/>
            <pc:sldMk cId="1275050004" sldId="357"/>
            <ac:spMk id="44035" creationId="{00000000-0000-0000-0000-000000000000}"/>
          </ac:spMkLst>
        </pc:spChg>
      </pc:sldChg>
      <pc:sldChg chg="modSp mod">
        <pc:chgData name="Helena" userId="8ac8855c-4e0e-44ec-b242-4f56ba3c791e" providerId="ADAL" clId="{6E711770-8406-449B-949D-AB266014EBD3}" dt="2024-02-26T13:19:37.944" v="1275" actId="207"/>
        <pc:sldMkLst>
          <pc:docMk/>
          <pc:sldMk cId="1404684981" sldId="362"/>
        </pc:sldMkLst>
        <pc:spChg chg="mod">
          <ac:chgData name="Helena" userId="8ac8855c-4e0e-44ec-b242-4f56ba3c791e" providerId="ADAL" clId="{6E711770-8406-449B-949D-AB266014EBD3}" dt="2024-02-26T13:19:37.944" v="1275" actId="207"/>
          <ac:spMkLst>
            <pc:docMk/>
            <pc:sldMk cId="1404684981" sldId="362"/>
            <ac:spMk id="44035" creationId="{00000000-0000-0000-0000-000000000000}"/>
          </ac:spMkLst>
        </pc:spChg>
      </pc:sldChg>
      <pc:sldChg chg="modSp add modAnim">
        <pc:chgData name="Helena" userId="8ac8855c-4e0e-44ec-b242-4f56ba3c791e" providerId="ADAL" clId="{6E711770-8406-449B-949D-AB266014EBD3}" dt="2024-02-26T13:23:09.511" v="1293" actId="13926"/>
        <pc:sldMkLst>
          <pc:docMk/>
          <pc:sldMk cId="563551012" sldId="363"/>
        </pc:sldMkLst>
        <pc:spChg chg="mod">
          <ac:chgData name="Helena" userId="8ac8855c-4e0e-44ec-b242-4f56ba3c791e" providerId="ADAL" clId="{6E711770-8406-449B-949D-AB266014EBD3}" dt="2024-02-26T13:23:09.511" v="1293" actId="13926"/>
          <ac:spMkLst>
            <pc:docMk/>
            <pc:sldMk cId="563551012" sldId="363"/>
            <ac:spMk id="44035" creationId="{00000000-0000-0000-0000-000000000000}"/>
          </ac:spMkLst>
        </pc:spChg>
      </pc:sldChg>
      <pc:sldChg chg="modSp add mod">
        <pc:chgData name="Helena" userId="8ac8855c-4e0e-44ec-b242-4f56ba3c791e" providerId="ADAL" clId="{6E711770-8406-449B-949D-AB266014EBD3}" dt="2024-02-26T11:18:30.429" v="284" actId="20577"/>
        <pc:sldMkLst>
          <pc:docMk/>
          <pc:sldMk cId="2346490304" sldId="364"/>
        </pc:sldMkLst>
        <pc:spChg chg="mod">
          <ac:chgData name="Helena" userId="8ac8855c-4e0e-44ec-b242-4f56ba3c791e" providerId="ADAL" clId="{6E711770-8406-449B-949D-AB266014EBD3}" dt="2024-02-26T11:18:30.429" v="284" actId="20577"/>
          <ac:spMkLst>
            <pc:docMk/>
            <pc:sldMk cId="2346490304" sldId="364"/>
            <ac:spMk id="44035" creationId="{00000000-0000-0000-0000-000000000000}"/>
          </ac:spMkLst>
        </pc:spChg>
      </pc:sldChg>
      <pc:sldChg chg="modSp add mod addAnim delAnim modAnim">
        <pc:chgData name="Helena" userId="8ac8855c-4e0e-44ec-b242-4f56ba3c791e" providerId="ADAL" clId="{6E711770-8406-449B-949D-AB266014EBD3}" dt="2024-02-26T13:25:29.185" v="1403" actId="114"/>
        <pc:sldMkLst>
          <pc:docMk/>
          <pc:sldMk cId="2319980619" sldId="365"/>
        </pc:sldMkLst>
        <pc:spChg chg="mod">
          <ac:chgData name="Helena" userId="8ac8855c-4e0e-44ec-b242-4f56ba3c791e" providerId="ADAL" clId="{6E711770-8406-449B-949D-AB266014EBD3}" dt="2024-02-26T12:11:53.769" v="920" actId="21"/>
          <ac:spMkLst>
            <pc:docMk/>
            <pc:sldMk cId="2319980619" sldId="365"/>
            <ac:spMk id="44034" creationId="{00000000-0000-0000-0000-000000000000}"/>
          </ac:spMkLst>
        </pc:spChg>
        <pc:spChg chg="mod">
          <ac:chgData name="Helena" userId="8ac8855c-4e0e-44ec-b242-4f56ba3c791e" providerId="ADAL" clId="{6E711770-8406-449B-949D-AB266014EBD3}" dt="2024-02-26T13:25:29.185" v="1403" actId="114"/>
          <ac:spMkLst>
            <pc:docMk/>
            <pc:sldMk cId="2319980619" sldId="365"/>
            <ac:spMk id="44035" creationId="{00000000-0000-0000-0000-000000000000}"/>
          </ac:spMkLst>
        </pc:spChg>
      </pc:sldChg>
    </pc:docChg>
  </pc:docChgLst>
  <pc:docChgLst>
    <pc:chgData name="Helena" userId="8ac8855c-4e0e-44ec-b242-4f56ba3c791e" providerId="ADAL" clId="{1B8E4BCC-7190-4EBB-82CB-6F62B1A47CE2}"/>
    <pc:docChg chg="undo custSel addSld modSld sldOrd">
      <pc:chgData name="Helena" userId="8ac8855c-4e0e-44ec-b242-4f56ba3c791e" providerId="ADAL" clId="{1B8E4BCC-7190-4EBB-82CB-6F62B1A47CE2}" dt="2025-02-24T14:48:25.774" v="805" actId="20577"/>
      <pc:docMkLst>
        <pc:docMk/>
      </pc:docMkLst>
      <pc:sldChg chg="modSp modAnim">
        <pc:chgData name="Helena" userId="8ac8855c-4e0e-44ec-b242-4f56ba3c791e" providerId="ADAL" clId="{1B8E4BCC-7190-4EBB-82CB-6F62B1A47CE2}" dt="2025-02-24T09:55:30.867" v="303"/>
        <pc:sldMkLst>
          <pc:docMk/>
          <pc:sldMk cId="0" sldId="269"/>
        </pc:sldMkLst>
        <pc:spChg chg="mod">
          <ac:chgData name="Helena" userId="8ac8855c-4e0e-44ec-b242-4f56ba3c791e" providerId="ADAL" clId="{1B8E4BCC-7190-4EBB-82CB-6F62B1A47CE2}" dt="2025-02-24T09:55:30.867" v="303"/>
          <ac:spMkLst>
            <pc:docMk/>
            <pc:sldMk cId="0" sldId="269"/>
            <ac:spMk id="44035" creationId="{00000000-0000-0000-0000-000000000000}"/>
          </ac:spMkLst>
        </pc:spChg>
      </pc:sldChg>
      <pc:sldChg chg="modSp mod">
        <pc:chgData name="Helena" userId="8ac8855c-4e0e-44ec-b242-4f56ba3c791e" providerId="ADAL" clId="{1B8E4BCC-7190-4EBB-82CB-6F62B1A47CE2}" dt="2025-02-24T14:31:59.367" v="563" actId="6549"/>
        <pc:sldMkLst>
          <pc:docMk/>
          <pc:sldMk cId="971859887" sldId="350"/>
        </pc:sldMkLst>
        <pc:spChg chg="mod">
          <ac:chgData name="Helena" userId="8ac8855c-4e0e-44ec-b242-4f56ba3c791e" providerId="ADAL" clId="{1B8E4BCC-7190-4EBB-82CB-6F62B1A47CE2}" dt="2025-02-24T14:31:59.367" v="563" actId="6549"/>
          <ac:spMkLst>
            <pc:docMk/>
            <pc:sldMk cId="971859887" sldId="350"/>
            <ac:spMk id="44035" creationId="{00000000-0000-0000-0000-000000000000}"/>
          </ac:spMkLst>
        </pc:spChg>
      </pc:sldChg>
      <pc:sldChg chg="modSp mod">
        <pc:chgData name="Helena" userId="8ac8855c-4e0e-44ec-b242-4f56ba3c791e" providerId="ADAL" clId="{1B8E4BCC-7190-4EBB-82CB-6F62B1A47CE2}" dt="2025-02-24T14:34:16.519" v="614" actId="20577"/>
        <pc:sldMkLst>
          <pc:docMk/>
          <pc:sldMk cId="848019726" sldId="353"/>
        </pc:sldMkLst>
        <pc:spChg chg="mod">
          <ac:chgData name="Helena" userId="8ac8855c-4e0e-44ec-b242-4f56ba3c791e" providerId="ADAL" clId="{1B8E4BCC-7190-4EBB-82CB-6F62B1A47CE2}" dt="2025-02-24T14:34:16.519" v="614" actId="20577"/>
          <ac:spMkLst>
            <pc:docMk/>
            <pc:sldMk cId="848019726" sldId="353"/>
            <ac:spMk id="44035" creationId="{00000000-0000-0000-0000-000000000000}"/>
          </ac:spMkLst>
        </pc:spChg>
      </pc:sldChg>
      <pc:sldChg chg="ord">
        <pc:chgData name="Helena" userId="8ac8855c-4e0e-44ec-b242-4f56ba3c791e" providerId="ADAL" clId="{1B8E4BCC-7190-4EBB-82CB-6F62B1A47CE2}" dt="2025-02-24T14:36:53.926" v="684"/>
        <pc:sldMkLst>
          <pc:docMk/>
          <pc:sldMk cId="1275050004" sldId="357"/>
        </pc:sldMkLst>
      </pc:sldChg>
      <pc:sldChg chg="modSp">
        <pc:chgData name="Helena" userId="8ac8855c-4e0e-44ec-b242-4f56ba3c791e" providerId="ADAL" clId="{1B8E4BCC-7190-4EBB-82CB-6F62B1A47CE2}" dt="2025-02-24T09:55:41.070" v="322" actId="20577"/>
        <pc:sldMkLst>
          <pc:docMk/>
          <pc:sldMk cId="563551012" sldId="363"/>
        </pc:sldMkLst>
        <pc:spChg chg="mod">
          <ac:chgData name="Helena" userId="8ac8855c-4e0e-44ec-b242-4f56ba3c791e" providerId="ADAL" clId="{1B8E4BCC-7190-4EBB-82CB-6F62B1A47CE2}" dt="2025-02-24T09:55:41.070" v="322" actId="20577"/>
          <ac:spMkLst>
            <pc:docMk/>
            <pc:sldMk cId="563551012" sldId="363"/>
            <ac:spMk id="44035" creationId="{00000000-0000-0000-0000-000000000000}"/>
          </ac:spMkLst>
        </pc:spChg>
      </pc:sldChg>
      <pc:sldChg chg="addSp modSp mod">
        <pc:chgData name="Helena" userId="8ac8855c-4e0e-44ec-b242-4f56ba3c791e" providerId="ADAL" clId="{1B8E4BCC-7190-4EBB-82CB-6F62B1A47CE2}" dt="2025-02-24T14:25:47.220" v="491" actId="113"/>
        <pc:sldMkLst>
          <pc:docMk/>
          <pc:sldMk cId="2346490304" sldId="364"/>
        </pc:sldMkLst>
        <pc:spChg chg="add mod">
          <ac:chgData name="Helena" userId="8ac8855c-4e0e-44ec-b242-4f56ba3c791e" providerId="ADAL" clId="{1B8E4BCC-7190-4EBB-82CB-6F62B1A47CE2}" dt="2025-02-24T14:25:27.211" v="488" actId="1076"/>
          <ac:spMkLst>
            <pc:docMk/>
            <pc:sldMk cId="2346490304" sldId="364"/>
            <ac:spMk id="2" creationId="{10701F65-CA0B-4307-991F-A32FF08107A5}"/>
          </ac:spMkLst>
        </pc:spChg>
        <pc:spChg chg="mod">
          <ac:chgData name="Helena" userId="8ac8855c-4e0e-44ec-b242-4f56ba3c791e" providerId="ADAL" clId="{1B8E4BCC-7190-4EBB-82CB-6F62B1A47CE2}" dt="2025-02-24T14:25:47.220" v="491" actId="113"/>
          <ac:spMkLst>
            <pc:docMk/>
            <pc:sldMk cId="2346490304" sldId="364"/>
            <ac:spMk id="44035" creationId="{00000000-0000-0000-0000-000000000000}"/>
          </ac:spMkLst>
        </pc:spChg>
      </pc:sldChg>
      <pc:sldChg chg="modSp add mod">
        <pc:chgData name="Helena" userId="8ac8855c-4e0e-44ec-b242-4f56ba3c791e" providerId="ADAL" clId="{1B8E4BCC-7190-4EBB-82CB-6F62B1A47CE2}" dt="2025-02-24T14:27:20.376" v="499" actId="14100"/>
        <pc:sldMkLst>
          <pc:docMk/>
          <pc:sldMk cId="1775523137" sldId="366"/>
        </pc:sldMkLst>
        <pc:spChg chg="mod">
          <ac:chgData name="Helena" userId="8ac8855c-4e0e-44ec-b242-4f56ba3c791e" providerId="ADAL" clId="{1B8E4BCC-7190-4EBB-82CB-6F62B1A47CE2}" dt="2025-02-24T14:27:11.992" v="498" actId="123"/>
          <ac:spMkLst>
            <pc:docMk/>
            <pc:sldMk cId="1775523137" sldId="366"/>
            <ac:spMk id="44034" creationId="{00000000-0000-0000-0000-000000000000}"/>
          </ac:spMkLst>
        </pc:spChg>
        <pc:spChg chg="mod">
          <ac:chgData name="Helena" userId="8ac8855c-4e0e-44ec-b242-4f56ba3c791e" providerId="ADAL" clId="{1B8E4BCC-7190-4EBB-82CB-6F62B1A47CE2}" dt="2025-02-24T14:27:20.376" v="499" actId="14100"/>
          <ac:spMkLst>
            <pc:docMk/>
            <pc:sldMk cId="1775523137" sldId="366"/>
            <ac:spMk id="44035" creationId="{00000000-0000-0000-0000-000000000000}"/>
          </ac:spMkLst>
        </pc:spChg>
      </pc:sldChg>
      <pc:sldChg chg="addSp delSp modSp add mod">
        <pc:chgData name="Helena" userId="8ac8855c-4e0e-44ec-b242-4f56ba3c791e" providerId="ADAL" clId="{1B8E4BCC-7190-4EBB-82CB-6F62B1A47CE2}" dt="2025-02-24T12:32:09.313" v="389" actId="12"/>
        <pc:sldMkLst>
          <pc:docMk/>
          <pc:sldMk cId="1888109309" sldId="367"/>
        </pc:sldMkLst>
        <pc:spChg chg="add del">
          <ac:chgData name="Helena" userId="8ac8855c-4e0e-44ec-b242-4f56ba3c791e" providerId="ADAL" clId="{1B8E4BCC-7190-4EBB-82CB-6F62B1A47CE2}" dt="2025-02-24T12:16:53.516" v="382"/>
          <ac:spMkLst>
            <pc:docMk/>
            <pc:sldMk cId="1888109309" sldId="367"/>
            <ac:spMk id="2" creationId="{C5713A2F-1A9F-4479-B88C-2A7EBDA5511D}"/>
          </ac:spMkLst>
        </pc:spChg>
        <pc:spChg chg="mod">
          <ac:chgData name="Helena" userId="8ac8855c-4e0e-44ec-b242-4f56ba3c791e" providerId="ADAL" clId="{1B8E4BCC-7190-4EBB-82CB-6F62B1A47CE2}" dt="2025-02-24T12:32:09.313" v="389" actId="12"/>
          <ac:spMkLst>
            <pc:docMk/>
            <pc:sldMk cId="1888109309" sldId="367"/>
            <ac:spMk id="44035" creationId="{00000000-0000-0000-0000-000000000000}"/>
          </ac:spMkLst>
        </pc:spChg>
      </pc:sldChg>
      <pc:sldChg chg="modSp add mod">
        <pc:chgData name="Helena" userId="8ac8855c-4e0e-44ec-b242-4f56ba3c791e" providerId="ADAL" clId="{1B8E4BCC-7190-4EBB-82CB-6F62B1A47CE2}" dt="2025-02-24T14:04:17.780" v="442" actId="113"/>
        <pc:sldMkLst>
          <pc:docMk/>
          <pc:sldMk cId="4242437807" sldId="368"/>
        </pc:sldMkLst>
        <pc:spChg chg="mod">
          <ac:chgData name="Helena" userId="8ac8855c-4e0e-44ec-b242-4f56ba3c791e" providerId="ADAL" clId="{1B8E4BCC-7190-4EBB-82CB-6F62B1A47CE2}" dt="2025-02-24T14:04:17.780" v="442" actId="113"/>
          <ac:spMkLst>
            <pc:docMk/>
            <pc:sldMk cId="4242437807" sldId="368"/>
            <ac:spMk id="44035" creationId="{00000000-0000-0000-0000-000000000000}"/>
          </ac:spMkLst>
        </pc:spChg>
      </pc:sldChg>
      <pc:sldChg chg="addSp modSp add mod ord">
        <pc:chgData name="Helena" userId="8ac8855c-4e0e-44ec-b242-4f56ba3c791e" providerId="ADAL" clId="{1B8E4BCC-7190-4EBB-82CB-6F62B1A47CE2}" dt="2025-02-24T14:23:19.411" v="466" actId="1076"/>
        <pc:sldMkLst>
          <pc:docMk/>
          <pc:sldMk cId="3198284441" sldId="369"/>
        </pc:sldMkLst>
        <pc:spChg chg="add mod">
          <ac:chgData name="Helena" userId="8ac8855c-4e0e-44ec-b242-4f56ba3c791e" providerId="ADAL" clId="{1B8E4BCC-7190-4EBB-82CB-6F62B1A47CE2}" dt="2025-02-24T14:23:19.411" v="466" actId="1076"/>
          <ac:spMkLst>
            <pc:docMk/>
            <pc:sldMk cId="3198284441" sldId="369"/>
            <ac:spMk id="2" creationId="{829573B1-B73F-4D19-AD9A-8D846374CECB}"/>
          </ac:spMkLst>
        </pc:spChg>
        <pc:spChg chg="mod">
          <ac:chgData name="Helena" userId="8ac8855c-4e0e-44ec-b242-4f56ba3c791e" providerId="ADAL" clId="{1B8E4BCC-7190-4EBB-82CB-6F62B1A47CE2}" dt="2025-02-24T14:23:11.982" v="464" actId="20577"/>
          <ac:spMkLst>
            <pc:docMk/>
            <pc:sldMk cId="3198284441" sldId="369"/>
            <ac:spMk id="44035" creationId="{00000000-0000-0000-0000-000000000000}"/>
          </ac:spMkLst>
        </pc:spChg>
      </pc:sldChg>
      <pc:sldChg chg="modSp add mod">
        <pc:chgData name="Helena" userId="8ac8855c-4e0e-44ec-b242-4f56ba3c791e" providerId="ADAL" clId="{1B8E4BCC-7190-4EBB-82CB-6F62B1A47CE2}" dt="2025-02-24T14:30:40.231" v="526" actId="255"/>
        <pc:sldMkLst>
          <pc:docMk/>
          <pc:sldMk cId="459043201" sldId="370"/>
        </pc:sldMkLst>
        <pc:spChg chg="mod">
          <ac:chgData name="Helena" userId="8ac8855c-4e0e-44ec-b242-4f56ba3c791e" providerId="ADAL" clId="{1B8E4BCC-7190-4EBB-82CB-6F62B1A47CE2}" dt="2025-02-24T14:30:40.231" v="526" actId="255"/>
          <ac:spMkLst>
            <pc:docMk/>
            <pc:sldMk cId="459043201" sldId="370"/>
            <ac:spMk id="44035" creationId="{00000000-0000-0000-0000-000000000000}"/>
          </ac:spMkLst>
        </pc:spChg>
      </pc:sldChg>
      <pc:sldChg chg="add">
        <pc:chgData name="Helena" userId="8ac8855c-4e0e-44ec-b242-4f56ba3c791e" providerId="ADAL" clId="{1B8E4BCC-7190-4EBB-82CB-6F62B1A47CE2}" dt="2025-02-24T14:30:58.634" v="527" actId="2890"/>
        <pc:sldMkLst>
          <pc:docMk/>
          <pc:sldMk cId="601289287" sldId="371"/>
        </pc:sldMkLst>
      </pc:sldChg>
      <pc:sldChg chg="modSp add mod">
        <pc:chgData name="Helena" userId="8ac8855c-4e0e-44ec-b242-4f56ba3c791e" providerId="ADAL" clId="{1B8E4BCC-7190-4EBB-82CB-6F62B1A47CE2}" dt="2025-02-24T14:33:21.329" v="600" actId="6549"/>
        <pc:sldMkLst>
          <pc:docMk/>
          <pc:sldMk cId="140818136" sldId="372"/>
        </pc:sldMkLst>
        <pc:spChg chg="mod">
          <ac:chgData name="Helena" userId="8ac8855c-4e0e-44ec-b242-4f56ba3c791e" providerId="ADAL" clId="{1B8E4BCC-7190-4EBB-82CB-6F62B1A47CE2}" dt="2025-02-24T14:33:21.329" v="600" actId="6549"/>
          <ac:spMkLst>
            <pc:docMk/>
            <pc:sldMk cId="140818136" sldId="372"/>
            <ac:spMk id="44035" creationId="{00000000-0000-0000-0000-000000000000}"/>
          </ac:spMkLst>
        </pc:spChg>
      </pc:sldChg>
      <pc:sldChg chg="modSp add mod">
        <pc:chgData name="Helena" userId="8ac8855c-4e0e-44ec-b242-4f56ba3c791e" providerId="ADAL" clId="{1B8E4BCC-7190-4EBB-82CB-6F62B1A47CE2}" dt="2025-02-24T14:35:36.821" v="682" actId="20577"/>
        <pc:sldMkLst>
          <pc:docMk/>
          <pc:sldMk cId="370151481" sldId="373"/>
        </pc:sldMkLst>
        <pc:spChg chg="mod">
          <ac:chgData name="Helena" userId="8ac8855c-4e0e-44ec-b242-4f56ba3c791e" providerId="ADAL" clId="{1B8E4BCC-7190-4EBB-82CB-6F62B1A47CE2}" dt="2025-02-24T14:35:36.821" v="682" actId="20577"/>
          <ac:spMkLst>
            <pc:docMk/>
            <pc:sldMk cId="370151481" sldId="373"/>
            <ac:spMk id="44035" creationId="{00000000-0000-0000-0000-000000000000}"/>
          </ac:spMkLst>
        </pc:spChg>
      </pc:sldChg>
      <pc:sldChg chg="addSp modSp add mod">
        <pc:chgData name="Helena" userId="8ac8855c-4e0e-44ec-b242-4f56ba3c791e" providerId="ADAL" clId="{1B8E4BCC-7190-4EBB-82CB-6F62B1A47CE2}" dt="2025-02-24T14:48:25.774" v="805" actId="20577"/>
        <pc:sldMkLst>
          <pc:docMk/>
          <pc:sldMk cId="3758400339" sldId="374"/>
        </pc:sldMkLst>
        <pc:spChg chg="mod">
          <ac:chgData name="Helena" userId="8ac8855c-4e0e-44ec-b242-4f56ba3c791e" providerId="ADAL" clId="{1B8E4BCC-7190-4EBB-82CB-6F62B1A47CE2}" dt="2025-02-24T14:45:42.917" v="703" actId="20577"/>
          <ac:spMkLst>
            <pc:docMk/>
            <pc:sldMk cId="3758400339" sldId="374"/>
            <ac:spMk id="44034" creationId="{00000000-0000-0000-0000-000000000000}"/>
          </ac:spMkLst>
        </pc:spChg>
        <pc:spChg chg="mod">
          <ac:chgData name="Helena" userId="8ac8855c-4e0e-44ec-b242-4f56ba3c791e" providerId="ADAL" clId="{1B8E4BCC-7190-4EBB-82CB-6F62B1A47CE2}" dt="2025-02-24T14:48:25.774" v="805" actId="20577"/>
          <ac:spMkLst>
            <pc:docMk/>
            <pc:sldMk cId="3758400339" sldId="374"/>
            <ac:spMk id="44035" creationId="{00000000-0000-0000-0000-000000000000}"/>
          </ac:spMkLst>
        </pc:spChg>
        <pc:graphicFrameChg chg="add mod modGraphic">
          <ac:chgData name="Helena" userId="8ac8855c-4e0e-44ec-b242-4f56ba3c791e" providerId="ADAL" clId="{1B8E4BCC-7190-4EBB-82CB-6F62B1A47CE2}" dt="2025-02-24T14:47:16.280" v="785" actId="13926"/>
          <ac:graphicFrameMkLst>
            <pc:docMk/>
            <pc:sldMk cId="3758400339" sldId="374"/>
            <ac:graphicFrameMk id="2" creationId="{BC35A30C-82B4-4685-B22E-B6E4412093B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14C9F-5432-44A5-9B6B-42D7295A86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EC763AE7-4812-47F5-9D10-7267976C6ABB}">
      <dgm:prSet phldrT="[Text]"/>
      <dgm:spPr/>
      <dgm:t>
        <a:bodyPr/>
        <a:lstStyle/>
        <a:p>
          <a:r>
            <a:rPr lang="cs-CZ" dirty="0" err="1">
              <a:highlight>
                <a:srgbClr val="800080"/>
              </a:highlight>
            </a:rPr>
            <a:t>Sustainablity</a:t>
          </a:r>
          <a:endParaRPr lang="cs-CZ" dirty="0">
            <a:highlight>
              <a:srgbClr val="800080"/>
            </a:highlight>
          </a:endParaRPr>
        </a:p>
      </dgm:t>
    </dgm:pt>
    <dgm:pt modelId="{559705E9-B3DA-4FA3-BF3E-A29F48F594B1}" type="parTrans" cxnId="{7A186802-68D6-40A8-8990-77A87BEEAF1A}">
      <dgm:prSet/>
      <dgm:spPr/>
      <dgm:t>
        <a:bodyPr/>
        <a:lstStyle/>
        <a:p>
          <a:endParaRPr lang="cs-CZ"/>
        </a:p>
      </dgm:t>
    </dgm:pt>
    <dgm:pt modelId="{E5D6D778-7945-4B65-8A58-3DE381F19326}" type="sibTrans" cxnId="{7A186802-68D6-40A8-8990-77A87BEEAF1A}">
      <dgm:prSet/>
      <dgm:spPr/>
      <dgm:t>
        <a:bodyPr/>
        <a:lstStyle/>
        <a:p>
          <a:endParaRPr lang="cs-CZ"/>
        </a:p>
      </dgm:t>
    </dgm:pt>
    <dgm:pt modelId="{72E46E99-5A16-4480-96D2-BF513BC272EC}">
      <dgm:prSet phldrT="[Text]"/>
      <dgm:spPr/>
      <dgm:t>
        <a:bodyPr/>
        <a:lstStyle/>
        <a:p>
          <a:r>
            <a:rPr lang="cs-CZ" dirty="0" err="1">
              <a:highlight>
                <a:srgbClr val="800080"/>
              </a:highlight>
            </a:rPr>
            <a:t>enviromental</a:t>
          </a:r>
          <a:r>
            <a:rPr lang="cs-CZ" dirty="0">
              <a:highlight>
                <a:srgbClr val="800080"/>
              </a:highlight>
            </a:rPr>
            <a:t> </a:t>
          </a:r>
          <a:r>
            <a:rPr lang="cs-CZ" dirty="0" err="1">
              <a:highlight>
                <a:srgbClr val="800080"/>
              </a:highlight>
            </a:rPr>
            <a:t>pillar</a:t>
          </a:r>
          <a:endParaRPr lang="cs-CZ" dirty="0">
            <a:highlight>
              <a:srgbClr val="800080"/>
            </a:highlight>
          </a:endParaRPr>
        </a:p>
      </dgm:t>
    </dgm:pt>
    <dgm:pt modelId="{C474D897-7666-4299-A518-DDC5B56D2F12}" type="parTrans" cxnId="{0B31D2C9-4632-4513-9F6B-E736C5C1CF1D}">
      <dgm:prSet/>
      <dgm:spPr/>
      <dgm:t>
        <a:bodyPr/>
        <a:lstStyle/>
        <a:p>
          <a:endParaRPr lang="cs-CZ">
            <a:highlight>
              <a:srgbClr val="800080"/>
            </a:highlight>
          </a:endParaRPr>
        </a:p>
      </dgm:t>
    </dgm:pt>
    <dgm:pt modelId="{B95725AE-E2D7-4F52-8ED8-990C8A3A5AD7}" type="sibTrans" cxnId="{0B31D2C9-4632-4513-9F6B-E736C5C1CF1D}">
      <dgm:prSet/>
      <dgm:spPr/>
      <dgm:t>
        <a:bodyPr/>
        <a:lstStyle/>
        <a:p>
          <a:endParaRPr lang="cs-CZ"/>
        </a:p>
      </dgm:t>
    </dgm:pt>
    <dgm:pt modelId="{90048780-143A-497A-8A48-DEA7AABD56DB}">
      <dgm:prSet phldrT="[Text]"/>
      <dgm:spPr/>
      <dgm:t>
        <a:bodyPr/>
        <a:lstStyle/>
        <a:p>
          <a:r>
            <a:rPr lang="cs-CZ" dirty="0" err="1">
              <a:highlight>
                <a:srgbClr val="800080"/>
              </a:highlight>
            </a:rPr>
            <a:t>social</a:t>
          </a:r>
          <a:r>
            <a:rPr lang="cs-CZ" dirty="0">
              <a:highlight>
                <a:srgbClr val="800080"/>
              </a:highlight>
            </a:rPr>
            <a:t> </a:t>
          </a:r>
          <a:r>
            <a:rPr lang="cs-CZ" dirty="0" err="1">
              <a:highlight>
                <a:srgbClr val="800080"/>
              </a:highlight>
            </a:rPr>
            <a:t>pillar</a:t>
          </a:r>
          <a:endParaRPr lang="cs-CZ" dirty="0">
            <a:highlight>
              <a:srgbClr val="800080"/>
            </a:highlight>
          </a:endParaRPr>
        </a:p>
      </dgm:t>
    </dgm:pt>
    <dgm:pt modelId="{910B4F96-2C03-4689-ABDF-3EB4F5192A01}" type="parTrans" cxnId="{659A9914-2BE0-4075-846F-A7B2249E6A2C}">
      <dgm:prSet/>
      <dgm:spPr/>
      <dgm:t>
        <a:bodyPr/>
        <a:lstStyle/>
        <a:p>
          <a:endParaRPr lang="cs-CZ">
            <a:highlight>
              <a:srgbClr val="800080"/>
            </a:highlight>
          </a:endParaRPr>
        </a:p>
      </dgm:t>
    </dgm:pt>
    <dgm:pt modelId="{0001D01A-FCF9-4A30-A0CE-DA8651B55DC7}" type="sibTrans" cxnId="{659A9914-2BE0-4075-846F-A7B2249E6A2C}">
      <dgm:prSet/>
      <dgm:spPr/>
      <dgm:t>
        <a:bodyPr/>
        <a:lstStyle/>
        <a:p>
          <a:endParaRPr lang="cs-CZ"/>
        </a:p>
      </dgm:t>
    </dgm:pt>
    <dgm:pt modelId="{108F8D0A-64DC-45CD-9A66-503CAD5F8B03}">
      <dgm:prSet phldrT="[Text]"/>
      <dgm:spPr/>
      <dgm:t>
        <a:bodyPr/>
        <a:lstStyle/>
        <a:p>
          <a:r>
            <a:rPr lang="cs-CZ" dirty="0" err="1">
              <a:highlight>
                <a:srgbClr val="800080"/>
              </a:highlight>
            </a:rPr>
            <a:t>economical</a:t>
          </a:r>
          <a:r>
            <a:rPr lang="cs-CZ" dirty="0">
              <a:highlight>
                <a:srgbClr val="800080"/>
              </a:highlight>
            </a:rPr>
            <a:t> </a:t>
          </a:r>
          <a:r>
            <a:rPr lang="cs-CZ" dirty="0" err="1">
              <a:highlight>
                <a:srgbClr val="800080"/>
              </a:highlight>
            </a:rPr>
            <a:t>pillar</a:t>
          </a:r>
          <a:endParaRPr lang="cs-CZ" dirty="0">
            <a:highlight>
              <a:srgbClr val="800080"/>
            </a:highlight>
          </a:endParaRPr>
        </a:p>
      </dgm:t>
    </dgm:pt>
    <dgm:pt modelId="{9AC5664B-108B-45DA-9205-F162E3296031}" type="parTrans" cxnId="{63A283EE-838E-4529-A45D-175BAE1A7F65}">
      <dgm:prSet/>
      <dgm:spPr/>
      <dgm:t>
        <a:bodyPr/>
        <a:lstStyle/>
        <a:p>
          <a:endParaRPr lang="cs-CZ">
            <a:highlight>
              <a:srgbClr val="800080"/>
            </a:highlight>
          </a:endParaRPr>
        </a:p>
      </dgm:t>
    </dgm:pt>
    <dgm:pt modelId="{FD528BDA-3E8B-4272-8CBF-D1F2BE1CCFBC}" type="sibTrans" cxnId="{63A283EE-838E-4529-A45D-175BAE1A7F65}">
      <dgm:prSet/>
      <dgm:spPr/>
      <dgm:t>
        <a:bodyPr/>
        <a:lstStyle/>
        <a:p>
          <a:endParaRPr lang="cs-CZ"/>
        </a:p>
      </dgm:t>
    </dgm:pt>
    <dgm:pt modelId="{25E911D5-FAD9-409A-A877-A7D428540BB0}" type="pres">
      <dgm:prSet presAssocID="{88914C9F-5432-44A5-9B6B-42D7295A86C1}" presName="hierChild1" presStyleCnt="0">
        <dgm:presLayoutVars>
          <dgm:orgChart val="1"/>
          <dgm:chPref val="1"/>
          <dgm:dir/>
          <dgm:animOne val="branch"/>
          <dgm:animLvl val="lvl"/>
          <dgm:resizeHandles/>
        </dgm:presLayoutVars>
      </dgm:prSet>
      <dgm:spPr/>
    </dgm:pt>
    <dgm:pt modelId="{F250C717-7D82-4D10-909E-414440ED6349}" type="pres">
      <dgm:prSet presAssocID="{EC763AE7-4812-47F5-9D10-7267976C6ABB}" presName="hierRoot1" presStyleCnt="0">
        <dgm:presLayoutVars>
          <dgm:hierBranch val="init"/>
        </dgm:presLayoutVars>
      </dgm:prSet>
      <dgm:spPr/>
    </dgm:pt>
    <dgm:pt modelId="{3C32AE55-A381-4EF8-A49E-A1834A65E73F}" type="pres">
      <dgm:prSet presAssocID="{EC763AE7-4812-47F5-9D10-7267976C6ABB}" presName="rootComposite1" presStyleCnt="0"/>
      <dgm:spPr/>
    </dgm:pt>
    <dgm:pt modelId="{686790CD-2312-40F8-B0A0-02B85BA6B4AE}" type="pres">
      <dgm:prSet presAssocID="{EC763AE7-4812-47F5-9D10-7267976C6ABB}" presName="rootText1" presStyleLbl="node0" presStyleIdx="0" presStyleCnt="1">
        <dgm:presLayoutVars>
          <dgm:chPref val="3"/>
        </dgm:presLayoutVars>
      </dgm:prSet>
      <dgm:spPr/>
    </dgm:pt>
    <dgm:pt modelId="{E35BF615-CED3-44A9-B379-F8506583810D}" type="pres">
      <dgm:prSet presAssocID="{EC763AE7-4812-47F5-9D10-7267976C6ABB}" presName="rootConnector1" presStyleLbl="node1" presStyleIdx="0" presStyleCnt="0"/>
      <dgm:spPr/>
    </dgm:pt>
    <dgm:pt modelId="{701E7820-42A7-4BFE-850D-8EDE043A1C3B}" type="pres">
      <dgm:prSet presAssocID="{EC763AE7-4812-47F5-9D10-7267976C6ABB}" presName="hierChild2" presStyleCnt="0"/>
      <dgm:spPr/>
    </dgm:pt>
    <dgm:pt modelId="{A8BF5CA4-5681-4FC8-9DB3-8237D173012D}" type="pres">
      <dgm:prSet presAssocID="{C474D897-7666-4299-A518-DDC5B56D2F12}" presName="Name37" presStyleLbl="parChTrans1D2" presStyleIdx="0" presStyleCnt="3"/>
      <dgm:spPr/>
    </dgm:pt>
    <dgm:pt modelId="{9D98DC09-C251-4A3C-9EFB-4A55C6BE07AF}" type="pres">
      <dgm:prSet presAssocID="{72E46E99-5A16-4480-96D2-BF513BC272EC}" presName="hierRoot2" presStyleCnt="0">
        <dgm:presLayoutVars>
          <dgm:hierBranch val="init"/>
        </dgm:presLayoutVars>
      </dgm:prSet>
      <dgm:spPr/>
    </dgm:pt>
    <dgm:pt modelId="{1C4E08FA-A914-4177-A8FA-2A69283150DD}" type="pres">
      <dgm:prSet presAssocID="{72E46E99-5A16-4480-96D2-BF513BC272EC}" presName="rootComposite" presStyleCnt="0"/>
      <dgm:spPr/>
    </dgm:pt>
    <dgm:pt modelId="{8DC9CD2D-5FA6-4F7F-9965-BA6082CD4839}" type="pres">
      <dgm:prSet presAssocID="{72E46E99-5A16-4480-96D2-BF513BC272EC}" presName="rootText" presStyleLbl="node2" presStyleIdx="0" presStyleCnt="3">
        <dgm:presLayoutVars>
          <dgm:chPref val="3"/>
        </dgm:presLayoutVars>
      </dgm:prSet>
      <dgm:spPr/>
    </dgm:pt>
    <dgm:pt modelId="{074EA7DF-F3BF-4363-A774-3B87C9B214ED}" type="pres">
      <dgm:prSet presAssocID="{72E46E99-5A16-4480-96D2-BF513BC272EC}" presName="rootConnector" presStyleLbl="node2" presStyleIdx="0" presStyleCnt="3"/>
      <dgm:spPr/>
    </dgm:pt>
    <dgm:pt modelId="{C57399BA-3DA8-4154-8139-29183EC44D39}" type="pres">
      <dgm:prSet presAssocID="{72E46E99-5A16-4480-96D2-BF513BC272EC}" presName="hierChild4" presStyleCnt="0"/>
      <dgm:spPr/>
    </dgm:pt>
    <dgm:pt modelId="{050241A7-77E8-4FF5-B0ED-EFEDA39796BF}" type="pres">
      <dgm:prSet presAssocID="{72E46E99-5A16-4480-96D2-BF513BC272EC}" presName="hierChild5" presStyleCnt="0"/>
      <dgm:spPr/>
    </dgm:pt>
    <dgm:pt modelId="{2140FB30-1D7B-4523-8268-1AC143D3E6C6}" type="pres">
      <dgm:prSet presAssocID="{910B4F96-2C03-4689-ABDF-3EB4F5192A01}" presName="Name37" presStyleLbl="parChTrans1D2" presStyleIdx="1" presStyleCnt="3"/>
      <dgm:spPr/>
    </dgm:pt>
    <dgm:pt modelId="{227952A7-3BB7-46F9-89D9-5316DDF5F490}" type="pres">
      <dgm:prSet presAssocID="{90048780-143A-497A-8A48-DEA7AABD56DB}" presName="hierRoot2" presStyleCnt="0">
        <dgm:presLayoutVars>
          <dgm:hierBranch val="init"/>
        </dgm:presLayoutVars>
      </dgm:prSet>
      <dgm:spPr/>
    </dgm:pt>
    <dgm:pt modelId="{5974B7E1-5CAF-463A-8DAA-C36282523C62}" type="pres">
      <dgm:prSet presAssocID="{90048780-143A-497A-8A48-DEA7AABD56DB}" presName="rootComposite" presStyleCnt="0"/>
      <dgm:spPr/>
    </dgm:pt>
    <dgm:pt modelId="{01A48301-7FB8-49E5-8232-31BB9AEF60B4}" type="pres">
      <dgm:prSet presAssocID="{90048780-143A-497A-8A48-DEA7AABD56DB}" presName="rootText" presStyleLbl="node2" presStyleIdx="1" presStyleCnt="3">
        <dgm:presLayoutVars>
          <dgm:chPref val="3"/>
        </dgm:presLayoutVars>
      </dgm:prSet>
      <dgm:spPr/>
    </dgm:pt>
    <dgm:pt modelId="{3A4F4AD8-93B5-4014-B1FF-B0130ECC6AC2}" type="pres">
      <dgm:prSet presAssocID="{90048780-143A-497A-8A48-DEA7AABD56DB}" presName="rootConnector" presStyleLbl="node2" presStyleIdx="1" presStyleCnt="3"/>
      <dgm:spPr/>
    </dgm:pt>
    <dgm:pt modelId="{B7FE5583-B313-4990-B4A0-8DE76FEBA066}" type="pres">
      <dgm:prSet presAssocID="{90048780-143A-497A-8A48-DEA7AABD56DB}" presName="hierChild4" presStyleCnt="0"/>
      <dgm:spPr/>
    </dgm:pt>
    <dgm:pt modelId="{737DF23F-7CE0-46DC-8BEA-90E29F79587B}" type="pres">
      <dgm:prSet presAssocID="{90048780-143A-497A-8A48-DEA7AABD56DB}" presName="hierChild5" presStyleCnt="0"/>
      <dgm:spPr/>
    </dgm:pt>
    <dgm:pt modelId="{E3892A16-F982-4C73-8EAF-2579DC3F23D5}" type="pres">
      <dgm:prSet presAssocID="{9AC5664B-108B-45DA-9205-F162E3296031}" presName="Name37" presStyleLbl="parChTrans1D2" presStyleIdx="2" presStyleCnt="3"/>
      <dgm:spPr/>
    </dgm:pt>
    <dgm:pt modelId="{C3E598DD-46F8-48E7-8BA4-8580BB052699}" type="pres">
      <dgm:prSet presAssocID="{108F8D0A-64DC-45CD-9A66-503CAD5F8B03}" presName="hierRoot2" presStyleCnt="0">
        <dgm:presLayoutVars>
          <dgm:hierBranch val="init"/>
        </dgm:presLayoutVars>
      </dgm:prSet>
      <dgm:spPr/>
    </dgm:pt>
    <dgm:pt modelId="{2E625F5B-1A81-45B4-A2B2-307F8B7C2C52}" type="pres">
      <dgm:prSet presAssocID="{108F8D0A-64DC-45CD-9A66-503CAD5F8B03}" presName="rootComposite" presStyleCnt="0"/>
      <dgm:spPr/>
    </dgm:pt>
    <dgm:pt modelId="{27166F5B-9A37-4BB1-A9DA-CBD549D16AEF}" type="pres">
      <dgm:prSet presAssocID="{108F8D0A-64DC-45CD-9A66-503CAD5F8B03}" presName="rootText" presStyleLbl="node2" presStyleIdx="2" presStyleCnt="3">
        <dgm:presLayoutVars>
          <dgm:chPref val="3"/>
        </dgm:presLayoutVars>
      </dgm:prSet>
      <dgm:spPr/>
    </dgm:pt>
    <dgm:pt modelId="{6B26286E-A9DD-46C0-9BF8-1F7906C2C9B9}" type="pres">
      <dgm:prSet presAssocID="{108F8D0A-64DC-45CD-9A66-503CAD5F8B03}" presName="rootConnector" presStyleLbl="node2" presStyleIdx="2" presStyleCnt="3"/>
      <dgm:spPr/>
    </dgm:pt>
    <dgm:pt modelId="{A5C41469-8A7B-4BC8-AC25-BF011CE835A9}" type="pres">
      <dgm:prSet presAssocID="{108F8D0A-64DC-45CD-9A66-503CAD5F8B03}" presName="hierChild4" presStyleCnt="0"/>
      <dgm:spPr/>
    </dgm:pt>
    <dgm:pt modelId="{4086B9CE-6E7A-435E-AE76-3267116E7EBA}" type="pres">
      <dgm:prSet presAssocID="{108F8D0A-64DC-45CD-9A66-503CAD5F8B03}" presName="hierChild5" presStyleCnt="0"/>
      <dgm:spPr/>
    </dgm:pt>
    <dgm:pt modelId="{0043643C-467A-45D4-87A7-C453F1C95B1D}" type="pres">
      <dgm:prSet presAssocID="{EC763AE7-4812-47F5-9D10-7267976C6ABB}" presName="hierChild3" presStyleCnt="0"/>
      <dgm:spPr/>
    </dgm:pt>
  </dgm:ptLst>
  <dgm:cxnLst>
    <dgm:cxn modelId="{7A186802-68D6-40A8-8990-77A87BEEAF1A}" srcId="{88914C9F-5432-44A5-9B6B-42D7295A86C1}" destId="{EC763AE7-4812-47F5-9D10-7267976C6ABB}" srcOrd="0" destOrd="0" parTransId="{559705E9-B3DA-4FA3-BF3E-A29F48F594B1}" sibTransId="{E5D6D778-7945-4B65-8A58-3DE381F19326}"/>
    <dgm:cxn modelId="{659A9914-2BE0-4075-846F-A7B2249E6A2C}" srcId="{EC763AE7-4812-47F5-9D10-7267976C6ABB}" destId="{90048780-143A-497A-8A48-DEA7AABD56DB}" srcOrd="1" destOrd="0" parTransId="{910B4F96-2C03-4689-ABDF-3EB4F5192A01}" sibTransId="{0001D01A-FCF9-4A30-A0CE-DA8651B55DC7}"/>
    <dgm:cxn modelId="{3046A85E-433C-42FF-AF76-29B47046A2A0}" type="presOf" srcId="{9AC5664B-108B-45DA-9205-F162E3296031}" destId="{E3892A16-F982-4C73-8EAF-2579DC3F23D5}" srcOrd="0" destOrd="0" presId="urn:microsoft.com/office/officeart/2005/8/layout/orgChart1"/>
    <dgm:cxn modelId="{FE5ADC4E-13D0-43C1-AD48-BAC98C5C9139}" type="presOf" srcId="{90048780-143A-497A-8A48-DEA7AABD56DB}" destId="{3A4F4AD8-93B5-4014-B1FF-B0130ECC6AC2}" srcOrd="1" destOrd="0" presId="urn:microsoft.com/office/officeart/2005/8/layout/orgChart1"/>
    <dgm:cxn modelId="{F9CF3975-16C8-4708-905E-364FFEF624B2}" type="presOf" srcId="{108F8D0A-64DC-45CD-9A66-503CAD5F8B03}" destId="{27166F5B-9A37-4BB1-A9DA-CBD549D16AEF}" srcOrd="0" destOrd="0" presId="urn:microsoft.com/office/officeart/2005/8/layout/orgChart1"/>
    <dgm:cxn modelId="{D9B61E76-A1D8-42E2-B3D7-542A590E1F3B}" type="presOf" srcId="{72E46E99-5A16-4480-96D2-BF513BC272EC}" destId="{074EA7DF-F3BF-4363-A774-3B87C9B214ED}" srcOrd="1" destOrd="0" presId="urn:microsoft.com/office/officeart/2005/8/layout/orgChart1"/>
    <dgm:cxn modelId="{2E2DAD58-786A-4850-84FA-F1A3AF97BEC6}" type="presOf" srcId="{108F8D0A-64DC-45CD-9A66-503CAD5F8B03}" destId="{6B26286E-A9DD-46C0-9BF8-1F7906C2C9B9}" srcOrd="1" destOrd="0" presId="urn:microsoft.com/office/officeart/2005/8/layout/orgChart1"/>
    <dgm:cxn modelId="{B67E9992-BFC0-4BD8-9F4C-E1D44274C282}" type="presOf" srcId="{C474D897-7666-4299-A518-DDC5B56D2F12}" destId="{A8BF5CA4-5681-4FC8-9DB3-8237D173012D}" srcOrd="0" destOrd="0" presId="urn:microsoft.com/office/officeart/2005/8/layout/orgChart1"/>
    <dgm:cxn modelId="{48A883B7-DDCB-44F0-8F21-86D5A3F81C1F}" type="presOf" srcId="{910B4F96-2C03-4689-ABDF-3EB4F5192A01}" destId="{2140FB30-1D7B-4523-8268-1AC143D3E6C6}" srcOrd="0" destOrd="0" presId="urn:microsoft.com/office/officeart/2005/8/layout/orgChart1"/>
    <dgm:cxn modelId="{4CFCECBE-1032-4FE2-AE7E-5D4DD0AFC0D6}" type="presOf" srcId="{EC763AE7-4812-47F5-9D10-7267976C6ABB}" destId="{E35BF615-CED3-44A9-B379-F8506583810D}" srcOrd="1" destOrd="0" presId="urn:microsoft.com/office/officeart/2005/8/layout/orgChart1"/>
    <dgm:cxn modelId="{0B31D2C9-4632-4513-9F6B-E736C5C1CF1D}" srcId="{EC763AE7-4812-47F5-9D10-7267976C6ABB}" destId="{72E46E99-5A16-4480-96D2-BF513BC272EC}" srcOrd="0" destOrd="0" parTransId="{C474D897-7666-4299-A518-DDC5B56D2F12}" sibTransId="{B95725AE-E2D7-4F52-8ED8-990C8A3A5AD7}"/>
    <dgm:cxn modelId="{31BE69D4-161B-451E-A83E-907D89C361A2}" type="presOf" srcId="{EC763AE7-4812-47F5-9D10-7267976C6ABB}" destId="{686790CD-2312-40F8-B0A0-02B85BA6B4AE}" srcOrd="0" destOrd="0" presId="urn:microsoft.com/office/officeart/2005/8/layout/orgChart1"/>
    <dgm:cxn modelId="{1B791CDC-CF92-4F71-A4AF-CED507ECB387}" type="presOf" srcId="{90048780-143A-497A-8A48-DEA7AABD56DB}" destId="{01A48301-7FB8-49E5-8232-31BB9AEF60B4}" srcOrd="0" destOrd="0" presId="urn:microsoft.com/office/officeart/2005/8/layout/orgChart1"/>
    <dgm:cxn modelId="{8D5579E7-F4E1-4616-B863-48A2319B7743}" type="presOf" srcId="{72E46E99-5A16-4480-96D2-BF513BC272EC}" destId="{8DC9CD2D-5FA6-4F7F-9965-BA6082CD4839}" srcOrd="0" destOrd="0" presId="urn:microsoft.com/office/officeart/2005/8/layout/orgChart1"/>
    <dgm:cxn modelId="{63A283EE-838E-4529-A45D-175BAE1A7F65}" srcId="{EC763AE7-4812-47F5-9D10-7267976C6ABB}" destId="{108F8D0A-64DC-45CD-9A66-503CAD5F8B03}" srcOrd="2" destOrd="0" parTransId="{9AC5664B-108B-45DA-9205-F162E3296031}" sibTransId="{FD528BDA-3E8B-4272-8CBF-D1F2BE1CCFBC}"/>
    <dgm:cxn modelId="{276709F1-B646-4C11-B56E-EA7798C48AF8}" type="presOf" srcId="{88914C9F-5432-44A5-9B6B-42D7295A86C1}" destId="{25E911D5-FAD9-409A-A877-A7D428540BB0}" srcOrd="0" destOrd="0" presId="urn:microsoft.com/office/officeart/2005/8/layout/orgChart1"/>
    <dgm:cxn modelId="{504FCC69-C44B-415D-82E5-4D09CFBE50E6}" type="presParOf" srcId="{25E911D5-FAD9-409A-A877-A7D428540BB0}" destId="{F250C717-7D82-4D10-909E-414440ED6349}" srcOrd="0" destOrd="0" presId="urn:microsoft.com/office/officeart/2005/8/layout/orgChart1"/>
    <dgm:cxn modelId="{48D07DBD-CC55-4CF8-9519-B467EE1546A3}" type="presParOf" srcId="{F250C717-7D82-4D10-909E-414440ED6349}" destId="{3C32AE55-A381-4EF8-A49E-A1834A65E73F}" srcOrd="0" destOrd="0" presId="urn:microsoft.com/office/officeart/2005/8/layout/orgChart1"/>
    <dgm:cxn modelId="{6D97B02E-BF6E-4066-BEB7-63CC92DE3087}" type="presParOf" srcId="{3C32AE55-A381-4EF8-A49E-A1834A65E73F}" destId="{686790CD-2312-40F8-B0A0-02B85BA6B4AE}" srcOrd="0" destOrd="0" presId="urn:microsoft.com/office/officeart/2005/8/layout/orgChart1"/>
    <dgm:cxn modelId="{2AA3D9BA-0989-4A9D-88B0-DC6B50F1CDDD}" type="presParOf" srcId="{3C32AE55-A381-4EF8-A49E-A1834A65E73F}" destId="{E35BF615-CED3-44A9-B379-F8506583810D}" srcOrd="1" destOrd="0" presId="urn:microsoft.com/office/officeart/2005/8/layout/orgChart1"/>
    <dgm:cxn modelId="{3855670D-7BD9-474C-8AEA-602023A9A5D2}" type="presParOf" srcId="{F250C717-7D82-4D10-909E-414440ED6349}" destId="{701E7820-42A7-4BFE-850D-8EDE043A1C3B}" srcOrd="1" destOrd="0" presId="urn:microsoft.com/office/officeart/2005/8/layout/orgChart1"/>
    <dgm:cxn modelId="{5256E219-834C-4502-983B-8073E04FFFCC}" type="presParOf" srcId="{701E7820-42A7-4BFE-850D-8EDE043A1C3B}" destId="{A8BF5CA4-5681-4FC8-9DB3-8237D173012D}" srcOrd="0" destOrd="0" presId="urn:microsoft.com/office/officeart/2005/8/layout/orgChart1"/>
    <dgm:cxn modelId="{0E953C8D-E9AB-446D-9918-378FB0C3983A}" type="presParOf" srcId="{701E7820-42A7-4BFE-850D-8EDE043A1C3B}" destId="{9D98DC09-C251-4A3C-9EFB-4A55C6BE07AF}" srcOrd="1" destOrd="0" presId="urn:microsoft.com/office/officeart/2005/8/layout/orgChart1"/>
    <dgm:cxn modelId="{482FD02E-6557-49C0-B367-8F4C237AA8FB}" type="presParOf" srcId="{9D98DC09-C251-4A3C-9EFB-4A55C6BE07AF}" destId="{1C4E08FA-A914-4177-A8FA-2A69283150DD}" srcOrd="0" destOrd="0" presId="urn:microsoft.com/office/officeart/2005/8/layout/orgChart1"/>
    <dgm:cxn modelId="{A7890BA3-4E35-4F0A-8941-0317FC0C4B0E}" type="presParOf" srcId="{1C4E08FA-A914-4177-A8FA-2A69283150DD}" destId="{8DC9CD2D-5FA6-4F7F-9965-BA6082CD4839}" srcOrd="0" destOrd="0" presId="urn:microsoft.com/office/officeart/2005/8/layout/orgChart1"/>
    <dgm:cxn modelId="{1B9534E0-7AAF-438F-ABFF-D3D159BE34F4}" type="presParOf" srcId="{1C4E08FA-A914-4177-A8FA-2A69283150DD}" destId="{074EA7DF-F3BF-4363-A774-3B87C9B214ED}" srcOrd="1" destOrd="0" presId="urn:microsoft.com/office/officeart/2005/8/layout/orgChart1"/>
    <dgm:cxn modelId="{94485DA9-237F-4C75-AAB3-99814D4455BE}" type="presParOf" srcId="{9D98DC09-C251-4A3C-9EFB-4A55C6BE07AF}" destId="{C57399BA-3DA8-4154-8139-29183EC44D39}" srcOrd="1" destOrd="0" presId="urn:microsoft.com/office/officeart/2005/8/layout/orgChart1"/>
    <dgm:cxn modelId="{9AEA73FB-F4EA-4EB4-8DCF-7915E2E6417E}" type="presParOf" srcId="{9D98DC09-C251-4A3C-9EFB-4A55C6BE07AF}" destId="{050241A7-77E8-4FF5-B0ED-EFEDA39796BF}" srcOrd="2" destOrd="0" presId="urn:microsoft.com/office/officeart/2005/8/layout/orgChart1"/>
    <dgm:cxn modelId="{E22F2E4F-678E-4964-9E4D-0B2A13878A99}" type="presParOf" srcId="{701E7820-42A7-4BFE-850D-8EDE043A1C3B}" destId="{2140FB30-1D7B-4523-8268-1AC143D3E6C6}" srcOrd="2" destOrd="0" presId="urn:microsoft.com/office/officeart/2005/8/layout/orgChart1"/>
    <dgm:cxn modelId="{4C289C4E-6414-42B1-BF17-60DAAFEC92B2}" type="presParOf" srcId="{701E7820-42A7-4BFE-850D-8EDE043A1C3B}" destId="{227952A7-3BB7-46F9-89D9-5316DDF5F490}" srcOrd="3" destOrd="0" presId="urn:microsoft.com/office/officeart/2005/8/layout/orgChart1"/>
    <dgm:cxn modelId="{C611022F-77BB-4B13-A41C-0E700DD33FE3}" type="presParOf" srcId="{227952A7-3BB7-46F9-89D9-5316DDF5F490}" destId="{5974B7E1-5CAF-463A-8DAA-C36282523C62}" srcOrd="0" destOrd="0" presId="urn:microsoft.com/office/officeart/2005/8/layout/orgChart1"/>
    <dgm:cxn modelId="{9293EE89-574D-481D-8EC6-12F2526DC5EB}" type="presParOf" srcId="{5974B7E1-5CAF-463A-8DAA-C36282523C62}" destId="{01A48301-7FB8-49E5-8232-31BB9AEF60B4}" srcOrd="0" destOrd="0" presId="urn:microsoft.com/office/officeart/2005/8/layout/orgChart1"/>
    <dgm:cxn modelId="{FCF2601F-AA38-4F9F-A863-B538D617998E}" type="presParOf" srcId="{5974B7E1-5CAF-463A-8DAA-C36282523C62}" destId="{3A4F4AD8-93B5-4014-B1FF-B0130ECC6AC2}" srcOrd="1" destOrd="0" presId="urn:microsoft.com/office/officeart/2005/8/layout/orgChart1"/>
    <dgm:cxn modelId="{A3CE336D-9CCC-4430-80C2-4F0DF5264045}" type="presParOf" srcId="{227952A7-3BB7-46F9-89D9-5316DDF5F490}" destId="{B7FE5583-B313-4990-B4A0-8DE76FEBA066}" srcOrd="1" destOrd="0" presId="urn:microsoft.com/office/officeart/2005/8/layout/orgChart1"/>
    <dgm:cxn modelId="{6385AF03-FA23-4278-BA88-44E814EBF4F7}" type="presParOf" srcId="{227952A7-3BB7-46F9-89D9-5316DDF5F490}" destId="{737DF23F-7CE0-46DC-8BEA-90E29F79587B}" srcOrd="2" destOrd="0" presId="urn:microsoft.com/office/officeart/2005/8/layout/orgChart1"/>
    <dgm:cxn modelId="{899B41EA-844C-45BF-8D9E-BC54B848626A}" type="presParOf" srcId="{701E7820-42A7-4BFE-850D-8EDE043A1C3B}" destId="{E3892A16-F982-4C73-8EAF-2579DC3F23D5}" srcOrd="4" destOrd="0" presId="urn:microsoft.com/office/officeart/2005/8/layout/orgChart1"/>
    <dgm:cxn modelId="{E3D7A1D6-1E41-480D-8F08-2552FACDCDBD}" type="presParOf" srcId="{701E7820-42A7-4BFE-850D-8EDE043A1C3B}" destId="{C3E598DD-46F8-48E7-8BA4-8580BB052699}" srcOrd="5" destOrd="0" presId="urn:microsoft.com/office/officeart/2005/8/layout/orgChart1"/>
    <dgm:cxn modelId="{8E2B91EC-FA7E-49D0-9F0C-81B439E00514}" type="presParOf" srcId="{C3E598DD-46F8-48E7-8BA4-8580BB052699}" destId="{2E625F5B-1A81-45B4-A2B2-307F8B7C2C52}" srcOrd="0" destOrd="0" presId="urn:microsoft.com/office/officeart/2005/8/layout/orgChart1"/>
    <dgm:cxn modelId="{584A9259-54B8-4CF5-A90B-D11C928F86A4}" type="presParOf" srcId="{2E625F5B-1A81-45B4-A2B2-307F8B7C2C52}" destId="{27166F5B-9A37-4BB1-A9DA-CBD549D16AEF}" srcOrd="0" destOrd="0" presId="urn:microsoft.com/office/officeart/2005/8/layout/orgChart1"/>
    <dgm:cxn modelId="{E028F619-C439-4F21-B521-A0A30EDFD164}" type="presParOf" srcId="{2E625F5B-1A81-45B4-A2B2-307F8B7C2C52}" destId="{6B26286E-A9DD-46C0-9BF8-1F7906C2C9B9}" srcOrd="1" destOrd="0" presId="urn:microsoft.com/office/officeart/2005/8/layout/orgChart1"/>
    <dgm:cxn modelId="{A4C11A1E-DF88-49B8-A73E-7D8F82EF29B6}" type="presParOf" srcId="{C3E598DD-46F8-48E7-8BA4-8580BB052699}" destId="{A5C41469-8A7B-4BC8-AC25-BF011CE835A9}" srcOrd="1" destOrd="0" presId="urn:microsoft.com/office/officeart/2005/8/layout/orgChart1"/>
    <dgm:cxn modelId="{580EB9AF-4D0C-480C-A162-56A06D47FEAB}" type="presParOf" srcId="{C3E598DD-46F8-48E7-8BA4-8580BB052699}" destId="{4086B9CE-6E7A-435E-AE76-3267116E7EBA}" srcOrd="2" destOrd="0" presId="urn:microsoft.com/office/officeart/2005/8/layout/orgChart1"/>
    <dgm:cxn modelId="{BF967F02-472A-4EAD-BB72-4368C17D95E3}" type="presParOf" srcId="{F250C717-7D82-4D10-909E-414440ED6349}" destId="{0043643C-467A-45D4-87A7-C453F1C95B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2A16-F982-4C73-8EAF-2579DC3F23D5}">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0FB30-1D7B-4523-8268-1AC143D3E6C6}">
      <dsp:nvSpPr>
        <dsp:cNvPr id="0" name=""/>
        <dsp:cNvSpPr/>
      </dsp:nvSpPr>
      <dsp:spPr>
        <a:xfrm>
          <a:off x="3002280" y="1844867"/>
          <a:ext cx="91440" cy="374265"/>
        </a:xfrm>
        <a:custGeom>
          <a:avLst/>
          <a:gdLst/>
          <a:ahLst/>
          <a:cxnLst/>
          <a:rect l="0" t="0" r="0" b="0"/>
          <a:pathLst>
            <a:path>
              <a:moveTo>
                <a:pt x="45720" y="0"/>
              </a:moveTo>
              <a:lnTo>
                <a:pt x="4572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F5CA4-5681-4FC8-9DB3-8237D173012D}">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790CD-2312-40F8-B0A0-02B85BA6B4AE}">
      <dsp:nvSpPr>
        <dsp:cNvPr id="0" name=""/>
        <dsp:cNvSpPr/>
      </dsp:nvSpPr>
      <dsp:spPr>
        <a:xfrm>
          <a:off x="2156891" y="953758"/>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highlight>
                <a:srgbClr val="800080"/>
              </a:highlight>
            </a:rPr>
            <a:t>Sustainablity</a:t>
          </a:r>
          <a:endParaRPr lang="cs-CZ" sz="2600" kern="1200" dirty="0">
            <a:highlight>
              <a:srgbClr val="800080"/>
            </a:highlight>
          </a:endParaRPr>
        </a:p>
      </dsp:txBody>
      <dsp:txXfrm>
        <a:off x="2156891" y="953758"/>
        <a:ext cx="1782216" cy="891108"/>
      </dsp:txXfrm>
    </dsp:sp>
    <dsp:sp modelId="{8DC9CD2D-5FA6-4F7F-9965-BA6082CD4839}">
      <dsp:nvSpPr>
        <dsp:cNvPr id="0" name=""/>
        <dsp:cNvSpPr/>
      </dsp:nvSpPr>
      <dsp:spPr>
        <a:xfrm>
          <a:off x="409" y="2219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highlight>
                <a:srgbClr val="800080"/>
              </a:highlight>
            </a:rPr>
            <a:t>enviromental</a:t>
          </a:r>
          <a:r>
            <a:rPr lang="cs-CZ" sz="2600" kern="1200" dirty="0">
              <a:highlight>
                <a:srgbClr val="800080"/>
              </a:highlight>
            </a:rPr>
            <a:t> </a:t>
          </a:r>
          <a:r>
            <a:rPr lang="cs-CZ" sz="2600" kern="1200" dirty="0" err="1">
              <a:highlight>
                <a:srgbClr val="800080"/>
              </a:highlight>
            </a:rPr>
            <a:t>pillar</a:t>
          </a:r>
          <a:endParaRPr lang="cs-CZ" sz="2600" kern="1200" dirty="0">
            <a:highlight>
              <a:srgbClr val="800080"/>
            </a:highlight>
          </a:endParaRPr>
        </a:p>
      </dsp:txBody>
      <dsp:txXfrm>
        <a:off x="409" y="2219132"/>
        <a:ext cx="1782216" cy="891108"/>
      </dsp:txXfrm>
    </dsp:sp>
    <dsp:sp modelId="{01A48301-7FB8-49E5-8232-31BB9AEF60B4}">
      <dsp:nvSpPr>
        <dsp:cNvPr id="0" name=""/>
        <dsp:cNvSpPr/>
      </dsp:nvSpPr>
      <dsp:spPr>
        <a:xfrm>
          <a:off x="2156891" y="2219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highlight>
                <a:srgbClr val="800080"/>
              </a:highlight>
            </a:rPr>
            <a:t>social</a:t>
          </a:r>
          <a:r>
            <a:rPr lang="cs-CZ" sz="2600" kern="1200" dirty="0">
              <a:highlight>
                <a:srgbClr val="800080"/>
              </a:highlight>
            </a:rPr>
            <a:t> </a:t>
          </a:r>
          <a:r>
            <a:rPr lang="cs-CZ" sz="2600" kern="1200" dirty="0" err="1">
              <a:highlight>
                <a:srgbClr val="800080"/>
              </a:highlight>
            </a:rPr>
            <a:t>pillar</a:t>
          </a:r>
          <a:endParaRPr lang="cs-CZ" sz="2600" kern="1200" dirty="0">
            <a:highlight>
              <a:srgbClr val="800080"/>
            </a:highlight>
          </a:endParaRPr>
        </a:p>
      </dsp:txBody>
      <dsp:txXfrm>
        <a:off x="2156891" y="2219132"/>
        <a:ext cx="1782216" cy="891108"/>
      </dsp:txXfrm>
    </dsp:sp>
    <dsp:sp modelId="{27166F5B-9A37-4BB1-A9DA-CBD549D16AEF}">
      <dsp:nvSpPr>
        <dsp:cNvPr id="0" name=""/>
        <dsp:cNvSpPr/>
      </dsp:nvSpPr>
      <dsp:spPr>
        <a:xfrm>
          <a:off x="4313373" y="2219132"/>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highlight>
                <a:srgbClr val="800080"/>
              </a:highlight>
            </a:rPr>
            <a:t>economical</a:t>
          </a:r>
          <a:r>
            <a:rPr lang="cs-CZ" sz="2600" kern="1200" dirty="0">
              <a:highlight>
                <a:srgbClr val="800080"/>
              </a:highlight>
            </a:rPr>
            <a:t> </a:t>
          </a:r>
          <a:r>
            <a:rPr lang="cs-CZ" sz="2600" kern="1200" dirty="0" err="1">
              <a:highlight>
                <a:srgbClr val="800080"/>
              </a:highlight>
            </a:rPr>
            <a:t>pillar</a:t>
          </a:r>
          <a:endParaRPr lang="cs-CZ" sz="2600" kern="1200" dirty="0">
            <a:highlight>
              <a:srgbClr val="800080"/>
            </a:highlight>
          </a:endParaRPr>
        </a:p>
      </dsp:txBody>
      <dsp:txXfrm>
        <a:off x="4313373" y="2219132"/>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24.02.2025</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4XX90lqT6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igitalmarketinginstitute.com/blog/corporate-16-brands-doing-corporate-social-responsibility-successfull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theguardian.com/technology/2025/feb/05/google-dei-trump"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00811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Font typeface="Wingdings" pitchFamily="2" charset="2"/>
              <a:buNone/>
            </a:pPr>
            <a:r>
              <a:rPr lang="cs-CZ" sz="3500" b="1" dirty="0">
                <a:solidFill>
                  <a:schemeClr val="bg2"/>
                </a:solidFill>
              </a:rPr>
              <a:t>HRM – </a:t>
            </a:r>
            <a:r>
              <a:rPr lang="cs-CZ" sz="3500" b="1" dirty="0" err="1">
                <a:solidFill>
                  <a:schemeClr val="bg2"/>
                </a:solidFill>
              </a:rPr>
              <a:t>significance</a:t>
            </a:r>
            <a:r>
              <a:rPr lang="cs-CZ" sz="3500" b="1" dirty="0">
                <a:solidFill>
                  <a:schemeClr val="bg2"/>
                </a:solidFill>
              </a:rPr>
              <a:t>, </a:t>
            </a:r>
            <a:r>
              <a:rPr lang="cs-CZ" sz="3500" b="1" dirty="0" err="1">
                <a:solidFill>
                  <a:schemeClr val="bg2"/>
                </a:solidFill>
              </a:rPr>
              <a:t>developement</a:t>
            </a:r>
            <a:r>
              <a:rPr lang="cs-CZ" sz="3500" b="1" dirty="0">
                <a:solidFill>
                  <a:schemeClr val="bg2"/>
                </a:solidFill>
              </a:rPr>
              <a:t>, </a:t>
            </a:r>
            <a:r>
              <a:rPr lang="cs-CZ" sz="3500" b="1" dirty="0" err="1">
                <a:solidFill>
                  <a:schemeClr val="bg2"/>
                </a:solidFill>
              </a:rPr>
              <a:t>functions</a:t>
            </a:r>
            <a:endParaRPr lang="cs-CZ" sz="2400" b="1" i="1" dirty="0">
              <a:solidFill>
                <a:schemeClr val="bg2"/>
              </a:solidFill>
            </a:endParaRP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2</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3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err="1">
                <a:solidFill>
                  <a:schemeClr val="bg2"/>
                </a:solidFill>
              </a:rPr>
              <a:t>The</a:t>
            </a:r>
            <a:r>
              <a:rPr lang="cs-CZ" sz="2800" b="1" dirty="0">
                <a:solidFill>
                  <a:schemeClr val="bg2"/>
                </a:solidFill>
              </a:rPr>
              <a:t> </a:t>
            </a:r>
            <a:r>
              <a:rPr lang="cs-CZ" sz="2800" b="1" dirty="0" err="1">
                <a:solidFill>
                  <a:schemeClr val="bg2"/>
                </a:solidFill>
              </a:rPr>
              <a:t>Hawthorne</a:t>
            </a:r>
            <a:r>
              <a:rPr lang="cs-CZ" sz="2800" b="1" dirty="0">
                <a:solidFill>
                  <a:schemeClr val="bg2"/>
                </a:solidFill>
              </a:rPr>
              <a:t> </a:t>
            </a:r>
            <a:r>
              <a:rPr lang="cs-CZ" sz="2800" b="1" dirty="0" err="1">
                <a:solidFill>
                  <a:schemeClr val="bg2"/>
                </a:solidFill>
              </a:rPr>
              <a:t>Effect</a:t>
            </a:r>
            <a:endParaRPr lang="cs-CZ" sz="2800" b="1" dirty="0">
              <a:solidFill>
                <a:schemeClr val="bg2"/>
              </a:solidFill>
            </a:endParaRPr>
          </a:p>
          <a:p>
            <a:pPr marL="0" indent="0" algn="just">
              <a:buNone/>
            </a:pPr>
            <a:r>
              <a:rPr lang="cs-CZ" sz="2800" dirty="0">
                <a:solidFill>
                  <a:schemeClr val="bg2"/>
                </a:solidFill>
                <a:hlinkClick r:id="rId2"/>
              </a:rPr>
              <a:t>https://www.youtube.com/watch?v=o4XX90lqT6E</a:t>
            </a:r>
            <a:endParaRPr lang="cs-CZ" sz="2800" b="1" dirty="0">
              <a:solidFill>
                <a:schemeClr val="bg2"/>
              </a:solidFill>
            </a:endParaRPr>
          </a:p>
          <a:p>
            <a:pPr marL="0" indent="0" algn="just">
              <a:buNone/>
            </a:pPr>
            <a:endParaRPr lang="cs-CZ" sz="2800" b="1" dirty="0">
              <a:solidFill>
                <a:schemeClr val="bg2"/>
              </a:solidFill>
            </a:endParaRPr>
          </a:p>
          <a:p>
            <a:pPr algn="just">
              <a:buFont typeface="Wingdings" panose="05000000000000000000" pitchFamily="2" charset="2"/>
              <a:buChar char="Ø"/>
            </a:pPr>
            <a:r>
              <a:rPr lang="en-US" sz="2800" dirty="0">
                <a:solidFill>
                  <a:schemeClr val="bg2"/>
                </a:solidFill>
              </a:rPr>
              <a:t>Where did the Hawthorne experiments take place, and when did they occur?</a:t>
            </a:r>
          </a:p>
          <a:p>
            <a:pPr algn="just">
              <a:buFont typeface="Wingdings" panose="05000000000000000000" pitchFamily="2" charset="2"/>
              <a:buChar char="Ø"/>
            </a:pPr>
            <a:r>
              <a:rPr lang="en-US" sz="2800" dirty="0">
                <a:solidFill>
                  <a:schemeClr val="bg2"/>
                </a:solidFill>
              </a:rPr>
              <a:t>What was the original goal of the Hawthorne experiments?</a:t>
            </a:r>
          </a:p>
          <a:p>
            <a:pPr algn="just">
              <a:buFont typeface="Wingdings" panose="05000000000000000000" pitchFamily="2" charset="2"/>
              <a:buChar char="Ø"/>
            </a:pPr>
            <a:r>
              <a:rPr lang="en-US" sz="2800" dirty="0">
                <a:solidFill>
                  <a:schemeClr val="bg2"/>
                </a:solidFill>
              </a:rPr>
              <a:t>Which factor turned out to be more important than physical conditions in influencing productivity?</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Why are the Hawthorne experiments still relevant in management and HR today?</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88810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2nd </a:t>
            </a:r>
            <a:r>
              <a:rPr lang="cs-CZ" sz="2800" dirty="0" err="1">
                <a:solidFill>
                  <a:schemeClr val="bg2"/>
                </a:solidFill>
              </a:rPr>
              <a:t>stage</a:t>
            </a:r>
            <a:endParaRPr lang="cs-CZ" sz="2800" dirty="0">
              <a:solidFill>
                <a:schemeClr val="bg2"/>
              </a:solidFill>
            </a:endParaRPr>
          </a:p>
          <a:p>
            <a:pPr marL="0" indent="0" algn="just">
              <a:buNone/>
            </a:pPr>
            <a:r>
              <a:rPr lang="cs-CZ" sz="2800" dirty="0" err="1">
                <a:solidFill>
                  <a:schemeClr val="bg2"/>
                </a:solidFill>
              </a:rPr>
              <a:t>Personnel</a:t>
            </a:r>
            <a:r>
              <a:rPr lang="cs-CZ" sz="2800" dirty="0">
                <a:solidFill>
                  <a:schemeClr val="bg2"/>
                </a:solidFill>
              </a:rPr>
              <a:t> </a:t>
            </a:r>
            <a:r>
              <a:rPr lang="cs-CZ" sz="2800" dirty="0" err="1">
                <a:solidFill>
                  <a:schemeClr val="bg2"/>
                </a:solidFill>
              </a:rPr>
              <a:t>administration</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explosion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academic</a:t>
            </a:r>
            <a:r>
              <a:rPr lang="cs-CZ" sz="2800" dirty="0">
                <a:solidFill>
                  <a:schemeClr val="bg2"/>
                </a:solidFill>
              </a:rPr>
              <a:t> </a:t>
            </a:r>
            <a:r>
              <a:rPr lang="cs-CZ" sz="2800" dirty="0" err="1">
                <a:solidFill>
                  <a:schemeClr val="bg2"/>
                </a:solidFill>
              </a:rPr>
              <a:t>research</a:t>
            </a:r>
            <a:r>
              <a:rPr lang="cs-CZ" sz="2800" dirty="0">
                <a:solidFill>
                  <a:schemeClr val="bg2"/>
                </a:solidFill>
              </a:rPr>
              <a:t> in psychology, </a:t>
            </a:r>
            <a:r>
              <a:rPr lang="cs-CZ" sz="2800" dirty="0" err="1">
                <a:solidFill>
                  <a:schemeClr val="bg2"/>
                </a:solidFill>
              </a:rPr>
              <a:t>anthropology</a:t>
            </a:r>
            <a:r>
              <a:rPr lang="cs-CZ" sz="2800" dirty="0">
                <a:solidFill>
                  <a:schemeClr val="bg2"/>
                </a:solidFill>
              </a:rPr>
              <a:t> and sociology</a:t>
            </a:r>
          </a:p>
          <a:p>
            <a:pPr algn="just">
              <a:buFont typeface="Wingdings" panose="05000000000000000000" pitchFamily="2" charset="2"/>
              <a:buChar char="Ø"/>
            </a:pPr>
            <a:r>
              <a:rPr lang="cs-CZ" sz="2800" dirty="0" err="1">
                <a:solidFill>
                  <a:schemeClr val="bg2"/>
                </a:solidFill>
              </a:rPr>
              <a:t>human</a:t>
            </a:r>
            <a:r>
              <a:rPr lang="cs-CZ" sz="2800" dirty="0">
                <a:solidFill>
                  <a:schemeClr val="bg2"/>
                </a:solidFill>
              </a:rPr>
              <a:t> </a:t>
            </a:r>
            <a:r>
              <a:rPr lang="cs-CZ" sz="2800" dirty="0" err="1">
                <a:solidFill>
                  <a:schemeClr val="bg2"/>
                </a:solidFill>
              </a:rPr>
              <a:t>realtions</a:t>
            </a:r>
            <a:r>
              <a:rPr lang="cs-CZ" sz="2800" dirty="0">
                <a:solidFill>
                  <a:schemeClr val="bg2"/>
                </a:solidFill>
              </a:rPr>
              <a:t> </a:t>
            </a:r>
            <a:r>
              <a:rPr lang="cs-CZ" sz="2800" dirty="0" err="1">
                <a:solidFill>
                  <a:schemeClr val="bg2"/>
                </a:solidFill>
              </a:rPr>
              <a:t>movement</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rise</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behaviourial</a:t>
            </a:r>
            <a:r>
              <a:rPr lang="cs-CZ" sz="2800" dirty="0">
                <a:solidFill>
                  <a:schemeClr val="bg2"/>
                </a:solidFill>
              </a:rPr>
              <a:t>, </a:t>
            </a:r>
            <a:r>
              <a:rPr lang="cs-CZ" sz="2800" dirty="0" err="1">
                <a:solidFill>
                  <a:schemeClr val="bg2"/>
                </a:solidFill>
              </a:rPr>
              <a:t>psychological</a:t>
            </a:r>
            <a:r>
              <a:rPr lang="cs-CZ" sz="2800" dirty="0">
                <a:solidFill>
                  <a:schemeClr val="bg2"/>
                </a:solidFill>
              </a:rPr>
              <a:t> and </a:t>
            </a:r>
            <a:r>
              <a:rPr lang="cs-CZ" sz="2800" dirty="0" err="1">
                <a:solidFill>
                  <a:schemeClr val="bg2"/>
                </a:solidFill>
              </a:rPr>
              <a:t>emotional</a:t>
            </a:r>
            <a:r>
              <a:rPr lang="cs-CZ" sz="2800" dirty="0">
                <a:solidFill>
                  <a:schemeClr val="bg2"/>
                </a:solidFill>
              </a:rPr>
              <a:t> </a:t>
            </a:r>
            <a:r>
              <a:rPr lang="cs-CZ" sz="2800" dirty="0" err="1">
                <a:solidFill>
                  <a:schemeClr val="bg2"/>
                </a:solidFill>
              </a:rPr>
              <a:t>perspective</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divided</a:t>
            </a:r>
            <a:r>
              <a:rPr lang="cs-CZ" sz="2800" dirty="0">
                <a:solidFill>
                  <a:schemeClr val="bg2"/>
                </a:solidFill>
              </a:rPr>
              <a:t> </a:t>
            </a:r>
            <a:r>
              <a:rPr lang="cs-CZ" sz="2800" dirty="0" err="1">
                <a:solidFill>
                  <a:schemeClr val="bg2"/>
                </a:solidFill>
              </a:rPr>
              <a:t>into</a:t>
            </a:r>
            <a:r>
              <a:rPr lang="cs-CZ" sz="2800" dirty="0">
                <a:solidFill>
                  <a:schemeClr val="bg2"/>
                </a:solidFill>
              </a:rPr>
              <a:t> </a:t>
            </a:r>
            <a:r>
              <a:rPr lang="cs-CZ" sz="2800" dirty="0" err="1">
                <a:solidFill>
                  <a:schemeClr val="bg2"/>
                </a:solidFill>
              </a:rPr>
              <a:t>processes</a:t>
            </a:r>
            <a:r>
              <a:rPr lang="cs-CZ" sz="2800" dirty="0">
                <a:solidFill>
                  <a:schemeClr val="bg2"/>
                </a:solidFill>
              </a:rPr>
              <a:t>, </a:t>
            </a:r>
            <a:r>
              <a:rPr lang="cs-CZ" sz="2800" dirty="0" err="1">
                <a:solidFill>
                  <a:schemeClr val="bg2"/>
                </a:solidFill>
              </a:rPr>
              <a:t>technical</a:t>
            </a:r>
            <a:r>
              <a:rPr lang="cs-CZ" sz="2800" dirty="0">
                <a:solidFill>
                  <a:schemeClr val="bg2"/>
                </a:solidFill>
              </a:rPr>
              <a:t> background </a:t>
            </a:r>
            <a:r>
              <a:rPr lang="cs-CZ" sz="2800" dirty="0" err="1">
                <a:solidFill>
                  <a:schemeClr val="bg2"/>
                </a:solidFill>
              </a:rPr>
              <a:t>is</a:t>
            </a:r>
            <a:r>
              <a:rPr lang="cs-CZ" sz="2800" dirty="0">
                <a:solidFill>
                  <a:schemeClr val="bg2"/>
                </a:solidFill>
              </a:rPr>
              <a:t> </a:t>
            </a:r>
            <a:r>
              <a:rPr lang="cs-CZ" sz="2800" dirty="0" err="1">
                <a:solidFill>
                  <a:schemeClr val="bg2"/>
                </a:solidFill>
              </a:rPr>
              <a:t>still</a:t>
            </a:r>
            <a:r>
              <a:rPr lang="cs-CZ" sz="2800" dirty="0">
                <a:solidFill>
                  <a:schemeClr val="bg2"/>
                </a:solidFill>
              </a:rPr>
              <a:t> </a:t>
            </a:r>
            <a:r>
              <a:rPr lang="cs-CZ" sz="2800" dirty="0" err="1">
                <a:solidFill>
                  <a:schemeClr val="bg2"/>
                </a:solidFill>
              </a:rPr>
              <a:t>important</a:t>
            </a: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6672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3rd </a:t>
            </a:r>
            <a:r>
              <a:rPr lang="cs-CZ" sz="2800" dirty="0" err="1">
                <a:solidFill>
                  <a:schemeClr val="bg2"/>
                </a:solidFill>
              </a:rPr>
              <a:t>stage</a:t>
            </a:r>
            <a:r>
              <a:rPr lang="cs-CZ" sz="2800" dirty="0">
                <a:solidFill>
                  <a:schemeClr val="bg2"/>
                </a:solidFill>
              </a:rPr>
              <a:t> (1940s – 50s) </a:t>
            </a:r>
          </a:p>
          <a:p>
            <a:pPr marL="0" indent="0" algn="just">
              <a:buNone/>
            </a:pPr>
            <a:r>
              <a:rPr lang="cs-CZ" sz="2800" dirty="0" err="1">
                <a:solidFill>
                  <a:schemeClr val="bg2"/>
                </a:solidFill>
              </a:rPr>
              <a:t>Personnel</a:t>
            </a:r>
            <a:r>
              <a:rPr lang="cs-CZ" sz="2800" dirty="0">
                <a:solidFill>
                  <a:schemeClr val="bg2"/>
                </a:solidFill>
              </a:rPr>
              <a:t> management – </a:t>
            </a:r>
            <a:r>
              <a:rPr lang="cs-CZ" sz="2800" dirty="0" err="1">
                <a:solidFill>
                  <a:schemeClr val="bg2"/>
                </a:solidFill>
              </a:rPr>
              <a:t>developement</a:t>
            </a:r>
            <a:r>
              <a:rPr lang="cs-CZ" sz="2800" dirty="0">
                <a:solidFill>
                  <a:schemeClr val="bg2"/>
                </a:solidFill>
              </a:rPr>
              <a:t>  </a:t>
            </a:r>
          </a:p>
          <a:p>
            <a:pPr algn="just">
              <a:buFont typeface="Wingdings" panose="05000000000000000000" pitchFamily="2" charset="2"/>
              <a:buChar char="Ø"/>
            </a:pPr>
            <a:r>
              <a:rPr lang="en-US" sz="2800" dirty="0">
                <a:solidFill>
                  <a:schemeClr val="bg2"/>
                </a:solidFill>
              </a:rPr>
              <a:t>specific social needs of a person</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c</a:t>
            </a:r>
            <a:r>
              <a:rPr lang="en-US" sz="2800" dirty="0" err="1">
                <a:solidFill>
                  <a:schemeClr val="bg2"/>
                </a:solidFill>
              </a:rPr>
              <a:t>omprehensive</a:t>
            </a:r>
            <a:r>
              <a:rPr lang="en-US" sz="2800" dirty="0">
                <a:solidFill>
                  <a:schemeClr val="bg2"/>
                </a:solidFill>
              </a:rPr>
              <a:t> plans for personal and social development</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personnel management (not just administration</a:t>
            </a:r>
            <a:r>
              <a:rPr lang="cs-CZ" sz="2800" dirty="0">
                <a:solidFill>
                  <a:schemeClr val="bg2"/>
                </a:solidFill>
              </a:rPr>
              <a:t> </a:t>
            </a:r>
            <a:r>
              <a:rPr lang="en-US" sz="2800" dirty="0">
                <a:solidFill>
                  <a:schemeClr val="bg2"/>
                </a:solidFill>
              </a:rPr>
              <a:t>)</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corporate management was both operational and tactical</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3863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en-US" sz="2400" b="1" dirty="0">
                <a:solidFill>
                  <a:schemeClr val="bg2"/>
                </a:solidFill>
              </a:rPr>
              <a:t>Key Influencers:</a:t>
            </a:r>
          </a:p>
          <a:p>
            <a:pPr algn="just">
              <a:buFont typeface="Wingdings" panose="05000000000000000000" pitchFamily="2" charset="2"/>
              <a:buChar char="Ø"/>
            </a:pPr>
            <a:r>
              <a:rPr lang="en-US" sz="2400" dirty="0">
                <a:solidFill>
                  <a:schemeClr val="bg2"/>
                </a:solidFill>
              </a:rPr>
              <a:t>        Abraham Maslow (1908–1970): Proposed the Hierarchy of Needs, suggesting that people are motivated by a progression of needs—from basics like safety to self-actualization.</a:t>
            </a:r>
          </a:p>
          <a:p>
            <a:pPr algn="just">
              <a:buFont typeface="Wingdings" panose="05000000000000000000" pitchFamily="2" charset="2"/>
              <a:buChar char="Ø"/>
            </a:pPr>
            <a:r>
              <a:rPr lang="en-US" sz="2400" dirty="0">
                <a:solidFill>
                  <a:schemeClr val="bg2"/>
                </a:solidFill>
              </a:rPr>
              <a:t>        Douglas McGregor (1906–1964): Introduced Theory X and Theory Y, reshaping how managers view and motivate employees (strict oversight vs. empowerment).</a:t>
            </a:r>
          </a:p>
          <a:p>
            <a:pPr marL="0" indent="0" algn="just">
              <a:buNone/>
            </a:pPr>
            <a:r>
              <a:rPr lang="en-US" sz="2400" b="1" dirty="0">
                <a:solidFill>
                  <a:schemeClr val="bg2"/>
                </a:solidFill>
              </a:rPr>
              <a:t>Fun fact</a:t>
            </a:r>
            <a:r>
              <a:rPr lang="cs-CZ" sz="2400" b="1" dirty="0">
                <a:solidFill>
                  <a:schemeClr val="bg2"/>
                </a:solidFill>
              </a:rPr>
              <a:t>:</a:t>
            </a:r>
          </a:p>
          <a:p>
            <a:pPr marL="0" indent="0" algn="just">
              <a:buNone/>
            </a:pPr>
            <a:r>
              <a:rPr lang="en-US" sz="2400" dirty="0">
                <a:solidFill>
                  <a:schemeClr val="bg2"/>
                </a:solidFill>
              </a:rPr>
              <a:t>Maslow’s pyramid is almost a pop-culture icon now—look out for memes about “Wi-Fi” or “phone battery” sneaking onto the hierarchy of </a:t>
            </a:r>
            <a:r>
              <a:rPr lang="en-US" sz="2400" dirty="0" err="1">
                <a:solidFill>
                  <a:schemeClr val="bg2"/>
                </a:solidFill>
              </a:rPr>
              <a:t>needs!s</a:t>
            </a:r>
            <a:r>
              <a:rPr lang="en-US" sz="2400" dirty="0">
                <a:solidFill>
                  <a:schemeClr val="bg2"/>
                </a:solidFill>
              </a:rPr>
              <a:t> both operational and tactical</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59043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4th </a:t>
            </a:r>
            <a:r>
              <a:rPr lang="cs-CZ" sz="2800" dirty="0" err="1">
                <a:solidFill>
                  <a:schemeClr val="bg2"/>
                </a:solidFill>
              </a:rPr>
              <a:t>stage</a:t>
            </a:r>
            <a:r>
              <a:rPr lang="cs-CZ" sz="2800" dirty="0">
                <a:solidFill>
                  <a:schemeClr val="bg2"/>
                </a:solidFill>
              </a:rPr>
              <a:t> (1960s – 70s)</a:t>
            </a:r>
          </a:p>
          <a:p>
            <a:pPr marL="0" indent="0" algn="just">
              <a:buNone/>
            </a:pPr>
            <a:r>
              <a:rPr lang="cs-CZ" sz="2800" dirty="0" err="1">
                <a:solidFill>
                  <a:schemeClr val="bg2"/>
                </a:solidFill>
              </a:rPr>
              <a:t>Personnel</a:t>
            </a:r>
            <a:r>
              <a:rPr lang="cs-CZ" sz="2800" dirty="0">
                <a:solidFill>
                  <a:schemeClr val="bg2"/>
                </a:solidFill>
              </a:rPr>
              <a:t> management – maturity   </a:t>
            </a:r>
          </a:p>
          <a:p>
            <a:pPr algn="just">
              <a:buFont typeface="Wingdings" panose="05000000000000000000" pitchFamily="2" charset="2"/>
              <a:buChar char="Ø"/>
            </a:pPr>
            <a:r>
              <a:rPr lang="en-US" sz="2800" dirty="0">
                <a:solidFill>
                  <a:schemeClr val="bg2"/>
                </a:solidFill>
              </a:rPr>
              <a:t>Companies become more aware of organizational culture, employee satisfaction, and social dynamics at work.</a:t>
            </a:r>
          </a:p>
          <a:p>
            <a:pPr algn="just">
              <a:buFont typeface="Wingdings" panose="05000000000000000000" pitchFamily="2" charset="2"/>
              <a:buChar char="Ø"/>
            </a:pPr>
            <a:r>
              <a:rPr lang="en-US" sz="2800" dirty="0">
                <a:solidFill>
                  <a:schemeClr val="bg2"/>
                </a:solidFill>
              </a:rPr>
              <a:t>Expanding personnel management with formal programs for talent development, employee relations, and organizational communication.</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corporate management was both operational and tactical</a:t>
            </a:r>
            <a:endParaRPr lang="cs-CZ" sz="2800" dirty="0">
              <a:solidFill>
                <a:schemeClr val="bg2"/>
              </a:solidFill>
            </a:endParaRPr>
          </a:p>
          <a:p>
            <a:pPr algn="just">
              <a:buFont typeface="Wingdings" panose="05000000000000000000" pitchFamily="2" charset="2"/>
              <a:buChar char="Ø"/>
            </a:pPr>
            <a:r>
              <a:rPr lang="cs-CZ" sz="2800" b="1" dirty="0" err="1">
                <a:solidFill>
                  <a:schemeClr val="bg2"/>
                </a:solidFill>
              </a:rPr>
              <a:t>employees</a:t>
            </a:r>
            <a:r>
              <a:rPr lang="cs-CZ" sz="2800" b="1" dirty="0">
                <a:solidFill>
                  <a:schemeClr val="bg2"/>
                </a:solidFill>
              </a:rPr>
              <a:t> as a part </a:t>
            </a:r>
            <a:r>
              <a:rPr lang="cs-CZ" sz="2800" b="1" dirty="0" err="1">
                <a:solidFill>
                  <a:schemeClr val="bg2"/>
                </a:solidFill>
              </a:rPr>
              <a:t>of</a:t>
            </a:r>
            <a:r>
              <a:rPr lang="cs-CZ" sz="2800" b="1" dirty="0">
                <a:solidFill>
                  <a:schemeClr val="bg2"/>
                </a:solidFill>
              </a:rPr>
              <a:t> </a:t>
            </a:r>
            <a:r>
              <a:rPr lang="cs-CZ" sz="2800" b="1" dirty="0" err="1">
                <a:solidFill>
                  <a:schemeClr val="bg2"/>
                </a:solidFill>
              </a:rPr>
              <a:t>the</a:t>
            </a:r>
            <a:r>
              <a:rPr lang="cs-CZ" sz="2800" b="1" dirty="0">
                <a:solidFill>
                  <a:schemeClr val="bg2"/>
                </a:solidFill>
              </a:rPr>
              <a:t> </a:t>
            </a:r>
            <a:r>
              <a:rPr lang="cs-CZ" sz="2800" b="1" dirty="0" err="1">
                <a:solidFill>
                  <a:schemeClr val="bg2"/>
                </a:solidFill>
              </a:rPr>
              <a:t>system</a:t>
            </a:r>
            <a:r>
              <a:rPr lang="cs-CZ" sz="2800" b="1" dirty="0">
                <a:solidFill>
                  <a:schemeClr val="bg2"/>
                </a:solidFill>
              </a:rPr>
              <a:t>, </a:t>
            </a:r>
            <a:r>
              <a:rPr lang="cs-CZ" sz="2800" b="1" dirty="0" err="1">
                <a:solidFill>
                  <a:schemeClr val="bg2"/>
                </a:solidFill>
              </a:rPr>
              <a:t>increasing</a:t>
            </a:r>
            <a:r>
              <a:rPr lang="cs-CZ" sz="2800" b="1" dirty="0">
                <a:solidFill>
                  <a:schemeClr val="bg2"/>
                </a:solidFill>
              </a:rPr>
              <a:t> role </a:t>
            </a:r>
            <a:r>
              <a:rPr lang="cs-CZ" sz="2800" b="1" dirty="0" err="1">
                <a:solidFill>
                  <a:schemeClr val="bg2"/>
                </a:solidFill>
              </a:rPr>
              <a:t>of</a:t>
            </a:r>
            <a:r>
              <a:rPr lang="cs-CZ" sz="2800" b="1" dirty="0">
                <a:solidFill>
                  <a:schemeClr val="bg2"/>
                </a:solidFill>
              </a:rPr>
              <a:t> </a:t>
            </a:r>
            <a:r>
              <a:rPr lang="cs-CZ" sz="2800" b="1" dirty="0" err="1">
                <a:solidFill>
                  <a:schemeClr val="bg2"/>
                </a:solidFill>
              </a:rPr>
              <a:t>education</a:t>
            </a:r>
            <a:r>
              <a:rPr lang="cs-CZ" sz="2800" b="1" dirty="0">
                <a:solidFill>
                  <a:schemeClr val="bg2"/>
                </a:solidFill>
              </a:rPr>
              <a:t>, HR </a:t>
            </a:r>
            <a:r>
              <a:rPr lang="cs-CZ" sz="2800" b="1" dirty="0" err="1">
                <a:solidFill>
                  <a:schemeClr val="bg2"/>
                </a:solidFill>
              </a:rPr>
              <a:t>generally</a:t>
            </a:r>
            <a:endParaRPr lang="cs-CZ" sz="28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97185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4th </a:t>
            </a:r>
            <a:r>
              <a:rPr lang="cs-CZ" sz="2800" dirty="0" err="1">
                <a:solidFill>
                  <a:schemeClr val="bg2"/>
                </a:solidFill>
              </a:rPr>
              <a:t>stage</a:t>
            </a:r>
            <a:r>
              <a:rPr lang="cs-CZ" sz="2800" dirty="0">
                <a:solidFill>
                  <a:schemeClr val="bg2"/>
                </a:solidFill>
              </a:rPr>
              <a:t> (1960s – 70s)</a:t>
            </a:r>
          </a:p>
          <a:p>
            <a:pPr marL="0" indent="0" algn="just">
              <a:buNone/>
            </a:pPr>
            <a:r>
              <a:rPr lang="cs-CZ" sz="2800" dirty="0" err="1">
                <a:solidFill>
                  <a:schemeClr val="bg2"/>
                </a:solidFill>
              </a:rPr>
              <a:t>Personnel</a:t>
            </a:r>
            <a:r>
              <a:rPr lang="cs-CZ" sz="2800" dirty="0">
                <a:solidFill>
                  <a:schemeClr val="bg2"/>
                </a:solidFill>
              </a:rPr>
              <a:t> management – maturity   </a:t>
            </a:r>
          </a:p>
          <a:p>
            <a:pPr algn="just">
              <a:buFont typeface="Wingdings" panose="05000000000000000000" pitchFamily="2" charset="2"/>
              <a:buChar char="Ø"/>
            </a:pPr>
            <a:r>
              <a:rPr lang="en-US" sz="2800" dirty="0">
                <a:solidFill>
                  <a:schemeClr val="bg2"/>
                </a:solidFill>
              </a:rPr>
              <a:t>specific social needs of a person</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c</a:t>
            </a:r>
            <a:r>
              <a:rPr lang="en-US" sz="2800" dirty="0" err="1">
                <a:solidFill>
                  <a:schemeClr val="bg2"/>
                </a:solidFill>
              </a:rPr>
              <a:t>omprehensive</a:t>
            </a:r>
            <a:r>
              <a:rPr lang="en-US" sz="2800" dirty="0">
                <a:solidFill>
                  <a:schemeClr val="bg2"/>
                </a:solidFill>
              </a:rPr>
              <a:t> plans for personal and social development</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personnel management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corporate management was both operational and tactical</a:t>
            </a:r>
            <a:endParaRPr lang="cs-CZ" sz="2800" dirty="0">
              <a:solidFill>
                <a:schemeClr val="bg2"/>
              </a:solidFill>
            </a:endParaRPr>
          </a:p>
          <a:p>
            <a:pPr algn="just">
              <a:buFont typeface="Wingdings" panose="05000000000000000000" pitchFamily="2" charset="2"/>
              <a:buChar char="Ø"/>
            </a:pPr>
            <a:r>
              <a:rPr lang="cs-CZ" sz="2800" b="1" dirty="0" err="1">
                <a:solidFill>
                  <a:schemeClr val="bg2"/>
                </a:solidFill>
              </a:rPr>
              <a:t>employees</a:t>
            </a:r>
            <a:r>
              <a:rPr lang="cs-CZ" sz="2800" b="1" dirty="0">
                <a:solidFill>
                  <a:schemeClr val="bg2"/>
                </a:solidFill>
              </a:rPr>
              <a:t> as a part </a:t>
            </a:r>
            <a:r>
              <a:rPr lang="cs-CZ" sz="2800" b="1" dirty="0" err="1">
                <a:solidFill>
                  <a:schemeClr val="bg2"/>
                </a:solidFill>
              </a:rPr>
              <a:t>of</a:t>
            </a:r>
            <a:r>
              <a:rPr lang="cs-CZ" sz="2800" b="1" dirty="0">
                <a:solidFill>
                  <a:schemeClr val="bg2"/>
                </a:solidFill>
              </a:rPr>
              <a:t> </a:t>
            </a:r>
            <a:r>
              <a:rPr lang="cs-CZ" sz="2800" b="1" dirty="0" err="1">
                <a:solidFill>
                  <a:schemeClr val="bg2"/>
                </a:solidFill>
              </a:rPr>
              <a:t>the</a:t>
            </a:r>
            <a:r>
              <a:rPr lang="cs-CZ" sz="2800" b="1" dirty="0">
                <a:solidFill>
                  <a:schemeClr val="bg2"/>
                </a:solidFill>
              </a:rPr>
              <a:t> </a:t>
            </a:r>
            <a:r>
              <a:rPr lang="cs-CZ" sz="2800" b="1" dirty="0" err="1">
                <a:solidFill>
                  <a:schemeClr val="bg2"/>
                </a:solidFill>
              </a:rPr>
              <a:t>system</a:t>
            </a:r>
            <a:r>
              <a:rPr lang="cs-CZ" sz="2800" b="1" dirty="0">
                <a:solidFill>
                  <a:schemeClr val="bg2"/>
                </a:solidFill>
              </a:rPr>
              <a:t>, </a:t>
            </a:r>
            <a:r>
              <a:rPr lang="cs-CZ" sz="2800" b="1" dirty="0" err="1">
                <a:solidFill>
                  <a:schemeClr val="bg2"/>
                </a:solidFill>
              </a:rPr>
              <a:t>increasing</a:t>
            </a:r>
            <a:r>
              <a:rPr lang="cs-CZ" sz="2800" b="1" dirty="0">
                <a:solidFill>
                  <a:schemeClr val="bg2"/>
                </a:solidFill>
              </a:rPr>
              <a:t> role </a:t>
            </a:r>
            <a:r>
              <a:rPr lang="cs-CZ" sz="2800" b="1" dirty="0" err="1">
                <a:solidFill>
                  <a:schemeClr val="bg2"/>
                </a:solidFill>
              </a:rPr>
              <a:t>of</a:t>
            </a:r>
            <a:r>
              <a:rPr lang="cs-CZ" sz="2800" b="1" dirty="0">
                <a:solidFill>
                  <a:schemeClr val="bg2"/>
                </a:solidFill>
              </a:rPr>
              <a:t> </a:t>
            </a:r>
            <a:r>
              <a:rPr lang="cs-CZ" sz="2800" b="1" dirty="0" err="1">
                <a:solidFill>
                  <a:schemeClr val="bg2"/>
                </a:solidFill>
              </a:rPr>
              <a:t>education</a:t>
            </a:r>
            <a:r>
              <a:rPr lang="cs-CZ" sz="2800" b="1" dirty="0">
                <a:solidFill>
                  <a:schemeClr val="bg2"/>
                </a:solidFill>
              </a:rPr>
              <a:t>, HR </a:t>
            </a:r>
            <a:r>
              <a:rPr lang="cs-CZ" sz="2800" b="1" dirty="0" err="1">
                <a:solidFill>
                  <a:schemeClr val="bg2"/>
                </a:solidFill>
              </a:rPr>
              <a:t>generally</a:t>
            </a:r>
            <a:endParaRPr lang="cs-CZ" sz="28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601289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en-US" sz="2800" b="1" dirty="0">
                <a:solidFill>
                  <a:schemeClr val="bg2"/>
                </a:solidFill>
              </a:rPr>
              <a:t> Key Influencers</a:t>
            </a:r>
            <a:r>
              <a:rPr lang="en-US" sz="2800" dirty="0">
                <a:solidFill>
                  <a:schemeClr val="bg2"/>
                </a:solidFill>
              </a:rPr>
              <a:t>:</a:t>
            </a:r>
          </a:p>
          <a:p>
            <a:pPr algn="just">
              <a:buFont typeface="Wingdings" panose="05000000000000000000" pitchFamily="2" charset="2"/>
              <a:buChar char="Ø"/>
            </a:pPr>
            <a:r>
              <a:rPr lang="en-US" sz="2800" dirty="0" err="1">
                <a:solidFill>
                  <a:schemeClr val="bg2"/>
                </a:solidFill>
              </a:rPr>
              <a:t>Rensis</a:t>
            </a:r>
            <a:r>
              <a:rPr lang="en-US" sz="2800" dirty="0">
                <a:solidFill>
                  <a:schemeClr val="bg2"/>
                </a:solidFill>
              </a:rPr>
              <a:t> Likert (1903–1981): Developed management systems focusing on participative groups.</a:t>
            </a:r>
          </a:p>
          <a:p>
            <a:pPr algn="just">
              <a:buFont typeface="Wingdings" panose="05000000000000000000" pitchFamily="2" charset="2"/>
              <a:buChar char="Ø"/>
            </a:pPr>
            <a:r>
              <a:rPr lang="en-US" sz="2800" dirty="0">
                <a:solidFill>
                  <a:schemeClr val="bg2"/>
                </a:solidFill>
              </a:rPr>
              <a:t>Chris Argyris (1923–2013): Explored how organizational structures can either hinder or foster individual growth.</a:t>
            </a:r>
          </a:p>
          <a:p>
            <a:pPr marL="0" indent="0" algn="just">
              <a:buNone/>
            </a:pPr>
            <a:r>
              <a:rPr lang="en-US" sz="2800" b="1" dirty="0">
                <a:solidFill>
                  <a:schemeClr val="bg2"/>
                </a:solidFill>
              </a:rPr>
              <a:t>Fun fact</a:t>
            </a:r>
            <a:r>
              <a:rPr lang="en-US" sz="2800" dirty="0">
                <a:solidFill>
                  <a:schemeClr val="bg2"/>
                </a:solidFill>
              </a:rPr>
              <a:t>:</a:t>
            </a:r>
            <a:endParaRPr lang="cs-CZ" sz="2800" dirty="0">
              <a:solidFill>
                <a:schemeClr val="bg2"/>
              </a:solidFill>
            </a:endParaRPr>
          </a:p>
          <a:p>
            <a:pPr marL="0" indent="0" algn="just">
              <a:buNone/>
            </a:pPr>
            <a:r>
              <a:rPr lang="en-US" sz="2800" dirty="0">
                <a:solidFill>
                  <a:schemeClr val="bg2"/>
                </a:solidFill>
              </a:rPr>
              <a:t> This is where the idea of a “team-building retreat” starts to emerge—companies realized that social bonds among employees can enhance performance.</a:t>
            </a:r>
            <a:endParaRPr lang="cs-CZ" sz="28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0818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5th </a:t>
            </a:r>
            <a:r>
              <a:rPr lang="cs-CZ" sz="2800" dirty="0" err="1">
                <a:solidFill>
                  <a:schemeClr val="bg2"/>
                </a:solidFill>
              </a:rPr>
              <a:t>stage</a:t>
            </a:r>
            <a:r>
              <a:rPr lang="cs-CZ" sz="2800" dirty="0">
                <a:solidFill>
                  <a:schemeClr val="bg2"/>
                </a:solidFill>
              </a:rPr>
              <a:t> (1980s - )</a:t>
            </a:r>
          </a:p>
          <a:p>
            <a:pPr marL="0" indent="0" algn="just">
              <a:buNone/>
            </a:pPr>
            <a:r>
              <a:rPr lang="cs-CZ" sz="2800" dirty="0" err="1">
                <a:solidFill>
                  <a:schemeClr val="bg2"/>
                </a:solidFill>
              </a:rPr>
              <a:t>Human</a:t>
            </a:r>
            <a:r>
              <a:rPr lang="cs-CZ" sz="2800" dirty="0">
                <a:solidFill>
                  <a:schemeClr val="bg2"/>
                </a:solidFill>
              </a:rPr>
              <a:t> </a:t>
            </a:r>
            <a:r>
              <a:rPr lang="cs-CZ" sz="2800" dirty="0" err="1">
                <a:solidFill>
                  <a:schemeClr val="bg2"/>
                </a:solidFill>
              </a:rPr>
              <a:t>resource</a:t>
            </a:r>
            <a:r>
              <a:rPr lang="cs-CZ" sz="2800" dirty="0">
                <a:solidFill>
                  <a:schemeClr val="bg2"/>
                </a:solidFill>
              </a:rPr>
              <a:t> managment</a:t>
            </a:r>
          </a:p>
          <a:p>
            <a:pPr algn="just">
              <a:buFont typeface="Wingdings" panose="05000000000000000000" pitchFamily="2" charset="2"/>
              <a:buChar char="Ø"/>
            </a:pPr>
            <a:r>
              <a:rPr lang="cs-CZ" sz="2800" dirty="0">
                <a:solidFill>
                  <a:schemeClr val="bg2"/>
                </a:solidFill>
              </a:rPr>
              <a:t>more </a:t>
            </a:r>
            <a:r>
              <a:rPr lang="cs-CZ" sz="2800" dirty="0" err="1">
                <a:solidFill>
                  <a:schemeClr val="bg2"/>
                </a:solidFill>
              </a:rPr>
              <a:t>strategies</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learning and </a:t>
            </a:r>
            <a:r>
              <a:rPr lang="cs-CZ" sz="2800" dirty="0" err="1">
                <a:solidFill>
                  <a:schemeClr val="bg2"/>
                </a:solidFill>
              </a:rPr>
              <a:t>developing</a:t>
            </a:r>
            <a:r>
              <a:rPr lang="cs-CZ" sz="2800" dirty="0">
                <a:solidFill>
                  <a:schemeClr val="bg2"/>
                </a:solidFill>
              </a:rPr>
              <a:t> </a:t>
            </a:r>
            <a:r>
              <a:rPr lang="cs-CZ" sz="2800" dirty="0" err="1">
                <a:solidFill>
                  <a:schemeClr val="bg2"/>
                </a:solidFill>
              </a:rPr>
              <a:t>people</a:t>
            </a:r>
            <a:r>
              <a:rPr lang="cs-CZ" sz="2800" dirty="0">
                <a:solidFill>
                  <a:schemeClr val="bg2"/>
                </a:solidFill>
              </a:rPr>
              <a:t> – learning </a:t>
            </a:r>
            <a:r>
              <a:rPr lang="cs-CZ" sz="2800" dirty="0" err="1">
                <a:solidFill>
                  <a:schemeClr val="bg2"/>
                </a:solidFill>
              </a:rPr>
              <a:t>organization</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man was seen as a highly individualized</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organized</a:t>
            </a:r>
            <a:r>
              <a:rPr lang="cs-CZ" sz="2800" dirty="0">
                <a:solidFill>
                  <a:schemeClr val="bg2"/>
                </a:solidFill>
              </a:rPr>
              <a:t>, pro-</a:t>
            </a:r>
            <a:r>
              <a:rPr lang="cs-CZ" sz="2800" dirty="0" err="1">
                <a:solidFill>
                  <a:schemeClr val="bg2"/>
                </a:solidFill>
              </a:rPr>
              <a:t>active</a:t>
            </a:r>
            <a:r>
              <a:rPr lang="en-US" sz="2800" dirty="0">
                <a:solidFill>
                  <a:schemeClr val="bg2"/>
                </a:solidFill>
              </a:rPr>
              <a:t>and pro-social system</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systems are interconnected and processes build on each other</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more </a:t>
            </a:r>
            <a:r>
              <a:rPr lang="cs-CZ" sz="2800" dirty="0" err="1">
                <a:solidFill>
                  <a:schemeClr val="bg2"/>
                </a:solidFill>
              </a:rPr>
              <a:t>oriented</a:t>
            </a:r>
            <a:r>
              <a:rPr lang="cs-CZ" sz="2800" dirty="0">
                <a:solidFill>
                  <a:schemeClr val="bg2"/>
                </a:solidFill>
              </a:rPr>
              <a:t> </a:t>
            </a:r>
            <a:r>
              <a:rPr lang="en-US" sz="2800" dirty="0">
                <a:solidFill>
                  <a:schemeClr val="bg2"/>
                </a:solidFill>
              </a:rPr>
              <a:t>towards the external environment of the company</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848019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en-US" sz="2800" dirty="0">
                <a:solidFill>
                  <a:schemeClr val="bg2"/>
                </a:solidFill>
              </a:rPr>
              <a:t> </a:t>
            </a:r>
            <a:r>
              <a:rPr lang="en-US" sz="2800" b="1" dirty="0">
                <a:solidFill>
                  <a:schemeClr val="bg2"/>
                </a:solidFill>
              </a:rPr>
              <a:t>Key Influencers:</a:t>
            </a:r>
          </a:p>
          <a:p>
            <a:pPr algn="just">
              <a:buFont typeface="Wingdings" panose="05000000000000000000" pitchFamily="2" charset="2"/>
              <a:buChar char="Ø"/>
            </a:pPr>
            <a:r>
              <a:rPr lang="en-US" sz="2800" dirty="0">
                <a:solidFill>
                  <a:schemeClr val="bg2"/>
                </a:solidFill>
              </a:rPr>
              <a:t>Peter F. Drucker (1909–2005): While known for broad management theories, he strongly advocated for seeing employees as vital resources and focusing on leadership.</a:t>
            </a:r>
          </a:p>
          <a:p>
            <a:pPr algn="just">
              <a:buFont typeface="Wingdings" panose="05000000000000000000" pitchFamily="2" charset="2"/>
              <a:buChar char="Ø"/>
            </a:pPr>
            <a:r>
              <a:rPr lang="en-US" sz="2800" dirty="0">
                <a:solidFill>
                  <a:schemeClr val="bg2"/>
                </a:solidFill>
              </a:rPr>
              <a:t>Dave Ulrich (born 1953): Introduced the HR Business Partner model, shifting HR from administrative tasks to a strategic advisory role.</a:t>
            </a:r>
          </a:p>
          <a:p>
            <a:pPr marL="0" indent="0" algn="just">
              <a:buNone/>
            </a:pPr>
            <a:r>
              <a:rPr lang="en-US" sz="2800" b="1" dirty="0">
                <a:solidFill>
                  <a:schemeClr val="bg2"/>
                </a:solidFill>
              </a:rPr>
              <a:t>Fun fact</a:t>
            </a:r>
            <a:r>
              <a:rPr lang="cs-CZ" sz="2800" b="1" dirty="0">
                <a:solidFill>
                  <a:schemeClr val="bg2"/>
                </a:solidFill>
              </a:rPr>
              <a:t>:</a:t>
            </a:r>
            <a:r>
              <a:rPr lang="en-US" sz="2800" b="1" dirty="0">
                <a:solidFill>
                  <a:schemeClr val="bg2"/>
                </a:solidFill>
              </a:rPr>
              <a:t> </a:t>
            </a:r>
            <a:endParaRPr lang="cs-CZ" sz="2800" b="1" dirty="0">
              <a:solidFill>
                <a:schemeClr val="bg2"/>
              </a:solidFill>
            </a:endParaRPr>
          </a:p>
          <a:p>
            <a:pPr marL="0" indent="0" algn="just">
              <a:buNone/>
            </a:pPr>
            <a:r>
              <a:rPr lang="en-US" sz="2800" dirty="0">
                <a:solidFill>
                  <a:schemeClr val="bg2"/>
                </a:solidFill>
              </a:rPr>
              <a:t>Today’s HR pros often leverage AI for tasks like recruiting and performance analysis</a:t>
            </a:r>
            <a:r>
              <a:rPr lang="cs-CZ" sz="28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7015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It </a:t>
            </a:r>
            <a:r>
              <a:rPr lang="cs-CZ" sz="2800" dirty="0" err="1">
                <a:solidFill>
                  <a:schemeClr val="bg2"/>
                </a:solidFill>
              </a:rPr>
              <a:t>developed</a:t>
            </a:r>
            <a:r>
              <a:rPr lang="cs-CZ" sz="2800" dirty="0">
                <a:solidFill>
                  <a:schemeClr val="bg2"/>
                </a:solidFill>
              </a:rPr>
              <a:t> </a:t>
            </a:r>
            <a:r>
              <a:rPr lang="cs-CZ" sz="2800" dirty="0" err="1">
                <a:solidFill>
                  <a:schemeClr val="bg2"/>
                </a:solidFill>
              </a:rPr>
              <a:t>differently</a:t>
            </a:r>
            <a:r>
              <a:rPr lang="cs-CZ" sz="2800" dirty="0">
                <a:solidFill>
                  <a:schemeClr val="bg2"/>
                </a:solidFill>
              </a:rPr>
              <a:t> in </a:t>
            </a:r>
            <a:r>
              <a:rPr lang="cs-CZ" sz="2800" dirty="0" err="1">
                <a:solidFill>
                  <a:schemeClr val="bg2"/>
                </a:solidFill>
              </a:rPr>
              <a:t>the</a:t>
            </a:r>
            <a:r>
              <a:rPr lang="cs-CZ" sz="2800" dirty="0">
                <a:solidFill>
                  <a:schemeClr val="bg2"/>
                </a:solidFill>
              </a:rPr>
              <a:t> </a:t>
            </a:r>
            <a:r>
              <a:rPr lang="cs-CZ" sz="2800" dirty="0" err="1">
                <a:solidFill>
                  <a:schemeClr val="bg2"/>
                </a:solidFill>
              </a:rPr>
              <a:t>world</a:t>
            </a:r>
            <a:r>
              <a:rPr lang="cs-CZ" sz="2800" dirty="0">
                <a:solidFill>
                  <a:schemeClr val="bg2"/>
                </a:solidFill>
              </a:rPr>
              <a:t>. </a:t>
            </a:r>
          </a:p>
          <a:p>
            <a:pPr marL="0" indent="0" algn="just">
              <a:buNone/>
            </a:pPr>
            <a:r>
              <a:rPr lang="cs-CZ" sz="2800" dirty="0">
                <a:solidFill>
                  <a:schemeClr val="bg2"/>
                </a:solidFill>
              </a:rPr>
              <a:t>It </a:t>
            </a:r>
            <a:r>
              <a:rPr lang="cs-CZ" sz="2800" dirty="0" err="1">
                <a:solidFill>
                  <a:schemeClr val="bg2"/>
                </a:solidFill>
              </a:rPr>
              <a:t>differes</a:t>
            </a:r>
            <a:r>
              <a:rPr lang="cs-CZ" sz="2800" dirty="0">
                <a:solidFill>
                  <a:schemeClr val="bg2"/>
                </a:solidFill>
              </a:rPr>
              <a:t> </a:t>
            </a:r>
            <a:r>
              <a:rPr lang="cs-CZ" sz="2800" dirty="0" err="1">
                <a:solidFill>
                  <a:schemeClr val="bg2"/>
                </a:solidFill>
              </a:rPr>
              <a:t>geographically</a:t>
            </a:r>
            <a:r>
              <a:rPr lang="cs-CZ" sz="2800" dirty="0">
                <a:solidFill>
                  <a:schemeClr val="bg2"/>
                </a:solidFill>
              </a:rPr>
              <a:t>.</a:t>
            </a:r>
          </a:p>
          <a:p>
            <a:pPr marL="0" indent="0" algn="just">
              <a:buNone/>
            </a:pPr>
            <a:r>
              <a:rPr lang="cs-CZ" sz="2800" dirty="0" err="1">
                <a:solidFill>
                  <a:schemeClr val="bg2"/>
                </a:solidFill>
              </a:rPr>
              <a:t>Discuss</a:t>
            </a:r>
            <a:r>
              <a:rPr lang="cs-CZ" sz="2800" dirty="0">
                <a:solidFill>
                  <a:schemeClr val="bg2"/>
                </a:solidFill>
              </a:rPr>
              <a:t>:</a:t>
            </a:r>
          </a:p>
          <a:p>
            <a:pPr marL="0" indent="0" algn="just">
              <a:buNone/>
            </a:pPr>
            <a:r>
              <a:rPr lang="cs-CZ" sz="2800" dirty="0" err="1">
                <a:solidFill>
                  <a:schemeClr val="bg2"/>
                </a:solidFill>
              </a:rPr>
              <a:t>What</a:t>
            </a:r>
            <a:r>
              <a:rPr lang="cs-CZ" sz="2800" dirty="0">
                <a:solidFill>
                  <a:schemeClr val="bg2"/>
                </a:solidFill>
              </a:rPr>
              <a:t> are </a:t>
            </a:r>
            <a:r>
              <a:rPr lang="cs-CZ" sz="2800" dirty="0" err="1">
                <a:solidFill>
                  <a:schemeClr val="bg2"/>
                </a:solidFill>
              </a:rPr>
              <a:t>the</a:t>
            </a:r>
            <a:r>
              <a:rPr lang="cs-CZ" sz="2800" dirty="0">
                <a:solidFill>
                  <a:schemeClr val="bg2"/>
                </a:solidFill>
              </a:rPr>
              <a:t> </a:t>
            </a:r>
            <a:r>
              <a:rPr lang="cs-CZ" sz="2800" dirty="0" err="1">
                <a:solidFill>
                  <a:schemeClr val="bg2"/>
                </a:solidFill>
              </a:rPr>
              <a:t>reasons</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geogr</a:t>
            </a:r>
            <a:r>
              <a:rPr lang="cs-CZ" sz="2800" dirty="0">
                <a:solidFill>
                  <a:schemeClr val="bg2"/>
                </a:solidFill>
              </a:rPr>
              <a:t>. </a:t>
            </a:r>
            <a:r>
              <a:rPr lang="cs-CZ" sz="2800" dirty="0" err="1">
                <a:solidFill>
                  <a:schemeClr val="bg2"/>
                </a:solidFill>
              </a:rPr>
              <a:t>differencies</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HRM </a:t>
            </a:r>
            <a:r>
              <a:rPr lang="cs-CZ" sz="2800" dirty="0" err="1">
                <a:solidFill>
                  <a:schemeClr val="bg2"/>
                </a:solidFill>
              </a:rPr>
              <a:t>developement</a:t>
            </a:r>
            <a:r>
              <a:rPr lang="cs-CZ" sz="2800" dirty="0">
                <a:solidFill>
                  <a:schemeClr val="bg2"/>
                </a:solidFill>
              </a:rPr>
              <a:t>?</a:t>
            </a:r>
          </a:p>
          <a:p>
            <a:pPr marL="0" indent="0" algn="just">
              <a:buNone/>
            </a:pPr>
            <a:r>
              <a:rPr lang="cs-CZ" sz="2800" dirty="0" err="1">
                <a:solidFill>
                  <a:schemeClr val="bg2"/>
                </a:solidFill>
              </a:rPr>
              <a:t>Find</a:t>
            </a:r>
            <a:r>
              <a:rPr lang="cs-CZ" sz="2800" dirty="0">
                <a:solidFill>
                  <a:schemeClr val="bg2"/>
                </a:solidFill>
              </a:rPr>
              <a:t> </a:t>
            </a:r>
            <a:r>
              <a:rPr lang="cs-CZ" sz="2800" dirty="0" err="1">
                <a:solidFill>
                  <a:schemeClr val="bg2"/>
                </a:solidFill>
              </a:rPr>
              <a:t>some</a:t>
            </a:r>
            <a:r>
              <a:rPr lang="cs-CZ" sz="2800" dirty="0">
                <a:solidFill>
                  <a:schemeClr val="bg2"/>
                </a:solidFill>
              </a:rPr>
              <a:t> </a:t>
            </a:r>
            <a:r>
              <a:rPr lang="cs-CZ" sz="2800" dirty="0" err="1">
                <a:solidFill>
                  <a:schemeClr val="bg2"/>
                </a:solidFill>
              </a:rPr>
              <a:t>examples</a:t>
            </a:r>
            <a:r>
              <a:rPr lang="cs-CZ" sz="2800" dirty="0">
                <a:solidFill>
                  <a:schemeClr val="bg2"/>
                </a:solidFill>
              </a:rPr>
              <a:t>. </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730521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Experts</a:t>
            </a:r>
            <a:r>
              <a:rPr lang="cs-CZ" sz="3300" b="1" dirty="0">
                <a:solidFill>
                  <a:schemeClr val="bg2"/>
                </a:solidFill>
                <a:effectLst/>
                <a:latin typeface="+mn-lt"/>
              </a:rPr>
              <a:t> </a:t>
            </a:r>
            <a:r>
              <a:rPr lang="cs-CZ" sz="3300" b="1" dirty="0" err="1">
                <a:solidFill>
                  <a:schemeClr val="bg2"/>
                </a:solidFill>
                <a:effectLst/>
                <a:latin typeface="+mn-lt"/>
              </a:rPr>
              <a:t>from</a:t>
            </a:r>
            <a:r>
              <a:rPr lang="cs-CZ" sz="3300" b="1" dirty="0">
                <a:solidFill>
                  <a:schemeClr val="bg2"/>
                </a:solidFill>
                <a:effectLst/>
                <a:latin typeface="+mn-lt"/>
              </a:rPr>
              <a:t> </a:t>
            </a:r>
            <a:r>
              <a:rPr lang="cs-CZ" sz="3300" b="1" dirty="0" err="1">
                <a:solidFill>
                  <a:schemeClr val="bg2"/>
                </a:solidFill>
                <a:effectLst/>
                <a:latin typeface="+mn-lt"/>
              </a:rPr>
              <a:t>practice</a:t>
            </a:r>
            <a:r>
              <a:rPr lang="cs-CZ" sz="3300" b="1" dirty="0">
                <a:solidFill>
                  <a:schemeClr val="bg2"/>
                </a:solidFill>
                <a:effectLst/>
                <a:latin typeface="+mn-lt"/>
              </a:rPr>
              <a:t> - </a:t>
            </a:r>
            <a:r>
              <a:rPr lang="cs-CZ" sz="3300" b="1" dirty="0" err="1">
                <a:solidFill>
                  <a:schemeClr val="bg2"/>
                </a:solidFill>
                <a:effectLst/>
                <a:latin typeface="+mn-lt"/>
              </a:rPr>
              <a:t>topics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marL="0" indent="0" algn="just">
              <a:buNone/>
            </a:pPr>
            <a:r>
              <a:rPr lang="cs-CZ" sz="3000" dirty="0">
                <a:solidFill>
                  <a:srgbClr val="FF0000"/>
                </a:solidFill>
              </a:rPr>
              <a:t>11.3.  Leadership. </a:t>
            </a:r>
            <a:r>
              <a:rPr lang="cs-CZ" sz="3000" dirty="0" err="1">
                <a:solidFill>
                  <a:srgbClr val="FF0000"/>
                </a:solidFill>
              </a:rPr>
              <a:t>Multigenerational</a:t>
            </a:r>
            <a:r>
              <a:rPr lang="cs-CZ" sz="3000" dirty="0">
                <a:solidFill>
                  <a:srgbClr val="FF0000"/>
                </a:solidFill>
              </a:rPr>
              <a:t> leadership.</a:t>
            </a:r>
          </a:p>
          <a:p>
            <a:pPr marL="0" indent="0" algn="just">
              <a:buNone/>
            </a:pPr>
            <a:r>
              <a:rPr lang="cs-CZ" sz="3000" dirty="0" err="1">
                <a:solidFill>
                  <a:schemeClr val="bg2"/>
                </a:solidFill>
              </a:rPr>
              <a:t>Presenter</a:t>
            </a:r>
            <a:r>
              <a:rPr lang="cs-CZ" sz="3000" dirty="0">
                <a:solidFill>
                  <a:schemeClr val="bg2"/>
                </a:solidFill>
              </a:rPr>
              <a:t>: Kostas </a:t>
            </a:r>
            <a:r>
              <a:rPr lang="cs-CZ" sz="3000" dirty="0" err="1">
                <a:solidFill>
                  <a:schemeClr val="bg2"/>
                </a:solidFill>
              </a:rPr>
              <a:t>Zervas</a:t>
            </a:r>
            <a:r>
              <a:rPr lang="cs-CZ" sz="3000" dirty="0">
                <a:solidFill>
                  <a:schemeClr val="bg2"/>
                </a:solidFill>
              </a:rPr>
              <a:t>, </a:t>
            </a:r>
            <a:r>
              <a:rPr lang="cs-CZ" sz="3000" dirty="0" err="1">
                <a:solidFill>
                  <a:schemeClr val="bg2"/>
                </a:solidFill>
              </a:rPr>
              <a:t>Kyndryl</a:t>
            </a:r>
            <a:r>
              <a:rPr lang="cs-CZ" sz="3000" dirty="0">
                <a:solidFill>
                  <a:schemeClr val="bg2"/>
                </a:solidFill>
              </a:rPr>
              <a:t>, IBM </a:t>
            </a:r>
            <a:r>
              <a:rPr lang="cs-CZ" sz="3000" dirty="0" err="1">
                <a:solidFill>
                  <a:schemeClr val="bg2"/>
                </a:solidFill>
              </a:rPr>
              <a:t>division</a:t>
            </a:r>
            <a:endParaRPr lang="cs-CZ" sz="3000" dirty="0">
              <a:solidFill>
                <a:schemeClr val="bg2"/>
              </a:solidFill>
            </a:endParaRPr>
          </a:p>
          <a:p>
            <a:pPr marL="0" indent="0" algn="just">
              <a:buNone/>
            </a:pPr>
            <a:r>
              <a:rPr lang="cs-CZ" sz="3000" dirty="0">
                <a:solidFill>
                  <a:srgbClr val="FF0000"/>
                </a:solidFill>
              </a:rPr>
              <a:t>15.4.  </a:t>
            </a:r>
            <a:r>
              <a:rPr lang="cs-CZ" sz="3000" dirty="0" err="1">
                <a:solidFill>
                  <a:srgbClr val="FF0000"/>
                </a:solidFill>
              </a:rPr>
              <a:t>Remote</a:t>
            </a:r>
            <a:r>
              <a:rPr lang="cs-CZ" sz="3000" dirty="0">
                <a:solidFill>
                  <a:srgbClr val="FF0000"/>
                </a:solidFill>
              </a:rPr>
              <a:t> &amp; Hybrid </a:t>
            </a:r>
            <a:r>
              <a:rPr lang="cs-CZ" sz="3000" dirty="0" err="1">
                <a:solidFill>
                  <a:srgbClr val="FF0000"/>
                </a:solidFill>
              </a:rPr>
              <a:t>work</a:t>
            </a:r>
            <a:r>
              <a:rPr lang="cs-CZ" sz="3000" dirty="0">
                <a:solidFill>
                  <a:srgbClr val="FF0000"/>
                </a:solidFill>
              </a:rPr>
              <a:t> and </a:t>
            </a:r>
            <a:r>
              <a:rPr lang="cs-CZ" sz="3000" dirty="0" err="1">
                <a:solidFill>
                  <a:srgbClr val="FF0000"/>
                </a:solidFill>
              </a:rPr>
              <a:t>its</a:t>
            </a:r>
            <a:r>
              <a:rPr lang="cs-CZ" sz="3000" dirty="0">
                <a:solidFill>
                  <a:srgbClr val="FF0000"/>
                </a:solidFill>
              </a:rPr>
              <a:t> influence on </a:t>
            </a:r>
            <a:r>
              <a:rPr lang="cs-CZ" sz="3000" dirty="0" err="1">
                <a:solidFill>
                  <a:srgbClr val="FF0000"/>
                </a:solidFill>
              </a:rPr>
              <a:t>company</a:t>
            </a:r>
            <a:r>
              <a:rPr lang="cs-CZ" sz="3000" dirty="0">
                <a:solidFill>
                  <a:srgbClr val="FF0000"/>
                </a:solidFill>
              </a:rPr>
              <a:t> </a:t>
            </a:r>
            <a:r>
              <a:rPr lang="cs-CZ" sz="3000" dirty="0" err="1">
                <a:solidFill>
                  <a:srgbClr val="FF0000"/>
                </a:solidFill>
              </a:rPr>
              <a:t>culture</a:t>
            </a:r>
            <a:r>
              <a:rPr lang="cs-CZ" sz="3000" dirty="0">
                <a:solidFill>
                  <a:srgbClr val="FF0000"/>
                </a:solidFill>
              </a:rPr>
              <a:t>.</a:t>
            </a:r>
          </a:p>
          <a:p>
            <a:pPr marL="0" indent="0" algn="just">
              <a:buNone/>
            </a:pPr>
            <a:r>
              <a:rPr lang="cs-CZ" sz="3000" dirty="0" err="1">
                <a:solidFill>
                  <a:schemeClr val="bg2"/>
                </a:solidFill>
              </a:rPr>
              <a:t>Presenter</a:t>
            </a:r>
            <a:r>
              <a:rPr lang="cs-CZ" sz="3000" dirty="0">
                <a:solidFill>
                  <a:schemeClr val="bg2"/>
                </a:solidFill>
              </a:rPr>
              <a:t>: Michal Křemen, HR manager </a:t>
            </a:r>
            <a:r>
              <a:rPr lang="cs-CZ" sz="3000" dirty="0" err="1">
                <a:solidFill>
                  <a:schemeClr val="bg2"/>
                </a:solidFill>
              </a:rPr>
              <a:t>Tieto</a:t>
            </a:r>
            <a:r>
              <a:rPr lang="cs-CZ" sz="3000" dirty="0">
                <a:solidFill>
                  <a:schemeClr val="bg2"/>
                </a:solidFill>
              </a:rPr>
              <a:t> </a:t>
            </a:r>
            <a:r>
              <a:rPr lang="cs-CZ" sz="3000" dirty="0" err="1">
                <a:solidFill>
                  <a:schemeClr val="bg2"/>
                </a:solidFill>
              </a:rPr>
              <a:t>Evry</a:t>
            </a:r>
            <a:endParaRPr lang="cs-CZ" sz="3000" dirty="0">
              <a:solidFill>
                <a:schemeClr val="bg2"/>
              </a:solidFill>
            </a:endParaRPr>
          </a:p>
          <a:p>
            <a:pPr marL="0" indent="0" algn="just">
              <a:buNone/>
            </a:pPr>
            <a:r>
              <a:rPr lang="cs-CZ" sz="3000" dirty="0">
                <a:solidFill>
                  <a:srgbClr val="FF0000"/>
                </a:solidFill>
              </a:rPr>
              <a:t>22.4.  Performance management and </a:t>
            </a:r>
            <a:r>
              <a:rPr lang="cs-CZ" sz="3000" dirty="0" err="1">
                <a:solidFill>
                  <a:srgbClr val="FF0000"/>
                </a:solidFill>
              </a:rPr>
              <a:t>motivation</a:t>
            </a:r>
            <a:endParaRPr lang="cs-CZ" sz="3000" dirty="0">
              <a:solidFill>
                <a:srgbClr val="FF0000"/>
              </a:solidFill>
            </a:endParaRPr>
          </a:p>
          <a:p>
            <a:pPr marL="0" indent="0" algn="just">
              <a:buNone/>
            </a:pPr>
            <a:r>
              <a:rPr lang="cs-CZ" sz="3000" dirty="0" err="1">
                <a:solidFill>
                  <a:schemeClr val="bg2"/>
                </a:solidFill>
              </a:rPr>
              <a:t>Presenter</a:t>
            </a:r>
            <a:r>
              <a:rPr lang="cs-CZ" sz="3000" dirty="0">
                <a:solidFill>
                  <a:schemeClr val="bg2"/>
                </a:solidFill>
              </a:rPr>
              <a:t>: Kostas </a:t>
            </a:r>
            <a:r>
              <a:rPr lang="cs-CZ" sz="3000" dirty="0" err="1">
                <a:solidFill>
                  <a:schemeClr val="bg2"/>
                </a:solidFill>
              </a:rPr>
              <a:t>Zervas</a:t>
            </a:r>
            <a:r>
              <a:rPr lang="cs-CZ" sz="3000" dirty="0">
                <a:solidFill>
                  <a:schemeClr val="bg2"/>
                </a:solidFill>
              </a:rPr>
              <a:t>, </a:t>
            </a:r>
            <a:r>
              <a:rPr lang="cs-CZ" sz="3000" dirty="0" err="1">
                <a:solidFill>
                  <a:schemeClr val="bg2"/>
                </a:solidFill>
              </a:rPr>
              <a:t>Kyndryl</a:t>
            </a:r>
            <a:r>
              <a:rPr lang="cs-CZ" sz="3000" dirty="0">
                <a:solidFill>
                  <a:schemeClr val="bg2"/>
                </a:solidFill>
              </a:rPr>
              <a:t>, IBM </a:t>
            </a:r>
            <a:r>
              <a:rPr lang="cs-CZ" sz="3000" dirty="0" err="1">
                <a:solidFill>
                  <a:schemeClr val="bg2"/>
                </a:solidFill>
              </a:rPr>
              <a:t>division</a:t>
            </a: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9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91000"/>
                            </p:stCondLst>
                            <p:childTnLst>
                              <p:par>
                                <p:cTn id="15" presetID="2" presetClass="entr" presetSubtype="1" fill="hold" grpId="0" nodeType="afterEffect">
                                  <p:stCondLst>
                                    <p:cond delay="12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11500"/>
                            </p:stCondLst>
                            <p:childTnLst>
                              <p:par>
                                <p:cTn id="20" presetID="2" presetClass="entr" presetSubtype="1" fill="hold" grpId="0" nodeType="afterEffect">
                                  <p:stCondLst>
                                    <p:cond delay="9000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additive="base">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302000"/>
                            </p:stCondLst>
                            <p:childTnLst>
                              <p:par>
                                <p:cTn id="25" presetID="2" presetClass="entr" presetSubtype="1" fill="hold" grpId="0" nodeType="afterEffect">
                                  <p:stCondLst>
                                    <p:cond delay="12000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additive="base">
                                        <p:cTn id="2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22500"/>
                            </p:stCondLst>
                            <p:childTnLst>
                              <p:par>
                                <p:cTn id="30" presetID="2" presetClass="entr" presetSubtype="1" fill="hold" grpId="0" nodeType="afterEffect">
                                  <p:stCondLst>
                                    <p:cond delay="90000"/>
                                  </p:stCondLst>
                                  <p:childTnLst>
                                    <p:set>
                                      <p:cBhvr>
                                        <p:cTn id="31" dur="1" fill="hold">
                                          <p:stCondLst>
                                            <p:cond delay="0"/>
                                          </p:stCondLst>
                                        </p:cTn>
                                        <p:tgtEl>
                                          <p:spTgt spid="44035">
                                            <p:txEl>
                                              <p:pRg st="4" end="4"/>
                                            </p:txEl>
                                          </p:spTgt>
                                        </p:tgtEl>
                                        <p:attrNameLst>
                                          <p:attrName>style.visibility</p:attrName>
                                        </p:attrNameLst>
                                      </p:cBhvr>
                                      <p:to>
                                        <p:strVal val="visible"/>
                                      </p:to>
                                    </p:set>
                                    <p:anim calcmode="lin" valueType="num">
                                      <p:cBhvr additive="base">
                                        <p:cTn id="32"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40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Key</a:t>
            </a:r>
            <a:r>
              <a:rPr lang="cs-CZ" sz="3300" b="1" dirty="0">
                <a:solidFill>
                  <a:schemeClr val="bg2"/>
                </a:solidFill>
                <a:effectLst/>
                <a:latin typeface="+mn-lt"/>
              </a:rPr>
              <a:t> </a:t>
            </a:r>
            <a:r>
              <a:rPr lang="cs-CZ" sz="3300" b="1" dirty="0" err="1">
                <a:solidFill>
                  <a:schemeClr val="bg2"/>
                </a:solidFill>
                <a:effectLst/>
                <a:latin typeface="+mn-lt"/>
              </a:rPr>
              <a:t>differencies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68760"/>
            <a:ext cx="8640960" cy="5095889"/>
          </a:xfrm>
        </p:spPr>
        <p:txBody>
          <a:bodyPr>
            <a:noAutofit/>
          </a:bodyPr>
          <a:lstStyle/>
          <a:p>
            <a:pPr marL="0" indent="0" algn="just">
              <a:buNone/>
            </a:pPr>
            <a:r>
              <a:rPr lang="cs-CZ" sz="2800" b="1" dirty="0" err="1">
                <a:solidFill>
                  <a:schemeClr val="bg2"/>
                </a:solidFill>
              </a:rPr>
              <a:t>Personnel</a:t>
            </a:r>
            <a:r>
              <a:rPr lang="cs-CZ" sz="2800" b="1" dirty="0">
                <a:solidFill>
                  <a:schemeClr val="bg2"/>
                </a:solidFill>
              </a:rPr>
              <a:t> Management		</a:t>
            </a:r>
            <a:r>
              <a:rPr lang="cs-CZ" sz="2800" b="1" dirty="0" err="1">
                <a:solidFill>
                  <a:schemeClr val="bg2"/>
                </a:solidFill>
              </a:rPr>
              <a:t>Human</a:t>
            </a:r>
            <a:r>
              <a:rPr lang="cs-CZ" sz="2800" b="1" dirty="0">
                <a:solidFill>
                  <a:schemeClr val="bg2"/>
                </a:solidFill>
              </a:rPr>
              <a:t> </a:t>
            </a:r>
            <a:r>
              <a:rPr lang="cs-CZ" sz="2800" b="1" dirty="0" err="1">
                <a:solidFill>
                  <a:schemeClr val="bg2"/>
                </a:solidFill>
              </a:rPr>
              <a:t>Resource</a:t>
            </a:r>
            <a:r>
              <a:rPr lang="cs-CZ" sz="2800" b="1" dirty="0">
                <a:solidFill>
                  <a:schemeClr val="bg2"/>
                </a:solidFill>
              </a:rPr>
              <a:t> </a:t>
            </a:r>
            <a:r>
              <a:rPr lang="cs-CZ" sz="2800" b="1" dirty="0" err="1">
                <a:solidFill>
                  <a:schemeClr val="bg2"/>
                </a:solidFill>
              </a:rPr>
              <a:t>Manag</a:t>
            </a:r>
            <a:r>
              <a:rPr lang="cs-CZ" sz="2800" b="1" dirty="0">
                <a:solidFill>
                  <a:schemeClr val="bg2"/>
                </a:solidFill>
              </a:rPr>
              <a:t>.</a:t>
            </a:r>
          </a:p>
          <a:p>
            <a:pPr marL="0" indent="0" algn="just">
              <a:buNone/>
            </a:pPr>
            <a:r>
              <a:rPr lang="cs-CZ" sz="2800" dirty="0" err="1">
                <a:solidFill>
                  <a:schemeClr val="bg2"/>
                </a:solidFill>
              </a:rPr>
              <a:t>employee</a:t>
            </a:r>
            <a:r>
              <a:rPr lang="cs-CZ" sz="2800" dirty="0">
                <a:solidFill>
                  <a:schemeClr val="bg2"/>
                </a:solidFill>
              </a:rPr>
              <a:t> </a:t>
            </a:r>
            <a:r>
              <a:rPr lang="cs-CZ" sz="2800" dirty="0" err="1">
                <a:solidFill>
                  <a:schemeClr val="bg2"/>
                </a:solidFill>
              </a:rPr>
              <a:t>focused</a:t>
            </a:r>
            <a:r>
              <a:rPr lang="cs-CZ" sz="2800" dirty="0">
                <a:solidFill>
                  <a:schemeClr val="bg2"/>
                </a:solidFill>
              </a:rPr>
              <a:t>			business partner</a:t>
            </a:r>
          </a:p>
          <a:p>
            <a:pPr marL="0" indent="0" algn="just">
              <a:buNone/>
            </a:pPr>
            <a:r>
              <a:rPr lang="cs-CZ" sz="2800" dirty="0" err="1">
                <a:solidFill>
                  <a:schemeClr val="bg2"/>
                </a:solidFill>
              </a:rPr>
              <a:t>operational</a:t>
            </a:r>
            <a:r>
              <a:rPr lang="cs-CZ" sz="2800" dirty="0">
                <a:solidFill>
                  <a:schemeClr val="bg2"/>
                </a:solidFill>
              </a:rPr>
              <a:t>, </a:t>
            </a:r>
            <a:r>
              <a:rPr lang="cs-CZ" sz="2800" dirty="0" err="1">
                <a:solidFill>
                  <a:schemeClr val="bg2"/>
                </a:solidFill>
              </a:rPr>
              <a:t>administrative</a:t>
            </a:r>
            <a:r>
              <a:rPr lang="cs-CZ" sz="2800" dirty="0">
                <a:solidFill>
                  <a:schemeClr val="bg2"/>
                </a:solidFill>
              </a:rPr>
              <a:t>	</a:t>
            </a:r>
            <a:r>
              <a:rPr lang="cs-CZ" sz="2800" dirty="0" err="1">
                <a:solidFill>
                  <a:schemeClr val="bg2"/>
                </a:solidFill>
              </a:rPr>
              <a:t>strategic</a:t>
            </a:r>
            <a:endParaRPr lang="cs-CZ" sz="2800" dirty="0">
              <a:solidFill>
                <a:schemeClr val="bg2"/>
              </a:solidFill>
            </a:endParaRPr>
          </a:p>
          <a:p>
            <a:pPr marL="0" indent="0" algn="just">
              <a:buNone/>
            </a:pPr>
            <a:endParaRPr lang="cs-CZ" sz="2800" dirty="0">
              <a:solidFill>
                <a:schemeClr val="bg2"/>
              </a:solidFill>
            </a:endParaRPr>
          </a:p>
          <a:p>
            <a:pPr marL="0" indent="0" algn="just">
              <a:buNone/>
            </a:pPr>
            <a:r>
              <a:rPr lang="cs-CZ" sz="2800" dirty="0" err="1">
                <a:solidFill>
                  <a:schemeClr val="bg2"/>
                </a:solidFill>
              </a:rPr>
              <a:t>reactive</a:t>
            </a:r>
            <a:r>
              <a:rPr lang="cs-CZ" sz="2800" dirty="0">
                <a:solidFill>
                  <a:schemeClr val="bg2"/>
                </a:solidFill>
              </a:rPr>
              <a:t>				</a:t>
            </a:r>
            <a:r>
              <a:rPr lang="cs-CZ" sz="2800" dirty="0" err="1">
                <a:solidFill>
                  <a:schemeClr val="bg2"/>
                </a:solidFill>
              </a:rPr>
              <a:t>proactive</a:t>
            </a:r>
            <a:endParaRPr lang="cs-CZ" sz="2800" dirty="0">
              <a:solidFill>
                <a:schemeClr val="bg2"/>
              </a:solidFill>
            </a:endParaRPr>
          </a:p>
          <a:p>
            <a:pPr marL="0" indent="0" algn="just">
              <a:buNone/>
            </a:pPr>
            <a:r>
              <a:rPr lang="cs-CZ" sz="2800" dirty="0" err="1">
                <a:solidFill>
                  <a:schemeClr val="bg2"/>
                </a:solidFill>
              </a:rPr>
              <a:t>fragmental,ad</a:t>
            </a:r>
            <a:r>
              <a:rPr lang="cs-CZ" sz="2800" dirty="0">
                <a:solidFill>
                  <a:schemeClr val="bg2"/>
                </a:solidFill>
              </a:rPr>
              <a:t> hoc 			</a:t>
            </a:r>
            <a:r>
              <a:rPr lang="cs-CZ" sz="2800" dirty="0" err="1">
                <a:solidFill>
                  <a:schemeClr val="bg2"/>
                </a:solidFill>
              </a:rPr>
              <a:t>integrated</a:t>
            </a:r>
            <a:r>
              <a:rPr lang="cs-CZ" sz="2800" dirty="0">
                <a:solidFill>
                  <a:schemeClr val="bg2"/>
                </a:solidFill>
              </a:rPr>
              <a:t>, </a:t>
            </a:r>
            <a:r>
              <a:rPr lang="cs-CZ" sz="2800" dirty="0" err="1">
                <a:solidFill>
                  <a:schemeClr val="bg2"/>
                </a:solidFill>
              </a:rPr>
              <a:t>coordinated</a:t>
            </a:r>
            <a:endParaRPr lang="cs-CZ" sz="2800" dirty="0">
              <a:solidFill>
                <a:schemeClr val="bg2"/>
              </a:solidFill>
            </a:endParaRPr>
          </a:p>
          <a:p>
            <a:pPr marL="0" indent="0" algn="just">
              <a:buNone/>
            </a:pPr>
            <a:r>
              <a:rPr lang="cs-CZ" sz="2800" dirty="0" err="1">
                <a:solidFill>
                  <a:schemeClr val="bg2"/>
                </a:solidFill>
              </a:rPr>
              <a:t>policies</a:t>
            </a:r>
            <a:r>
              <a:rPr lang="cs-CZ" sz="2800" dirty="0">
                <a:solidFill>
                  <a:schemeClr val="bg2"/>
                </a:solidFill>
              </a:rPr>
              <a:t> and </a:t>
            </a:r>
            <a:r>
              <a:rPr lang="cs-CZ" sz="2800" dirty="0" err="1">
                <a:solidFill>
                  <a:schemeClr val="bg2"/>
                </a:solidFill>
              </a:rPr>
              <a:t>practises</a:t>
            </a:r>
            <a:r>
              <a:rPr lang="cs-CZ" sz="2800" dirty="0">
                <a:solidFill>
                  <a:schemeClr val="bg2"/>
                </a:solidFill>
              </a:rPr>
              <a:t>		 </a:t>
            </a:r>
            <a:r>
              <a:rPr lang="cs-CZ" sz="2800" dirty="0" err="1">
                <a:solidFill>
                  <a:schemeClr val="bg2"/>
                </a:solidFill>
              </a:rPr>
              <a:t>policies</a:t>
            </a:r>
            <a:r>
              <a:rPr lang="cs-CZ" sz="2800" dirty="0">
                <a:solidFill>
                  <a:schemeClr val="bg2"/>
                </a:solidFill>
              </a:rPr>
              <a:t> and </a:t>
            </a:r>
            <a:r>
              <a:rPr lang="cs-CZ" sz="2800" dirty="0" err="1">
                <a:solidFill>
                  <a:schemeClr val="bg2"/>
                </a:solidFill>
              </a:rPr>
              <a:t>practises</a:t>
            </a:r>
            <a:r>
              <a:rPr lang="cs-CZ" sz="2800" dirty="0">
                <a:solidFill>
                  <a:schemeClr val="bg2"/>
                </a:solidFill>
              </a:rPr>
              <a:t> </a:t>
            </a:r>
          </a:p>
          <a:p>
            <a:pPr marL="0" indent="0" algn="just">
              <a:buNone/>
            </a:pPr>
            <a:endParaRPr lang="cs-CZ" sz="2800" dirty="0">
              <a:solidFill>
                <a:schemeClr val="bg2"/>
              </a:solidFill>
            </a:endParaRPr>
          </a:p>
          <a:p>
            <a:pPr marL="0" indent="0" algn="just">
              <a:buNone/>
            </a:pPr>
            <a:r>
              <a:rPr lang="cs-CZ" sz="2800" dirty="0" err="1">
                <a:solidFill>
                  <a:schemeClr val="bg2"/>
                </a:solidFill>
              </a:rPr>
              <a:t>focus</a:t>
            </a:r>
            <a:r>
              <a:rPr lang="cs-CZ" sz="2800" dirty="0">
                <a:solidFill>
                  <a:schemeClr val="bg2"/>
                </a:solidFill>
              </a:rPr>
              <a:t> on performance 		</a:t>
            </a:r>
            <a:r>
              <a:rPr lang="cs-CZ" sz="2800" dirty="0" err="1">
                <a:solidFill>
                  <a:schemeClr val="bg2"/>
                </a:solidFill>
              </a:rPr>
              <a:t>focus</a:t>
            </a:r>
            <a:r>
              <a:rPr lang="cs-CZ" sz="2800" dirty="0">
                <a:solidFill>
                  <a:schemeClr val="bg2"/>
                </a:solidFill>
              </a:rPr>
              <a:t>	on </a:t>
            </a:r>
            <a:r>
              <a:rPr lang="cs-CZ" sz="2800" dirty="0" err="1">
                <a:solidFill>
                  <a:schemeClr val="bg2"/>
                </a:solidFill>
              </a:rPr>
              <a:t>added</a:t>
            </a:r>
            <a:r>
              <a:rPr lang="cs-CZ" sz="2800" dirty="0">
                <a:solidFill>
                  <a:schemeClr val="bg2"/>
                </a:solidFill>
              </a:rPr>
              <a:t> </a:t>
            </a:r>
            <a:r>
              <a:rPr lang="cs-CZ" sz="2800" dirty="0" err="1">
                <a:solidFill>
                  <a:schemeClr val="bg2"/>
                </a:solidFill>
              </a:rPr>
              <a:t>value</a:t>
            </a:r>
            <a:r>
              <a:rPr lang="cs-CZ" sz="2800" dirty="0">
                <a:solidFill>
                  <a:schemeClr val="bg2"/>
                </a:solidFill>
              </a:rPr>
              <a:t>	</a:t>
            </a:r>
            <a:r>
              <a:rPr lang="cs-CZ" sz="2800" dirty="0" err="1">
                <a:solidFill>
                  <a:schemeClr val="bg2"/>
                </a:solidFill>
              </a:rPr>
              <a:t>measurment</a:t>
            </a:r>
            <a:r>
              <a:rPr lang="cs-CZ" sz="2800" dirty="0">
                <a:solidFill>
                  <a:schemeClr val="bg2"/>
                </a:solidFill>
              </a:rPr>
              <a:t>		</a:t>
            </a:r>
          </a:p>
          <a:p>
            <a:pPr marL="0" indent="0" algn="just">
              <a:buNone/>
            </a:pPr>
            <a:r>
              <a:rPr lang="cs-CZ" sz="2800" dirty="0">
                <a:solidFill>
                  <a:schemeClr val="bg2"/>
                </a:solidFill>
              </a:rPr>
              <a:t>			</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
        <p:nvSpPr>
          <p:cNvPr id="2" name="Šipka: doprava 1">
            <a:extLst>
              <a:ext uri="{FF2B5EF4-FFF2-40B4-BE49-F238E27FC236}">
                <a16:creationId xmlns:a16="http://schemas.microsoft.com/office/drawing/2014/main" id="{CF260B63-06FF-8547-06E3-B9D4C59F7A9E}"/>
              </a:ext>
            </a:extLst>
          </p:cNvPr>
          <p:cNvSpPr/>
          <p:nvPr/>
        </p:nvSpPr>
        <p:spPr bwMode="auto">
          <a:xfrm>
            <a:off x="3779912" y="190590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3" name="Šipka: doprava 2">
            <a:extLst>
              <a:ext uri="{FF2B5EF4-FFF2-40B4-BE49-F238E27FC236}">
                <a16:creationId xmlns:a16="http://schemas.microsoft.com/office/drawing/2014/main" id="{B68C6E9C-DD97-155F-FA6E-16567CCA3503}"/>
              </a:ext>
            </a:extLst>
          </p:cNvPr>
          <p:cNvSpPr/>
          <p:nvPr/>
        </p:nvSpPr>
        <p:spPr bwMode="auto">
          <a:xfrm>
            <a:off x="3851920" y="2688843"/>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5" name="Šipka: doprava 4">
            <a:extLst>
              <a:ext uri="{FF2B5EF4-FFF2-40B4-BE49-F238E27FC236}">
                <a16:creationId xmlns:a16="http://schemas.microsoft.com/office/drawing/2014/main" id="{FB5B4713-6BD3-D6B0-03A3-EA6FD1E906D0}"/>
              </a:ext>
            </a:extLst>
          </p:cNvPr>
          <p:cNvSpPr/>
          <p:nvPr/>
        </p:nvSpPr>
        <p:spPr bwMode="auto">
          <a:xfrm>
            <a:off x="3851920" y="333207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6" name="Šipka: doprava 5">
            <a:extLst>
              <a:ext uri="{FF2B5EF4-FFF2-40B4-BE49-F238E27FC236}">
                <a16:creationId xmlns:a16="http://schemas.microsoft.com/office/drawing/2014/main" id="{B66DA6AC-3D26-2D44-89C0-D3E48FD55121}"/>
              </a:ext>
            </a:extLst>
          </p:cNvPr>
          <p:cNvSpPr/>
          <p:nvPr/>
        </p:nvSpPr>
        <p:spPr bwMode="auto">
          <a:xfrm>
            <a:off x="3779912" y="4205131"/>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7" name="Šipka: doprava 6">
            <a:extLst>
              <a:ext uri="{FF2B5EF4-FFF2-40B4-BE49-F238E27FC236}">
                <a16:creationId xmlns:a16="http://schemas.microsoft.com/office/drawing/2014/main" id="{97A9249B-47C4-38E5-134E-3B3DBBBB630E}"/>
              </a:ext>
            </a:extLst>
          </p:cNvPr>
          <p:cNvSpPr/>
          <p:nvPr/>
        </p:nvSpPr>
        <p:spPr bwMode="auto">
          <a:xfrm>
            <a:off x="3779912" y="564367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403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a:solidFill>
                  <a:schemeClr val="bg2"/>
                </a:solidFill>
                <a:effectLst/>
                <a:latin typeface="+mn-lt"/>
              </a:rPr>
              <a:t>Hard x soft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a:solidFill>
                  <a:schemeClr val="bg2"/>
                </a:solidFill>
              </a:rPr>
              <a:t>Hard HRM</a:t>
            </a:r>
          </a:p>
          <a:p>
            <a:pPr algn="just">
              <a:buFont typeface="Wingdings" panose="05000000000000000000" pitchFamily="2" charset="2"/>
              <a:buChar char="Ø"/>
            </a:pPr>
            <a:r>
              <a:rPr lang="cs-CZ" sz="2800" dirty="0" err="1">
                <a:solidFill>
                  <a:schemeClr val="bg2"/>
                </a:solidFill>
              </a:rPr>
              <a:t>emphasises</a:t>
            </a:r>
            <a:r>
              <a:rPr lang="cs-CZ" sz="2800" dirty="0">
                <a:solidFill>
                  <a:schemeClr val="bg2"/>
                </a:solidFill>
              </a:rPr>
              <a:t> on </a:t>
            </a:r>
            <a:r>
              <a:rPr lang="cs-CZ" sz="2800" dirty="0" err="1">
                <a:solidFill>
                  <a:schemeClr val="bg2"/>
                </a:solidFill>
              </a:rPr>
              <a:t>the</a:t>
            </a:r>
            <a:r>
              <a:rPr lang="cs-CZ" sz="2800" dirty="0">
                <a:solidFill>
                  <a:schemeClr val="bg2"/>
                </a:solidFill>
              </a:rPr>
              <a:t> </a:t>
            </a:r>
            <a:r>
              <a:rPr lang="cs-CZ" sz="2800" dirty="0" err="1">
                <a:solidFill>
                  <a:schemeClr val="bg2"/>
                </a:solidFill>
              </a:rPr>
              <a:t>efficient</a:t>
            </a:r>
            <a:r>
              <a:rPr lang="cs-CZ" sz="2800" dirty="0">
                <a:solidFill>
                  <a:schemeClr val="bg2"/>
                </a:solidFill>
              </a:rPr>
              <a:t> </a:t>
            </a:r>
            <a:r>
              <a:rPr lang="cs-CZ" sz="2800" dirty="0" err="1">
                <a:solidFill>
                  <a:schemeClr val="bg2"/>
                </a:solidFill>
              </a:rPr>
              <a:t>utilisation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workforce</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employees</a:t>
            </a:r>
            <a:r>
              <a:rPr lang="cs-CZ" sz="2800" dirty="0">
                <a:solidFill>
                  <a:schemeClr val="bg2"/>
                </a:solidFill>
              </a:rPr>
              <a:t> are </a:t>
            </a:r>
            <a:r>
              <a:rPr lang="cs-CZ" sz="2800" dirty="0" err="1">
                <a:solidFill>
                  <a:schemeClr val="bg2"/>
                </a:solidFill>
              </a:rPr>
              <a:t>the</a:t>
            </a:r>
            <a:r>
              <a:rPr lang="cs-CZ" sz="2800" dirty="0">
                <a:solidFill>
                  <a:schemeClr val="bg2"/>
                </a:solidFill>
              </a:rPr>
              <a:t> source to </a:t>
            </a:r>
            <a:r>
              <a:rPr lang="cs-CZ" sz="2800" dirty="0" err="1">
                <a:solidFill>
                  <a:schemeClr val="bg2"/>
                </a:solidFill>
              </a:rPr>
              <a:t>achieve</a:t>
            </a:r>
            <a:r>
              <a:rPr lang="cs-CZ" sz="2800" dirty="0">
                <a:solidFill>
                  <a:schemeClr val="bg2"/>
                </a:solidFill>
              </a:rPr>
              <a:t> </a:t>
            </a:r>
            <a:r>
              <a:rPr lang="cs-CZ" sz="2800" dirty="0" err="1">
                <a:solidFill>
                  <a:schemeClr val="bg2"/>
                </a:solidFill>
              </a:rPr>
              <a:t>organisational</a:t>
            </a:r>
            <a:r>
              <a:rPr lang="cs-CZ" sz="2800" dirty="0">
                <a:solidFill>
                  <a:schemeClr val="bg2"/>
                </a:solidFill>
              </a:rPr>
              <a:t> </a:t>
            </a:r>
            <a:r>
              <a:rPr lang="cs-CZ" sz="2800" dirty="0" err="1">
                <a:solidFill>
                  <a:schemeClr val="bg2"/>
                </a:solidFill>
              </a:rPr>
              <a:t>goals</a:t>
            </a:r>
            <a:endParaRPr lang="cs-CZ" sz="2800" dirty="0">
              <a:solidFill>
                <a:schemeClr val="bg2"/>
              </a:solidFill>
            </a:endParaRPr>
          </a:p>
          <a:p>
            <a:pPr marL="0" indent="0" algn="just">
              <a:buNone/>
            </a:pPr>
            <a:endParaRPr lang="cs-CZ" sz="2800" dirty="0">
              <a:solidFill>
                <a:schemeClr val="bg2"/>
              </a:solidFill>
            </a:endParaRPr>
          </a:p>
          <a:p>
            <a:pPr marL="0" indent="0" algn="just">
              <a:buNone/>
            </a:pPr>
            <a:r>
              <a:rPr lang="cs-CZ" sz="2800" dirty="0">
                <a:solidFill>
                  <a:schemeClr val="bg2"/>
                </a:solidFill>
              </a:rPr>
              <a:t>Soft HRM</a:t>
            </a:r>
          </a:p>
          <a:p>
            <a:pPr algn="just">
              <a:buFont typeface="Wingdings" panose="05000000000000000000" pitchFamily="2" charset="2"/>
              <a:buChar char="Ø"/>
            </a:pPr>
            <a:r>
              <a:rPr lang="cs-CZ" sz="2800" dirty="0" err="1">
                <a:solidFill>
                  <a:schemeClr val="bg2"/>
                </a:solidFill>
              </a:rPr>
              <a:t>people</a:t>
            </a:r>
            <a:r>
              <a:rPr lang="cs-CZ" sz="2800" dirty="0">
                <a:solidFill>
                  <a:schemeClr val="bg2"/>
                </a:solidFill>
              </a:rPr>
              <a:t> management </a:t>
            </a:r>
            <a:r>
              <a:rPr lang="cs-CZ" sz="2800" dirty="0" err="1">
                <a:solidFill>
                  <a:schemeClr val="bg2"/>
                </a:solidFill>
              </a:rPr>
              <a:t>practises</a:t>
            </a:r>
            <a:r>
              <a:rPr lang="cs-CZ" sz="2800" dirty="0">
                <a:solidFill>
                  <a:schemeClr val="bg2"/>
                </a:solidFill>
              </a:rPr>
              <a:t> and </a:t>
            </a:r>
            <a:r>
              <a:rPr lang="cs-CZ" sz="2800" dirty="0" err="1">
                <a:solidFill>
                  <a:schemeClr val="bg2"/>
                </a:solidFill>
              </a:rPr>
              <a:t>activities</a:t>
            </a:r>
            <a:r>
              <a:rPr lang="cs-CZ" sz="2800" dirty="0">
                <a:solidFill>
                  <a:schemeClr val="bg2"/>
                </a:solidFill>
              </a:rPr>
              <a:t> to </a:t>
            </a:r>
            <a:r>
              <a:rPr lang="cs-CZ" sz="2800" dirty="0" err="1">
                <a:solidFill>
                  <a:schemeClr val="bg2"/>
                </a:solidFill>
              </a:rPr>
              <a:t>gain</a:t>
            </a:r>
            <a:r>
              <a:rPr lang="cs-CZ" sz="2800" dirty="0">
                <a:solidFill>
                  <a:schemeClr val="bg2"/>
                </a:solidFill>
              </a:rPr>
              <a:t> </a:t>
            </a:r>
            <a:r>
              <a:rPr lang="cs-CZ" sz="2800" dirty="0" err="1">
                <a:solidFill>
                  <a:schemeClr val="bg2"/>
                </a:solidFill>
              </a:rPr>
              <a:t>commitment</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employees</a:t>
            </a:r>
            <a:r>
              <a:rPr lang="cs-CZ" sz="2800" dirty="0">
                <a:solidFill>
                  <a:schemeClr val="bg2"/>
                </a:solidFill>
              </a:rPr>
              <a:t> „</a:t>
            </a:r>
            <a:r>
              <a:rPr lang="cs-CZ" sz="2800" dirty="0" err="1">
                <a:solidFill>
                  <a:schemeClr val="bg2"/>
                </a:solidFill>
              </a:rPr>
              <a:t>emotionaly</a:t>
            </a:r>
            <a:r>
              <a:rPr lang="cs-CZ" sz="2800" dirty="0">
                <a:solidFill>
                  <a:schemeClr val="bg2"/>
                </a:solidFill>
              </a:rPr>
              <a:t>“ – </a:t>
            </a:r>
            <a:r>
              <a:rPr lang="cs-CZ" sz="2800" dirty="0" err="1">
                <a:solidFill>
                  <a:schemeClr val="bg2"/>
                </a:solidFill>
              </a:rPr>
              <a:t>you</a:t>
            </a:r>
            <a:r>
              <a:rPr lang="cs-CZ" sz="2800" dirty="0">
                <a:solidFill>
                  <a:schemeClr val="bg2"/>
                </a:solidFill>
              </a:rPr>
              <a:t> </a:t>
            </a:r>
            <a:r>
              <a:rPr lang="cs-CZ" sz="2800" dirty="0" err="1">
                <a:solidFill>
                  <a:schemeClr val="bg2"/>
                </a:solidFill>
              </a:rPr>
              <a:t>want</a:t>
            </a:r>
            <a:r>
              <a:rPr lang="cs-CZ" sz="2800" dirty="0">
                <a:solidFill>
                  <a:schemeClr val="bg2"/>
                </a:solidFill>
              </a:rPr>
              <a:t> to do </a:t>
            </a:r>
            <a:r>
              <a:rPr lang="cs-CZ" sz="2800" dirty="0" err="1">
                <a:solidFill>
                  <a:schemeClr val="bg2"/>
                </a:solidFill>
              </a:rPr>
              <a:t>that</a:t>
            </a:r>
            <a:r>
              <a:rPr lang="cs-CZ" sz="2800" dirty="0">
                <a:solidFill>
                  <a:schemeClr val="bg2"/>
                </a:solidFill>
              </a:rPr>
              <a:t> </a:t>
            </a:r>
            <a:r>
              <a:rPr lang="cs-CZ" sz="2800" dirty="0" err="1">
                <a:solidFill>
                  <a:schemeClr val="bg2"/>
                </a:solidFill>
              </a:rPr>
              <a:t>because</a:t>
            </a:r>
            <a:r>
              <a:rPr lang="cs-CZ" sz="2800" dirty="0">
                <a:solidFill>
                  <a:schemeClr val="bg2"/>
                </a:solidFill>
              </a:rPr>
              <a:t> </a:t>
            </a:r>
            <a:r>
              <a:rPr lang="cs-CZ" sz="2800" dirty="0" err="1">
                <a:solidFill>
                  <a:schemeClr val="bg2"/>
                </a:solidFill>
              </a:rPr>
              <a:t>you</a:t>
            </a:r>
            <a:r>
              <a:rPr lang="cs-CZ" sz="2800" dirty="0">
                <a:solidFill>
                  <a:schemeClr val="bg2"/>
                </a:solidFill>
              </a:rPr>
              <a:t> </a:t>
            </a:r>
            <a:r>
              <a:rPr lang="cs-CZ" sz="2800" dirty="0" err="1">
                <a:solidFill>
                  <a:schemeClr val="bg2"/>
                </a:solidFill>
              </a:rPr>
              <a:t>believe</a:t>
            </a:r>
            <a:r>
              <a:rPr lang="cs-CZ" sz="2800" dirty="0">
                <a:solidFill>
                  <a:schemeClr val="bg2"/>
                </a:solidFill>
              </a:rPr>
              <a:t> </a:t>
            </a:r>
            <a:r>
              <a:rPr lang="cs-CZ" sz="2800" dirty="0" err="1">
                <a:solidFill>
                  <a:schemeClr val="bg2"/>
                </a:solidFill>
              </a:rPr>
              <a:t>it</a:t>
            </a:r>
            <a:r>
              <a:rPr lang="cs-CZ" sz="28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967045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a:solidFill>
                  <a:schemeClr val="bg2"/>
                </a:solidFill>
                <a:effectLst/>
                <a:latin typeface="+mn-lt"/>
              </a:rPr>
              <a:t>Hard x soft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a:solidFill>
                  <a:schemeClr val="bg2"/>
                </a:solidFill>
              </a:rPr>
              <a:t>Hard HRM				Soft HRM</a:t>
            </a:r>
          </a:p>
          <a:p>
            <a:pPr marL="0" indent="0" algn="just">
              <a:buNone/>
            </a:pPr>
            <a:r>
              <a:rPr lang="cs-CZ" sz="2800" dirty="0" err="1">
                <a:solidFill>
                  <a:schemeClr val="bg2"/>
                </a:solidFill>
              </a:rPr>
              <a:t>Employees</a:t>
            </a:r>
            <a:r>
              <a:rPr lang="cs-CZ" sz="2800" dirty="0">
                <a:solidFill>
                  <a:schemeClr val="bg2"/>
                </a:solidFill>
              </a:rPr>
              <a:t> are a </a:t>
            </a:r>
            <a:r>
              <a:rPr lang="cs-CZ" sz="2800" dirty="0" err="1">
                <a:solidFill>
                  <a:schemeClr val="bg2"/>
                </a:solidFill>
              </a:rPr>
              <a:t>resource</a:t>
            </a:r>
            <a:r>
              <a:rPr lang="cs-CZ" sz="2800" dirty="0">
                <a:solidFill>
                  <a:schemeClr val="bg2"/>
                </a:solidFill>
              </a:rPr>
              <a:t> 	…</a:t>
            </a:r>
            <a:r>
              <a:rPr lang="cs-CZ" sz="2800" dirty="0" err="1">
                <a:solidFill>
                  <a:schemeClr val="bg2"/>
                </a:solidFill>
              </a:rPr>
              <a:t>they</a:t>
            </a:r>
            <a:r>
              <a:rPr lang="cs-CZ" sz="2800" dirty="0">
                <a:solidFill>
                  <a:schemeClr val="bg2"/>
                </a:solidFill>
              </a:rPr>
              <a:t> are a source </a:t>
            </a:r>
            <a:r>
              <a:rPr lang="cs-CZ" sz="2800" dirty="0" err="1">
                <a:solidFill>
                  <a:schemeClr val="bg2"/>
                </a:solidFill>
              </a:rPr>
              <a:t>of</a:t>
            </a:r>
            <a:endParaRPr lang="cs-CZ" sz="2800" dirty="0">
              <a:solidFill>
                <a:schemeClr val="bg2"/>
              </a:solidFill>
            </a:endParaRPr>
          </a:p>
          <a:p>
            <a:pPr marL="0" indent="0" algn="just">
              <a:buNone/>
            </a:pPr>
            <a:r>
              <a:rPr lang="cs-CZ" sz="2800" dirty="0" err="1">
                <a:solidFill>
                  <a:schemeClr val="bg2"/>
                </a:solidFill>
              </a:rPr>
              <a:t>utilized</a:t>
            </a:r>
            <a:r>
              <a:rPr lang="cs-CZ" sz="2800" dirty="0">
                <a:solidFill>
                  <a:schemeClr val="bg2"/>
                </a:solidFill>
              </a:rPr>
              <a:t>				</a:t>
            </a:r>
            <a:r>
              <a:rPr lang="cs-CZ" sz="2800" dirty="0" err="1">
                <a:solidFill>
                  <a:schemeClr val="bg2"/>
                </a:solidFill>
              </a:rPr>
              <a:t>competitive</a:t>
            </a:r>
            <a:r>
              <a:rPr lang="cs-CZ" sz="2800" dirty="0">
                <a:solidFill>
                  <a:schemeClr val="bg2"/>
                </a:solidFill>
              </a:rPr>
              <a:t> </a:t>
            </a:r>
            <a:r>
              <a:rPr lang="cs-CZ" sz="2800" dirty="0" err="1">
                <a:solidFill>
                  <a:schemeClr val="bg2"/>
                </a:solidFill>
              </a:rPr>
              <a:t>advantage</a:t>
            </a:r>
            <a:endParaRPr lang="cs-CZ" sz="2800" dirty="0">
              <a:solidFill>
                <a:schemeClr val="bg2"/>
              </a:solidFill>
            </a:endParaRPr>
          </a:p>
          <a:p>
            <a:pPr marL="0" indent="0" algn="just">
              <a:buNone/>
            </a:pPr>
            <a:r>
              <a:rPr lang="cs-CZ" sz="2800" dirty="0" err="1">
                <a:solidFill>
                  <a:schemeClr val="bg2"/>
                </a:solidFill>
              </a:rPr>
              <a:t>Deployment</a:t>
            </a:r>
            <a:r>
              <a:rPr lang="cs-CZ" sz="2800" dirty="0">
                <a:solidFill>
                  <a:schemeClr val="bg2"/>
                </a:solidFill>
              </a:rPr>
              <a:t>				</a:t>
            </a:r>
            <a:r>
              <a:rPr lang="cs-CZ" sz="2800" dirty="0" err="1">
                <a:solidFill>
                  <a:schemeClr val="bg2"/>
                </a:solidFill>
              </a:rPr>
              <a:t>Developement</a:t>
            </a:r>
            <a:endParaRPr lang="cs-CZ" sz="2800" dirty="0">
              <a:solidFill>
                <a:schemeClr val="bg2"/>
              </a:solidFill>
            </a:endParaRPr>
          </a:p>
          <a:p>
            <a:pPr marL="0" indent="0" algn="just">
              <a:buNone/>
            </a:pPr>
            <a:r>
              <a:rPr lang="cs-CZ" sz="2800" dirty="0" err="1">
                <a:solidFill>
                  <a:schemeClr val="bg2"/>
                </a:solidFill>
              </a:rPr>
              <a:t>Control</a:t>
            </a:r>
            <a:r>
              <a:rPr lang="cs-CZ" sz="2800" dirty="0">
                <a:solidFill>
                  <a:schemeClr val="bg2"/>
                </a:solidFill>
              </a:rPr>
              <a:t>				</a:t>
            </a:r>
            <a:r>
              <a:rPr lang="cs-CZ" sz="2800" dirty="0" err="1">
                <a:solidFill>
                  <a:schemeClr val="bg2"/>
                </a:solidFill>
              </a:rPr>
              <a:t>Commitment</a:t>
            </a:r>
            <a:endParaRPr lang="cs-CZ" sz="2800" dirty="0">
              <a:solidFill>
                <a:schemeClr val="bg2"/>
              </a:solidFill>
            </a:endParaRPr>
          </a:p>
          <a:p>
            <a:pPr marL="0" indent="0" algn="just">
              <a:buNone/>
            </a:pPr>
            <a:r>
              <a:rPr lang="cs-CZ" sz="2800" dirty="0" err="1">
                <a:solidFill>
                  <a:schemeClr val="bg2"/>
                </a:solidFill>
              </a:rPr>
              <a:t>Direction</a:t>
            </a:r>
            <a:r>
              <a:rPr lang="cs-CZ" sz="2800" dirty="0">
                <a:solidFill>
                  <a:schemeClr val="bg2"/>
                </a:solidFill>
              </a:rPr>
              <a:t>				</a:t>
            </a:r>
            <a:r>
              <a:rPr lang="cs-CZ" sz="2800" dirty="0" err="1">
                <a:solidFill>
                  <a:schemeClr val="bg2"/>
                </a:solidFill>
              </a:rPr>
              <a:t>Involvement</a:t>
            </a:r>
            <a:endParaRPr lang="cs-CZ" sz="2800" dirty="0">
              <a:solidFill>
                <a:schemeClr val="bg2"/>
              </a:solidFill>
            </a:endParaRPr>
          </a:p>
          <a:p>
            <a:pPr marL="0" indent="0" algn="just">
              <a:buNone/>
            </a:pPr>
            <a:r>
              <a:rPr lang="cs-CZ" sz="2800" dirty="0">
                <a:solidFill>
                  <a:schemeClr val="bg2"/>
                </a:solidFill>
              </a:rPr>
              <a:t>Rigidity 				Flexibility</a:t>
            </a:r>
          </a:p>
          <a:p>
            <a:pPr marL="0" indent="0" algn="just">
              <a:buNone/>
            </a:pPr>
            <a:r>
              <a:rPr lang="cs-CZ" sz="2800" dirty="0">
                <a:solidFill>
                  <a:schemeClr val="bg2"/>
                </a:solidFill>
              </a:rPr>
              <a:t>Performance </a:t>
            </a:r>
            <a:r>
              <a:rPr lang="cs-CZ" sz="2800" dirty="0" err="1">
                <a:solidFill>
                  <a:schemeClr val="bg2"/>
                </a:solidFill>
              </a:rPr>
              <a:t>measurement</a:t>
            </a:r>
            <a:r>
              <a:rPr lang="cs-CZ" sz="2800" dirty="0">
                <a:solidFill>
                  <a:schemeClr val="bg2"/>
                </a:solidFill>
              </a:rPr>
              <a:t>	Performance </a:t>
            </a:r>
            <a:r>
              <a:rPr lang="cs-CZ" sz="2800" dirty="0" err="1">
                <a:solidFill>
                  <a:schemeClr val="bg2"/>
                </a:solidFill>
              </a:rPr>
              <a:t>enabling</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0732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HR </a:t>
            </a:r>
            <a:r>
              <a:rPr lang="cs-CZ" sz="3300" b="1" dirty="0" err="1">
                <a:solidFill>
                  <a:schemeClr val="bg2"/>
                </a:solidFill>
                <a:effectLst/>
                <a:latin typeface="+mn-lt"/>
              </a:rPr>
              <a:t>activities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6103E2D3-5DD0-4692-BC1C-E693E9514960}"/>
              </a:ext>
            </a:extLst>
          </p:cNvPr>
          <p:cNvPicPr>
            <a:picLocks noChangeAspect="1"/>
          </p:cNvPicPr>
          <p:nvPr/>
        </p:nvPicPr>
        <p:blipFill>
          <a:blip r:embed="rId2"/>
          <a:stretch>
            <a:fillRect/>
          </a:stretch>
        </p:blipFill>
        <p:spPr>
          <a:xfrm rot="16200000">
            <a:off x="1951688" y="-271434"/>
            <a:ext cx="5240625" cy="8640962"/>
          </a:xfrm>
          <a:prstGeom prst="rect">
            <a:avLst/>
          </a:prstGeom>
        </p:spPr>
      </p:pic>
    </p:spTree>
    <p:extLst>
      <p:ext uri="{BB962C8B-B14F-4D97-AF65-F5344CB8AC3E}">
        <p14:creationId xmlns:p14="http://schemas.microsoft.com/office/powerpoint/2010/main" val="162448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pillars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err="1">
                <a:solidFill>
                  <a:schemeClr val="bg2"/>
                </a:solidFill>
              </a:rPr>
              <a:t>Company</a:t>
            </a:r>
            <a:r>
              <a:rPr lang="cs-CZ" sz="2800" dirty="0">
                <a:solidFill>
                  <a:schemeClr val="bg2"/>
                </a:solidFill>
              </a:rPr>
              <a:t> </a:t>
            </a:r>
            <a:r>
              <a:rPr lang="cs-CZ" sz="2800" dirty="0" err="1">
                <a:solidFill>
                  <a:schemeClr val="bg2"/>
                </a:solidFill>
              </a:rPr>
              <a:t>culture</a:t>
            </a:r>
            <a:endParaRPr lang="cs-CZ" sz="2800" dirty="0">
              <a:solidFill>
                <a:schemeClr val="bg2"/>
              </a:solidFill>
            </a:endParaRPr>
          </a:p>
          <a:p>
            <a:pPr marL="0" indent="0" algn="just">
              <a:buNone/>
            </a:pPr>
            <a:r>
              <a:rPr lang="cs-CZ" sz="2800" dirty="0" err="1">
                <a:solidFill>
                  <a:schemeClr val="bg2"/>
                </a:solidFill>
              </a:rPr>
              <a:t>Philosophy</a:t>
            </a:r>
            <a:endParaRPr lang="cs-CZ" sz="2800" dirty="0">
              <a:solidFill>
                <a:schemeClr val="bg2"/>
              </a:solidFill>
            </a:endParaRPr>
          </a:p>
          <a:p>
            <a:pPr marL="0" indent="0" algn="just">
              <a:buNone/>
            </a:pPr>
            <a:r>
              <a:rPr lang="cs-CZ" sz="2800" dirty="0">
                <a:solidFill>
                  <a:schemeClr val="bg2"/>
                </a:solidFill>
              </a:rPr>
              <a:t>HRM </a:t>
            </a:r>
            <a:r>
              <a:rPr lang="cs-CZ" sz="2800" dirty="0" err="1">
                <a:solidFill>
                  <a:schemeClr val="bg2"/>
                </a:solidFill>
              </a:rPr>
              <a:t>Strategy</a:t>
            </a:r>
            <a:endParaRPr lang="cs-CZ" sz="2800" dirty="0">
              <a:solidFill>
                <a:schemeClr val="bg2"/>
              </a:solidFill>
            </a:endParaRPr>
          </a:p>
          <a:p>
            <a:pPr marL="0" indent="0" algn="just">
              <a:buNone/>
            </a:pPr>
            <a:r>
              <a:rPr lang="cs-CZ" sz="2800" dirty="0" err="1">
                <a:solidFill>
                  <a:schemeClr val="bg2"/>
                </a:solidFill>
              </a:rPr>
              <a:t>Policies</a:t>
            </a:r>
            <a:r>
              <a:rPr lang="cs-CZ" sz="2800" dirty="0">
                <a:solidFill>
                  <a:schemeClr val="bg2"/>
                </a:solidFill>
              </a:rPr>
              <a:t> and </a:t>
            </a:r>
            <a:r>
              <a:rPr lang="cs-CZ" sz="2800" dirty="0" err="1">
                <a:solidFill>
                  <a:schemeClr val="bg2"/>
                </a:solidFill>
              </a:rPr>
              <a:t>procedures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83382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Company</a:t>
            </a:r>
            <a:r>
              <a:rPr lang="cs-CZ" sz="3300" b="1" dirty="0">
                <a:solidFill>
                  <a:schemeClr val="bg2"/>
                </a:solidFill>
                <a:effectLst/>
                <a:latin typeface="+mn-lt"/>
              </a:rPr>
              <a:t> </a:t>
            </a:r>
            <a:r>
              <a:rPr lang="cs-CZ" sz="3300" b="1" dirty="0" err="1">
                <a:solidFill>
                  <a:schemeClr val="bg2"/>
                </a:solidFill>
                <a:effectLst/>
                <a:latin typeface="+mn-lt"/>
              </a:rPr>
              <a:t>culture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dirty="0" err="1">
                <a:solidFill>
                  <a:schemeClr val="bg2"/>
                </a:solidFill>
              </a:rPr>
              <a:t>Company</a:t>
            </a:r>
            <a:r>
              <a:rPr lang="cs-CZ" sz="2800" dirty="0">
                <a:solidFill>
                  <a:schemeClr val="bg2"/>
                </a:solidFill>
              </a:rPr>
              <a:t> </a:t>
            </a:r>
            <a:r>
              <a:rPr lang="cs-CZ" sz="2800" dirty="0" err="1">
                <a:solidFill>
                  <a:schemeClr val="bg2"/>
                </a:solidFill>
              </a:rPr>
              <a:t>culture</a:t>
            </a:r>
            <a:r>
              <a:rPr lang="cs-CZ" sz="2800" dirty="0">
                <a:solidFill>
                  <a:schemeClr val="bg2"/>
                </a:solidFill>
              </a:rPr>
              <a:t> i</a:t>
            </a:r>
            <a:r>
              <a:rPr lang="en-US" sz="2800" dirty="0">
                <a:solidFill>
                  <a:schemeClr val="bg2"/>
                </a:solidFill>
              </a:rPr>
              <a:t>s about the climate in the company, about relationships, </a:t>
            </a:r>
            <a:r>
              <a:rPr lang="en-US" sz="2800" dirty="0" err="1">
                <a:solidFill>
                  <a:schemeClr val="bg2"/>
                </a:solidFill>
              </a:rPr>
              <a:t>behaviour</a:t>
            </a:r>
            <a:r>
              <a:rPr lang="en-US" sz="2800" dirty="0">
                <a:solidFill>
                  <a:schemeClr val="bg2"/>
                </a:solidFill>
              </a:rPr>
              <a:t> towards employees and clients, respect</a:t>
            </a:r>
            <a:r>
              <a:rPr lang="cs-CZ" sz="2800" dirty="0">
                <a:solidFill>
                  <a:schemeClr val="bg2"/>
                </a:solidFill>
              </a:rPr>
              <a:t> to </a:t>
            </a:r>
            <a:r>
              <a:rPr lang="cs-CZ" sz="2800" dirty="0" err="1">
                <a:solidFill>
                  <a:schemeClr val="bg2"/>
                </a:solidFill>
              </a:rPr>
              <a:t>each</a:t>
            </a:r>
            <a:r>
              <a:rPr lang="cs-CZ" sz="2800" dirty="0">
                <a:solidFill>
                  <a:schemeClr val="bg2"/>
                </a:solidFill>
              </a:rPr>
              <a:t> </a:t>
            </a:r>
            <a:r>
              <a:rPr lang="cs-CZ" sz="2800" dirty="0" err="1">
                <a:solidFill>
                  <a:schemeClr val="bg2"/>
                </a:solidFill>
              </a:rPr>
              <a:t>other</a:t>
            </a:r>
            <a:r>
              <a:rPr lang="cs-CZ" sz="2800" dirty="0">
                <a:solidFill>
                  <a:schemeClr val="bg2"/>
                </a:solidFill>
              </a:rPr>
              <a:t>.</a:t>
            </a:r>
          </a:p>
          <a:p>
            <a:pPr marL="0" indent="0" algn="just">
              <a:buNone/>
            </a:pPr>
            <a:r>
              <a:rPr lang="cs-CZ" sz="2800" dirty="0">
                <a:solidFill>
                  <a:schemeClr val="bg2"/>
                </a:solidFill>
              </a:rPr>
              <a:t>It </a:t>
            </a:r>
            <a:r>
              <a:rPr lang="cs-CZ" sz="2800" dirty="0" err="1">
                <a:solidFill>
                  <a:schemeClr val="bg2"/>
                </a:solidFill>
              </a:rPr>
              <a:t>goes</a:t>
            </a:r>
            <a:r>
              <a:rPr lang="cs-CZ" sz="2800" dirty="0">
                <a:solidFill>
                  <a:schemeClr val="bg2"/>
                </a:solidFill>
              </a:rPr>
              <a:t> </a:t>
            </a:r>
            <a:r>
              <a:rPr lang="cs-CZ" sz="2800" dirty="0" err="1">
                <a:solidFill>
                  <a:schemeClr val="bg2"/>
                </a:solidFill>
              </a:rPr>
              <a:t>throught</a:t>
            </a:r>
            <a:r>
              <a:rPr lang="cs-CZ" sz="2800" dirty="0">
                <a:solidFill>
                  <a:schemeClr val="bg2"/>
                </a:solidFill>
              </a:rPr>
              <a:t> </a:t>
            </a:r>
            <a:r>
              <a:rPr lang="cs-CZ" sz="2800" dirty="0" err="1">
                <a:solidFill>
                  <a:schemeClr val="bg2"/>
                </a:solidFill>
              </a:rPr>
              <a:t>strategies</a:t>
            </a:r>
            <a:r>
              <a:rPr lang="cs-CZ" sz="2800" dirty="0">
                <a:solidFill>
                  <a:schemeClr val="bg2"/>
                </a:solidFill>
              </a:rPr>
              <a:t> and </a:t>
            </a:r>
            <a:r>
              <a:rPr lang="cs-CZ" sz="2800" dirty="0" err="1">
                <a:solidFill>
                  <a:schemeClr val="bg2"/>
                </a:solidFill>
              </a:rPr>
              <a:t>policies</a:t>
            </a:r>
            <a:r>
              <a:rPr lang="cs-CZ" sz="2800" dirty="0">
                <a:solidFill>
                  <a:schemeClr val="bg2"/>
                </a:solidFill>
              </a:rPr>
              <a:t>.</a:t>
            </a:r>
          </a:p>
          <a:p>
            <a:pPr marL="0" indent="0" algn="just">
              <a:buNone/>
            </a:pPr>
            <a:r>
              <a:rPr lang="cs-CZ" sz="2800" dirty="0">
                <a:solidFill>
                  <a:schemeClr val="bg2"/>
                </a:solidFill>
              </a:rPr>
              <a:t>It </a:t>
            </a:r>
            <a:r>
              <a:rPr lang="cs-CZ" sz="2800" dirty="0" err="1">
                <a:solidFill>
                  <a:schemeClr val="bg2"/>
                </a:solidFill>
              </a:rPr>
              <a:t>is</a:t>
            </a:r>
            <a:r>
              <a:rPr lang="cs-CZ" sz="2800" dirty="0">
                <a:solidFill>
                  <a:schemeClr val="bg2"/>
                </a:solidFill>
              </a:rPr>
              <a:t> </a:t>
            </a:r>
            <a:r>
              <a:rPr lang="cs-CZ" sz="2800" dirty="0" err="1">
                <a:solidFill>
                  <a:schemeClr val="bg2"/>
                </a:solidFill>
              </a:rPr>
              <a:t>based</a:t>
            </a:r>
            <a:r>
              <a:rPr lang="cs-CZ" sz="2800" dirty="0">
                <a:solidFill>
                  <a:schemeClr val="bg2"/>
                </a:solidFill>
              </a:rPr>
              <a:t> on </a:t>
            </a:r>
            <a:r>
              <a:rPr lang="cs-CZ" sz="2800" dirty="0" err="1">
                <a:solidFill>
                  <a:schemeClr val="bg2"/>
                </a:solidFill>
              </a:rPr>
              <a:t>philosophy</a:t>
            </a:r>
            <a:r>
              <a:rPr lang="cs-CZ" sz="2800" dirty="0">
                <a:solidFill>
                  <a:schemeClr val="bg2"/>
                </a:solidFill>
              </a:rPr>
              <a:t> (</a:t>
            </a:r>
            <a:r>
              <a:rPr lang="cs-CZ" sz="2800" dirty="0" err="1">
                <a:solidFill>
                  <a:schemeClr val="bg2"/>
                </a:solidFill>
              </a:rPr>
              <a:t>usually</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founder</a:t>
            </a:r>
            <a:r>
              <a:rPr lang="cs-CZ" sz="2800" dirty="0">
                <a:solidFill>
                  <a:schemeClr val="bg2"/>
                </a:solidFill>
              </a:rPr>
              <a:t> </a:t>
            </a:r>
            <a:r>
              <a:rPr lang="cs-CZ" sz="2800" dirty="0" err="1">
                <a:solidFill>
                  <a:schemeClr val="bg2"/>
                </a:solidFill>
              </a:rPr>
              <a:t>or</a:t>
            </a:r>
            <a:r>
              <a:rPr lang="cs-CZ" sz="2800" dirty="0">
                <a:solidFill>
                  <a:schemeClr val="bg2"/>
                </a:solidFill>
              </a:rPr>
              <a:t> </a:t>
            </a:r>
            <a:r>
              <a:rPr lang="cs-CZ" sz="2800" dirty="0" err="1">
                <a:solidFill>
                  <a:schemeClr val="bg2"/>
                </a:solidFill>
              </a:rPr>
              <a:t>owner</a:t>
            </a:r>
            <a:r>
              <a:rPr lang="cs-CZ" sz="2800" dirty="0">
                <a:solidFill>
                  <a:schemeClr val="bg2"/>
                </a:solidFill>
              </a:rPr>
              <a:t>).</a:t>
            </a:r>
          </a:p>
          <a:p>
            <a:pPr marL="0" indent="0" algn="just">
              <a:buNone/>
            </a:pPr>
            <a:r>
              <a:rPr lang="cs-CZ" sz="2800" dirty="0" err="1">
                <a:solidFill>
                  <a:schemeClr val="bg2"/>
                </a:solidFill>
              </a:rPr>
              <a:t>Main</a:t>
            </a:r>
            <a:r>
              <a:rPr lang="cs-CZ" sz="2800" dirty="0">
                <a:solidFill>
                  <a:schemeClr val="bg2"/>
                </a:solidFill>
              </a:rPr>
              <a:t> </a:t>
            </a:r>
            <a:r>
              <a:rPr lang="cs-CZ" sz="2800" dirty="0" err="1">
                <a:solidFill>
                  <a:schemeClr val="bg2"/>
                </a:solidFill>
              </a:rPr>
              <a:t>values</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company</a:t>
            </a:r>
            <a:r>
              <a:rPr lang="cs-CZ" sz="2800" dirty="0">
                <a:solidFill>
                  <a:schemeClr val="bg2"/>
                </a:solidFill>
              </a:rPr>
              <a:t>.</a:t>
            </a:r>
          </a:p>
          <a:p>
            <a:pPr marL="0" indent="0" algn="just">
              <a:buNone/>
            </a:pPr>
            <a:r>
              <a:rPr lang="cs-CZ" sz="2800" dirty="0">
                <a:solidFill>
                  <a:schemeClr val="bg2"/>
                </a:solidFill>
              </a:rPr>
              <a:t>CSR – </a:t>
            </a:r>
            <a:r>
              <a:rPr lang="cs-CZ" sz="2800" dirty="0" err="1">
                <a:solidFill>
                  <a:schemeClr val="bg2"/>
                </a:solidFill>
              </a:rPr>
              <a:t>what</a:t>
            </a:r>
            <a:r>
              <a:rPr lang="cs-CZ" sz="2800" dirty="0">
                <a:solidFill>
                  <a:schemeClr val="bg2"/>
                </a:solidFill>
              </a:rPr>
              <a:t> </a:t>
            </a:r>
            <a:r>
              <a:rPr lang="cs-CZ" sz="2800" dirty="0" err="1">
                <a:solidFill>
                  <a:schemeClr val="bg2"/>
                </a:solidFill>
              </a:rPr>
              <a:t>is</a:t>
            </a:r>
            <a:r>
              <a:rPr lang="cs-CZ" sz="2800" dirty="0">
                <a:solidFill>
                  <a:schemeClr val="bg2"/>
                </a:solidFill>
              </a:rPr>
              <a:t> </a:t>
            </a:r>
            <a:r>
              <a:rPr lang="cs-CZ" sz="2800" dirty="0" err="1">
                <a:solidFill>
                  <a:schemeClr val="bg2"/>
                </a:solidFill>
              </a:rPr>
              <a:t>it</a:t>
            </a:r>
            <a:r>
              <a:rPr lang="cs-CZ" sz="2800" dirty="0">
                <a:solidFill>
                  <a:schemeClr val="bg2"/>
                </a:solidFill>
              </a:rPr>
              <a:t>? </a:t>
            </a:r>
            <a:r>
              <a:rPr lang="cs-CZ" sz="2800" dirty="0" err="1">
                <a:solidFill>
                  <a:schemeClr val="bg2"/>
                </a:solidFill>
              </a:rPr>
              <a:t>Is</a:t>
            </a:r>
            <a:r>
              <a:rPr lang="cs-CZ" sz="2800" dirty="0">
                <a:solidFill>
                  <a:schemeClr val="bg2"/>
                </a:solidFill>
              </a:rPr>
              <a:t> </a:t>
            </a:r>
            <a:r>
              <a:rPr lang="cs-CZ" sz="2800" dirty="0" err="1">
                <a:solidFill>
                  <a:schemeClr val="bg2"/>
                </a:solidFill>
              </a:rPr>
              <a:t>it</a:t>
            </a:r>
            <a:r>
              <a:rPr lang="cs-CZ" sz="2800" dirty="0">
                <a:solidFill>
                  <a:schemeClr val="bg2"/>
                </a:solidFill>
              </a:rPr>
              <a:t> </a:t>
            </a:r>
            <a:r>
              <a:rPr lang="cs-CZ" sz="2800" dirty="0" err="1">
                <a:solidFill>
                  <a:schemeClr val="bg2"/>
                </a:solidFill>
              </a:rPr>
              <a:t>important</a:t>
            </a:r>
            <a:r>
              <a:rPr lang="cs-CZ" sz="2800" dirty="0">
                <a:solidFill>
                  <a:schemeClr val="bg2"/>
                </a:solidFill>
              </a:rPr>
              <a:t>? </a:t>
            </a:r>
            <a:r>
              <a:rPr lang="cs-CZ" sz="2800" dirty="0" err="1">
                <a:solidFill>
                  <a:schemeClr val="bg2"/>
                </a:solidFill>
              </a:rPr>
              <a:t>Is</a:t>
            </a:r>
            <a:r>
              <a:rPr lang="cs-CZ" sz="2800" dirty="0">
                <a:solidFill>
                  <a:schemeClr val="bg2"/>
                </a:solidFill>
              </a:rPr>
              <a:t> </a:t>
            </a:r>
            <a:r>
              <a:rPr lang="cs-CZ" sz="2800" dirty="0" err="1">
                <a:solidFill>
                  <a:schemeClr val="bg2"/>
                </a:solidFill>
              </a:rPr>
              <a:t>it</a:t>
            </a:r>
            <a:r>
              <a:rPr lang="cs-CZ" sz="2800" dirty="0">
                <a:solidFill>
                  <a:schemeClr val="bg2"/>
                </a:solidFill>
              </a:rPr>
              <a:t> </a:t>
            </a:r>
            <a:r>
              <a:rPr lang="cs-CZ" sz="2800" dirty="0" err="1">
                <a:solidFill>
                  <a:schemeClr val="bg2"/>
                </a:solidFill>
              </a:rPr>
              <a:t>what</a:t>
            </a:r>
            <a:r>
              <a:rPr lang="cs-CZ" sz="2800" dirty="0">
                <a:solidFill>
                  <a:schemeClr val="bg2"/>
                </a:solidFill>
              </a:rPr>
              <a:t> </a:t>
            </a:r>
            <a:r>
              <a:rPr lang="cs-CZ" sz="2800" dirty="0" err="1">
                <a:solidFill>
                  <a:schemeClr val="bg2"/>
                </a:solidFill>
              </a:rPr>
              <a:t>can</a:t>
            </a:r>
            <a:r>
              <a:rPr lang="cs-CZ" sz="2800" dirty="0">
                <a:solidFill>
                  <a:schemeClr val="bg2"/>
                </a:solidFill>
              </a:rPr>
              <a:t> </a:t>
            </a:r>
            <a:r>
              <a:rPr lang="cs-CZ" sz="2800" dirty="0" err="1">
                <a:solidFill>
                  <a:schemeClr val="bg2"/>
                </a:solidFill>
              </a:rPr>
              <a:t>company</a:t>
            </a:r>
            <a:r>
              <a:rPr lang="cs-CZ" sz="2800" dirty="0">
                <a:solidFill>
                  <a:schemeClr val="bg2"/>
                </a:solidFill>
              </a:rPr>
              <a:t> </a:t>
            </a:r>
            <a:r>
              <a:rPr lang="cs-CZ" sz="2800" dirty="0" err="1">
                <a:solidFill>
                  <a:schemeClr val="bg2"/>
                </a:solidFill>
              </a:rPr>
              <a:t>culture</a:t>
            </a:r>
            <a:r>
              <a:rPr lang="cs-CZ" sz="2800" dirty="0">
                <a:solidFill>
                  <a:schemeClr val="bg2"/>
                </a:solidFill>
              </a:rPr>
              <a:t> </a:t>
            </a:r>
            <a:r>
              <a:rPr lang="cs-CZ" sz="2800" dirty="0" err="1">
                <a:solidFill>
                  <a:schemeClr val="bg2"/>
                </a:solidFill>
              </a:rPr>
              <a:t>be</a:t>
            </a:r>
            <a:r>
              <a:rPr lang="cs-CZ" sz="2800" dirty="0">
                <a:solidFill>
                  <a:schemeClr val="bg2"/>
                </a:solidFill>
              </a:rPr>
              <a:t> </a:t>
            </a:r>
            <a:r>
              <a:rPr lang="cs-CZ" sz="2800" dirty="0" err="1">
                <a:solidFill>
                  <a:schemeClr val="bg2"/>
                </a:solidFill>
              </a:rPr>
              <a:t>built</a:t>
            </a:r>
            <a:r>
              <a:rPr lang="cs-CZ" sz="2800" dirty="0">
                <a:solidFill>
                  <a:schemeClr val="bg2"/>
                </a:solidFill>
              </a:rPr>
              <a:t> on? Name </a:t>
            </a:r>
            <a:r>
              <a:rPr lang="cs-CZ" sz="2800" dirty="0" err="1">
                <a:solidFill>
                  <a:schemeClr val="bg2"/>
                </a:solidFill>
              </a:rPr>
              <a:t>some</a:t>
            </a:r>
            <a:r>
              <a:rPr lang="cs-CZ" sz="2800" dirty="0">
                <a:solidFill>
                  <a:schemeClr val="bg2"/>
                </a:solidFill>
              </a:rPr>
              <a:t> </a:t>
            </a:r>
            <a:r>
              <a:rPr lang="cs-CZ" sz="2800" dirty="0" err="1">
                <a:solidFill>
                  <a:schemeClr val="bg2"/>
                </a:solidFill>
              </a:rPr>
              <a:t>rules</a:t>
            </a:r>
            <a:r>
              <a:rPr lang="cs-CZ" sz="2800" dirty="0">
                <a:solidFill>
                  <a:schemeClr val="bg2"/>
                </a:solidFill>
              </a:rPr>
              <a:t>…</a:t>
            </a:r>
          </a:p>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22566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a:solidFill>
                  <a:schemeClr val="bg2"/>
                </a:solidFill>
                <a:effectLst/>
                <a:latin typeface="+mn-lt"/>
              </a:rPr>
              <a:t>CSR pyramid</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BE9B8FBD-20D8-411A-BCC1-F4E90987C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850082"/>
            <a:ext cx="5056938" cy="4345039"/>
          </a:xfrm>
          <a:prstGeom prst="rect">
            <a:avLst/>
          </a:prstGeom>
        </p:spPr>
      </p:pic>
    </p:spTree>
    <p:extLst>
      <p:ext uri="{BB962C8B-B14F-4D97-AF65-F5344CB8AC3E}">
        <p14:creationId xmlns:p14="http://schemas.microsoft.com/office/powerpoint/2010/main" val="375940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a:solidFill>
                  <a:schemeClr val="bg2"/>
                </a:solidFill>
                <a:effectLst/>
                <a:latin typeface="+mn-lt"/>
              </a:rPr>
              <a:t>CSR in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social</a:t>
            </a:r>
            <a:r>
              <a:rPr lang="cs-CZ" sz="3300" b="1" dirty="0">
                <a:solidFill>
                  <a:schemeClr val="bg2"/>
                </a:solidFill>
                <a:effectLst/>
                <a:latin typeface="+mn-lt"/>
              </a:rPr>
              <a:t> area </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en-US" sz="2800" dirty="0">
                <a:solidFill>
                  <a:schemeClr val="bg2"/>
                </a:solidFill>
              </a:rPr>
              <a:t>Social activities of a socially responsible company may include: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philanthropy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communication with stakeholders    </a:t>
            </a:r>
            <a:endParaRPr lang="cs-CZ" sz="2800" dirty="0">
              <a:solidFill>
                <a:schemeClr val="bg2"/>
              </a:solidFill>
            </a:endParaRPr>
          </a:p>
          <a:p>
            <a:pPr algn="just">
              <a:buFont typeface="Wingdings" panose="05000000000000000000" pitchFamily="2" charset="2"/>
              <a:buChar char="Ø"/>
            </a:pPr>
            <a:r>
              <a:rPr lang="en-US" sz="2800" b="1" dirty="0">
                <a:solidFill>
                  <a:schemeClr val="bg2"/>
                </a:solidFill>
              </a:rPr>
              <a:t>strict respect for human rights (holidays, overtime, sick days, benefits, not trying to set a minimum wage saying there are 20 more people waiting outside)    </a:t>
            </a:r>
            <a:endParaRPr lang="cs-CZ" sz="2800" b="1" dirty="0">
              <a:solidFill>
                <a:schemeClr val="bg2"/>
              </a:solidFill>
            </a:endParaRPr>
          </a:p>
          <a:p>
            <a:pPr algn="just">
              <a:buFont typeface="Wingdings" panose="05000000000000000000" pitchFamily="2" charset="2"/>
              <a:buChar char="Ø"/>
            </a:pPr>
            <a:r>
              <a:rPr lang="en-US" sz="2800" dirty="0">
                <a:solidFill>
                  <a:schemeClr val="bg2"/>
                </a:solidFill>
              </a:rPr>
              <a:t>compliance with </a:t>
            </a:r>
            <a:r>
              <a:rPr lang="en-US" sz="2800" dirty="0" err="1">
                <a:solidFill>
                  <a:schemeClr val="bg2"/>
                </a:solidFill>
              </a:rPr>
              <a:t>labour</a:t>
            </a:r>
            <a:r>
              <a:rPr lang="en-US" sz="2800" dirty="0">
                <a:solidFill>
                  <a:schemeClr val="bg2"/>
                </a:solidFill>
              </a:rPr>
              <a:t> standards</a:t>
            </a:r>
            <a:endParaRPr lang="cs-CZ" sz="2800" dirty="0">
              <a:solidFill>
                <a:schemeClr val="bg2"/>
              </a:solidFill>
            </a:endParaRPr>
          </a:p>
          <a:p>
            <a:pPr algn="just">
              <a:buFont typeface="Wingdings" panose="05000000000000000000" pitchFamily="2" charset="2"/>
              <a:buChar char="Ø"/>
            </a:pPr>
            <a:r>
              <a:rPr lang="cs-CZ" sz="2800" dirty="0">
                <a:solidFill>
                  <a:srgbClr val="FF0000"/>
                </a:solidFill>
                <a:hlinkClick r:id="rId2">
                  <a:extLst>
                    <a:ext uri="{A12FA001-AC4F-418D-AE19-62706E023703}">
                      <ahyp:hlinkClr xmlns:ahyp="http://schemas.microsoft.com/office/drawing/2018/hyperlinkcolor" val="tx"/>
                    </a:ext>
                  </a:extLst>
                </a:hlinkClick>
              </a:rPr>
              <a:t>https://digitalmarketinginstitute.com/blog/corporate-16-brands-doing-corporate-social-responsibility-successfully</a:t>
            </a:r>
            <a:endParaRPr lang="cs-CZ" sz="2800" dirty="0">
              <a:solidFill>
                <a:srgbClr val="FF0000"/>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04684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Sustainability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r>
              <a:rPr lang="cs-CZ" sz="2800" dirty="0">
                <a:solidFill>
                  <a:schemeClr val="bg2"/>
                </a:solidFill>
                <a:hlinkClick r:id="rId2"/>
              </a:rPr>
              <a:t>https://www.theguardian.com/technology/2025/feb/05/google-dei-trump</a:t>
            </a:r>
            <a:endParaRPr lang="cs-CZ" sz="2800" dirty="0">
              <a:solidFill>
                <a:schemeClr val="bg2"/>
              </a:solidFill>
            </a:endParaRPr>
          </a:p>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graphicFrame>
        <p:nvGraphicFramePr>
          <p:cNvPr id="2" name="Diagram 1">
            <a:extLst>
              <a:ext uri="{FF2B5EF4-FFF2-40B4-BE49-F238E27FC236}">
                <a16:creationId xmlns:a16="http://schemas.microsoft.com/office/drawing/2014/main" id="{BC35A30C-82B4-4685-B22E-B6E4412093B8}"/>
              </a:ext>
            </a:extLst>
          </p:cNvPr>
          <p:cNvGraphicFramePr/>
          <p:nvPr>
            <p:extLst>
              <p:ext uri="{D42A27DB-BD31-4B8C-83A1-F6EECF244321}">
                <p14:modId xmlns:p14="http://schemas.microsoft.com/office/powerpoint/2010/main" val="6496580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400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a:solidFill>
                  <a:schemeClr val="bg2"/>
                </a:solidFill>
                <a:effectLst/>
                <a:latin typeface="+mn-lt"/>
              </a:rPr>
              <a:t>TASK 1</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err="1">
                <a:solidFill>
                  <a:schemeClr val="bg2"/>
                </a:solidFill>
              </a:rPr>
              <a:t>Trip</a:t>
            </a:r>
            <a:r>
              <a:rPr lang="cs-CZ" sz="2800" b="1" dirty="0">
                <a:solidFill>
                  <a:schemeClr val="bg2"/>
                </a:solidFill>
              </a:rPr>
              <a:t> to </a:t>
            </a:r>
            <a:r>
              <a:rPr lang="cs-CZ" sz="2800" b="1" dirty="0" err="1">
                <a:solidFill>
                  <a:schemeClr val="bg2"/>
                </a:solidFill>
              </a:rPr>
              <a:t>history</a:t>
            </a:r>
            <a:r>
              <a:rPr lang="cs-CZ" sz="2800" b="1" dirty="0">
                <a:solidFill>
                  <a:schemeClr val="bg2"/>
                </a:solidFill>
              </a:rPr>
              <a:t> (2-point </a:t>
            </a:r>
            <a:r>
              <a:rPr lang="cs-CZ" sz="2800" b="1" dirty="0" err="1">
                <a:solidFill>
                  <a:schemeClr val="bg2"/>
                </a:solidFill>
              </a:rPr>
              <a:t>activity</a:t>
            </a:r>
            <a:r>
              <a:rPr lang="cs-CZ" sz="2800" b="1" dirty="0">
                <a:solidFill>
                  <a:schemeClr val="bg2"/>
                </a:solidFill>
              </a:rPr>
              <a:t>)</a:t>
            </a:r>
          </a:p>
          <a:p>
            <a:pPr marL="0" indent="0" algn="just">
              <a:buNone/>
            </a:pPr>
            <a:r>
              <a:rPr lang="cs-CZ" sz="2800" dirty="0">
                <a:solidFill>
                  <a:schemeClr val="bg2"/>
                </a:solidFill>
              </a:rPr>
              <a:t>4 </a:t>
            </a:r>
            <a:r>
              <a:rPr lang="cs-CZ" sz="2800" dirty="0" err="1">
                <a:solidFill>
                  <a:schemeClr val="bg2"/>
                </a:solidFill>
              </a:rPr>
              <a:t>group</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students</a:t>
            </a:r>
            <a:endParaRPr lang="cs-CZ" sz="2800" dirty="0">
              <a:solidFill>
                <a:schemeClr val="bg2"/>
              </a:solidFill>
            </a:endParaRPr>
          </a:p>
          <a:p>
            <a:pPr marL="0" indent="0" algn="just">
              <a:buNone/>
            </a:pPr>
            <a:r>
              <a:rPr lang="cs-CZ" sz="2800" dirty="0" err="1">
                <a:solidFill>
                  <a:schemeClr val="bg2"/>
                </a:solidFill>
              </a:rPr>
              <a:t>Search</a:t>
            </a:r>
            <a:r>
              <a:rPr lang="cs-CZ" sz="2800" dirty="0">
                <a:solidFill>
                  <a:schemeClr val="bg2"/>
                </a:solidFill>
              </a:rPr>
              <a:t> </a:t>
            </a:r>
            <a:r>
              <a:rPr lang="cs-CZ" sz="2800" dirty="0" err="1">
                <a:solidFill>
                  <a:schemeClr val="bg2"/>
                </a:solidFill>
              </a:rPr>
              <a:t>for</a:t>
            </a:r>
            <a:r>
              <a:rPr lang="cs-CZ" sz="2800" dirty="0">
                <a:solidFill>
                  <a:schemeClr val="bg2"/>
                </a:solidFill>
              </a:rPr>
              <a:t> </a:t>
            </a:r>
            <a:r>
              <a:rPr lang="cs-CZ" sz="2800" dirty="0" err="1">
                <a:solidFill>
                  <a:schemeClr val="bg2"/>
                </a:solidFill>
              </a:rPr>
              <a:t>information</a:t>
            </a:r>
            <a:r>
              <a:rPr lang="cs-CZ" sz="2800" dirty="0">
                <a:solidFill>
                  <a:schemeClr val="bg2"/>
                </a:solidFill>
              </a:rPr>
              <a:t> </a:t>
            </a:r>
            <a:r>
              <a:rPr lang="cs-CZ" sz="2800" dirty="0" err="1">
                <a:solidFill>
                  <a:schemeClr val="bg2"/>
                </a:solidFill>
              </a:rPr>
              <a:t>about</a:t>
            </a:r>
            <a:r>
              <a:rPr lang="cs-CZ" sz="2800" dirty="0">
                <a:solidFill>
                  <a:schemeClr val="bg2"/>
                </a:solidFill>
              </a:rPr>
              <a:t> 4 </a:t>
            </a:r>
            <a:r>
              <a:rPr lang="cs-CZ" sz="2800" dirty="0" err="1">
                <a:solidFill>
                  <a:schemeClr val="bg2"/>
                </a:solidFill>
              </a:rPr>
              <a:t>historical</a:t>
            </a:r>
            <a:r>
              <a:rPr lang="cs-CZ" sz="2800" dirty="0">
                <a:solidFill>
                  <a:schemeClr val="bg2"/>
                </a:solidFill>
              </a:rPr>
              <a:t> </a:t>
            </a:r>
            <a:r>
              <a:rPr lang="cs-CZ" sz="2800" dirty="0" err="1">
                <a:solidFill>
                  <a:schemeClr val="bg2"/>
                </a:solidFill>
              </a:rPr>
              <a:t>personalities</a:t>
            </a:r>
            <a:r>
              <a:rPr lang="cs-CZ" sz="2800" dirty="0">
                <a:solidFill>
                  <a:schemeClr val="bg2"/>
                </a:solidFill>
              </a:rPr>
              <a:t> </a:t>
            </a:r>
            <a:r>
              <a:rPr lang="cs-CZ" sz="2800" dirty="0" err="1">
                <a:solidFill>
                  <a:schemeClr val="bg2"/>
                </a:solidFill>
              </a:rPr>
              <a:t>of</a:t>
            </a:r>
            <a:r>
              <a:rPr lang="cs-CZ" sz="2800" dirty="0">
                <a:solidFill>
                  <a:schemeClr val="bg2"/>
                </a:solidFill>
              </a:rPr>
              <a:t> management:</a:t>
            </a:r>
          </a:p>
          <a:p>
            <a:pPr marL="0" indent="0" algn="just">
              <a:buNone/>
            </a:pPr>
            <a:r>
              <a:rPr lang="cs-CZ" sz="2800" dirty="0">
                <a:solidFill>
                  <a:schemeClr val="bg2"/>
                </a:solidFill>
                <a:highlight>
                  <a:srgbClr val="C0C0C0"/>
                </a:highlight>
              </a:rPr>
              <a:t>Henri </a:t>
            </a:r>
            <a:r>
              <a:rPr lang="cs-CZ" sz="2800" dirty="0" err="1">
                <a:solidFill>
                  <a:schemeClr val="bg2"/>
                </a:solidFill>
                <a:highlight>
                  <a:srgbClr val="C0C0C0"/>
                </a:highlight>
              </a:rPr>
              <a:t>Fayol</a:t>
            </a:r>
            <a:r>
              <a:rPr lang="cs-CZ" sz="2800" dirty="0">
                <a:solidFill>
                  <a:schemeClr val="bg2"/>
                </a:solidFill>
                <a:highlight>
                  <a:srgbClr val="C0C0C0"/>
                </a:highlight>
              </a:rPr>
              <a:t>      </a:t>
            </a:r>
            <a:r>
              <a:rPr lang="cs-CZ" sz="2800" dirty="0">
                <a:solidFill>
                  <a:schemeClr val="bg2"/>
                </a:solidFill>
                <a:highlight>
                  <a:srgbClr val="FF00FF"/>
                </a:highlight>
              </a:rPr>
              <a:t>Frederick W. Taylor   </a:t>
            </a:r>
          </a:p>
          <a:p>
            <a:pPr marL="0" indent="0" algn="just">
              <a:buNone/>
            </a:pPr>
            <a:r>
              <a:rPr lang="cs-CZ" sz="2800" dirty="0">
                <a:solidFill>
                  <a:schemeClr val="bg2"/>
                </a:solidFill>
                <a:highlight>
                  <a:srgbClr val="00FF00"/>
                </a:highlight>
              </a:rPr>
              <a:t> Peter F. </a:t>
            </a:r>
            <a:r>
              <a:rPr lang="cs-CZ" sz="2800" dirty="0" err="1">
                <a:solidFill>
                  <a:schemeClr val="bg2"/>
                </a:solidFill>
                <a:highlight>
                  <a:srgbClr val="00FF00"/>
                </a:highlight>
              </a:rPr>
              <a:t>Drucker</a:t>
            </a:r>
            <a:r>
              <a:rPr lang="cs-CZ" sz="2800" dirty="0">
                <a:solidFill>
                  <a:schemeClr val="bg2"/>
                </a:solidFill>
                <a:highlight>
                  <a:srgbClr val="00FF00"/>
                </a:highlight>
              </a:rPr>
              <a:t>   </a:t>
            </a:r>
            <a:r>
              <a:rPr lang="cs-CZ" sz="2800" dirty="0">
                <a:solidFill>
                  <a:schemeClr val="bg2"/>
                </a:solidFill>
                <a:highlight>
                  <a:srgbClr val="00FFFF"/>
                </a:highlight>
              </a:rPr>
              <a:t>Max Weber</a:t>
            </a:r>
          </a:p>
          <a:p>
            <a:pPr marL="514350" indent="-514350" algn="just">
              <a:buFont typeface="+mj-lt"/>
              <a:buAutoNum type="arabicPeriod"/>
            </a:pPr>
            <a:r>
              <a:rPr lang="cs-CZ" sz="2800" dirty="0">
                <a:solidFill>
                  <a:schemeClr val="bg2"/>
                </a:solidFill>
                <a:highlight>
                  <a:srgbClr val="FFFF00"/>
                </a:highlight>
              </a:rPr>
              <a:t>Basic </a:t>
            </a:r>
            <a:r>
              <a:rPr lang="cs-CZ" sz="2800" dirty="0" err="1">
                <a:solidFill>
                  <a:schemeClr val="bg2"/>
                </a:solidFill>
                <a:highlight>
                  <a:srgbClr val="FFFF00"/>
                </a:highlight>
              </a:rPr>
              <a:t>biography</a:t>
            </a:r>
            <a:endParaRPr lang="cs-CZ" sz="2800" dirty="0">
              <a:solidFill>
                <a:schemeClr val="bg2"/>
              </a:solidFill>
              <a:highlight>
                <a:srgbClr val="FFFF00"/>
              </a:highlight>
            </a:endParaRPr>
          </a:p>
          <a:p>
            <a:pPr marL="514350" indent="-514350" algn="just">
              <a:buFont typeface="+mj-lt"/>
              <a:buAutoNum type="arabicPeriod"/>
            </a:pPr>
            <a:r>
              <a:rPr lang="cs-CZ" sz="2800" dirty="0" err="1">
                <a:solidFill>
                  <a:schemeClr val="bg2"/>
                </a:solidFill>
                <a:highlight>
                  <a:srgbClr val="FFFF00"/>
                </a:highlight>
              </a:rPr>
              <a:t>What</a:t>
            </a:r>
            <a:r>
              <a:rPr lang="cs-CZ" sz="2800" dirty="0">
                <a:solidFill>
                  <a:schemeClr val="bg2"/>
                </a:solidFill>
                <a:highlight>
                  <a:srgbClr val="FFFF00"/>
                </a:highlight>
              </a:rPr>
              <a:t> </a:t>
            </a:r>
            <a:r>
              <a:rPr lang="cs-CZ" sz="2800" dirty="0" err="1">
                <a:solidFill>
                  <a:schemeClr val="bg2"/>
                </a:solidFill>
                <a:highlight>
                  <a:srgbClr val="FFFF00"/>
                </a:highlight>
              </a:rPr>
              <a:t>is</a:t>
            </a:r>
            <a:r>
              <a:rPr lang="cs-CZ" sz="2800" dirty="0">
                <a:solidFill>
                  <a:schemeClr val="bg2"/>
                </a:solidFill>
                <a:highlight>
                  <a:srgbClr val="FFFF00"/>
                </a:highlight>
              </a:rPr>
              <a:t> </a:t>
            </a:r>
            <a:r>
              <a:rPr lang="cs-CZ" sz="2800" dirty="0" err="1">
                <a:solidFill>
                  <a:schemeClr val="bg2"/>
                </a:solidFill>
                <a:highlight>
                  <a:srgbClr val="FFFF00"/>
                </a:highlight>
              </a:rPr>
              <a:t>their</a:t>
            </a:r>
            <a:r>
              <a:rPr lang="cs-CZ" sz="2800" dirty="0">
                <a:solidFill>
                  <a:schemeClr val="bg2"/>
                </a:solidFill>
                <a:highlight>
                  <a:srgbClr val="FFFF00"/>
                </a:highlight>
              </a:rPr>
              <a:t> benefit in management, </a:t>
            </a:r>
            <a:r>
              <a:rPr lang="cs-CZ" sz="2800" dirty="0" err="1">
                <a:solidFill>
                  <a:schemeClr val="bg2"/>
                </a:solidFill>
                <a:highlight>
                  <a:srgbClr val="FFFF00"/>
                </a:highlight>
              </a:rPr>
              <a:t>especially</a:t>
            </a:r>
            <a:r>
              <a:rPr lang="cs-CZ" sz="2800" dirty="0">
                <a:solidFill>
                  <a:schemeClr val="bg2"/>
                </a:solidFill>
                <a:highlight>
                  <a:srgbClr val="FFFF00"/>
                </a:highlight>
              </a:rPr>
              <a:t> HRM?</a:t>
            </a:r>
          </a:p>
          <a:p>
            <a:pPr marL="514350" indent="-514350" algn="just">
              <a:buFont typeface="+mj-lt"/>
              <a:buAutoNum type="arabicPeriod"/>
            </a:pPr>
            <a:r>
              <a:rPr lang="cs-CZ" sz="2800" dirty="0" err="1">
                <a:solidFill>
                  <a:schemeClr val="bg2"/>
                </a:solidFill>
                <a:highlight>
                  <a:srgbClr val="FFFF00"/>
                </a:highlight>
              </a:rPr>
              <a:t>What</a:t>
            </a:r>
            <a:r>
              <a:rPr lang="cs-CZ" sz="2800" dirty="0">
                <a:solidFill>
                  <a:schemeClr val="bg2"/>
                </a:solidFill>
                <a:highlight>
                  <a:srgbClr val="FFFF00"/>
                </a:highlight>
              </a:rPr>
              <a:t> </a:t>
            </a:r>
            <a:r>
              <a:rPr lang="cs-CZ" sz="2800" dirty="0" err="1">
                <a:solidFill>
                  <a:schemeClr val="bg2"/>
                </a:solidFill>
                <a:highlight>
                  <a:srgbClr val="FFFF00"/>
                </a:highlight>
              </a:rPr>
              <a:t>is</a:t>
            </a:r>
            <a:r>
              <a:rPr lang="cs-CZ" sz="2800" dirty="0">
                <a:solidFill>
                  <a:schemeClr val="bg2"/>
                </a:solidFill>
                <a:highlight>
                  <a:srgbClr val="FFFF00"/>
                </a:highlight>
              </a:rPr>
              <a:t> </a:t>
            </a:r>
            <a:r>
              <a:rPr lang="cs-CZ" sz="2800" dirty="0" err="1">
                <a:solidFill>
                  <a:schemeClr val="bg2"/>
                </a:solidFill>
                <a:highlight>
                  <a:srgbClr val="FFFF00"/>
                </a:highlight>
              </a:rPr>
              <a:t>relevant</a:t>
            </a:r>
            <a:r>
              <a:rPr lang="cs-CZ" sz="2800" dirty="0">
                <a:solidFill>
                  <a:schemeClr val="bg2"/>
                </a:solidFill>
                <a:highlight>
                  <a:srgbClr val="FFFF00"/>
                </a:highlight>
              </a:rPr>
              <a:t> </a:t>
            </a:r>
            <a:r>
              <a:rPr lang="cs-CZ" sz="2800" dirty="0" err="1">
                <a:solidFill>
                  <a:schemeClr val="bg2"/>
                </a:solidFill>
                <a:highlight>
                  <a:srgbClr val="FFFF00"/>
                </a:highlight>
              </a:rPr>
              <a:t>today</a:t>
            </a:r>
            <a:r>
              <a:rPr lang="cs-CZ" sz="2800" dirty="0">
                <a:solidFill>
                  <a:schemeClr val="bg2"/>
                </a:solidFill>
                <a:highlight>
                  <a:srgbClr val="FFFF00"/>
                </a:highlight>
              </a:rPr>
              <a:t>?</a:t>
            </a:r>
          </a:p>
          <a:p>
            <a:pPr marL="514350" indent="-514350" algn="just">
              <a:buFont typeface="+mj-lt"/>
              <a:buAutoNum type="arabicPeriod"/>
            </a:pPr>
            <a:r>
              <a:rPr lang="cs-CZ" sz="2800" dirty="0" err="1">
                <a:solidFill>
                  <a:schemeClr val="bg2"/>
                </a:solidFill>
                <a:highlight>
                  <a:srgbClr val="FFFF00"/>
                </a:highlight>
              </a:rPr>
              <a:t>Present</a:t>
            </a:r>
            <a:r>
              <a:rPr lang="cs-CZ" sz="2800" dirty="0">
                <a:solidFill>
                  <a:schemeClr val="bg2"/>
                </a:solidFill>
                <a:highlight>
                  <a:srgbClr val="FFFF00"/>
                </a:highlight>
              </a:rPr>
              <a:t> </a:t>
            </a:r>
            <a:r>
              <a:rPr lang="cs-CZ" sz="2800" dirty="0" err="1">
                <a:solidFill>
                  <a:schemeClr val="bg2"/>
                </a:solidFill>
                <a:highlight>
                  <a:srgbClr val="FFFF00"/>
                </a:highlight>
              </a:rPr>
              <a:t>it</a:t>
            </a:r>
            <a:r>
              <a:rPr lang="cs-CZ" sz="2800" dirty="0">
                <a:solidFill>
                  <a:schemeClr val="bg2"/>
                </a:solidFill>
                <a:highlight>
                  <a:srgbClr val="FFFF00"/>
                </a:highlight>
              </a:rPr>
              <a:t> to </a:t>
            </a:r>
            <a:r>
              <a:rPr lang="cs-CZ" sz="2800" dirty="0" err="1">
                <a:solidFill>
                  <a:schemeClr val="bg2"/>
                </a:solidFill>
                <a:highlight>
                  <a:srgbClr val="FFFF00"/>
                </a:highlight>
              </a:rPr>
              <a:t>your</a:t>
            </a:r>
            <a:r>
              <a:rPr lang="cs-CZ" sz="2800" dirty="0">
                <a:solidFill>
                  <a:schemeClr val="bg2"/>
                </a:solidFill>
                <a:highlight>
                  <a:srgbClr val="FFFF00"/>
                </a:highlight>
              </a:rPr>
              <a:t> co-</a:t>
            </a:r>
            <a:r>
              <a:rPr lang="cs-CZ" sz="2800" dirty="0" err="1">
                <a:solidFill>
                  <a:schemeClr val="bg2"/>
                </a:solidFill>
                <a:highlight>
                  <a:srgbClr val="FFFF00"/>
                </a:highlight>
              </a:rPr>
              <a:t>students</a:t>
            </a:r>
            <a:r>
              <a:rPr lang="cs-CZ" sz="2800" dirty="0">
                <a:solidFill>
                  <a:schemeClr val="bg2"/>
                </a:solidFill>
                <a:highlight>
                  <a:srgbClr val="FFFF00"/>
                </a:highlight>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275050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Content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en-US" sz="3000" dirty="0">
                <a:solidFill>
                  <a:schemeClr val="bg2"/>
                </a:solidFill>
              </a:rPr>
              <a:t>personnel management,</a:t>
            </a:r>
            <a:endParaRPr lang="cs-CZ" sz="3000" dirty="0">
              <a:solidFill>
                <a:schemeClr val="bg2"/>
              </a:solidFill>
            </a:endParaRPr>
          </a:p>
          <a:p>
            <a:pPr algn="just">
              <a:buFont typeface="Wingdings" panose="05000000000000000000" pitchFamily="2" charset="2"/>
              <a:buChar char="Ø"/>
            </a:pPr>
            <a:r>
              <a:rPr lang="en-US" sz="3000" dirty="0">
                <a:solidFill>
                  <a:schemeClr val="bg2"/>
                </a:solidFill>
              </a:rPr>
              <a:t>human resource management</a:t>
            </a:r>
            <a:r>
              <a:rPr lang="cs-CZ" sz="3000" dirty="0">
                <a:solidFill>
                  <a:schemeClr val="bg2"/>
                </a:solidFill>
              </a:rPr>
              <a:t>,</a:t>
            </a:r>
          </a:p>
          <a:p>
            <a:pPr algn="just">
              <a:buFont typeface="Wingdings" panose="05000000000000000000" pitchFamily="2" charset="2"/>
              <a:buChar char="Ø"/>
            </a:pPr>
            <a:r>
              <a:rPr lang="cs-CZ" sz="3000" dirty="0" err="1">
                <a:solidFill>
                  <a:schemeClr val="bg2"/>
                </a:solidFill>
              </a:rPr>
              <a:t>personalities</a:t>
            </a:r>
            <a:r>
              <a:rPr lang="cs-CZ" sz="3000" dirty="0">
                <a:solidFill>
                  <a:schemeClr val="bg2"/>
                </a:solidFill>
              </a:rPr>
              <a:t> </a:t>
            </a:r>
            <a:r>
              <a:rPr lang="cs-CZ" sz="3000" dirty="0" err="1">
                <a:solidFill>
                  <a:schemeClr val="bg2"/>
                </a:solidFill>
              </a:rPr>
              <a:t>of</a:t>
            </a:r>
            <a:r>
              <a:rPr lang="cs-CZ" sz="3000" dirty="0">
                <a:solidFill>
                  <a:schemeClr val="bg2"/>
                </a:solidFill>
              </a:rPr>
              <a:t> management and </a:t>
            </a:r>
            <a:r>
              <a:rPr lang="cs-CZ" sz="3000" dirty="0" err="1">
                <a:solidFill>
                  <a:schemeClr val="bg2"/>
                </a:solidFill>
              </a:rPr>
              <a:t>personnel</a:t>
            </a:r>
            <a:r>
              <a:rPr lang="cs-CZ" sz="3000" dirty="0">
                <a:solidFill>
                  <a:schemeClr val="bg2"/>
                </a:solidFill>
              </a:rPr>
              <a:t> management </a:t>
            </a:r>
            <a:r>
              <a:rPr lang="cs-CZ" sz="3000" dirty="0" err="1">
                <a:solidFill>
                  <a:schemeClr val="bg2"/>
                </a:solidFill>
              </a:rPr>
              <a:t>history</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diffencies</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personal</a:t>
            </a:r>
            <a:r>
              <a:rPr lang="cs-CZ" sz="3000" dirty="0">
                <a:solidFill>
                  <a:schemeClr val="bg2"/>
                </a:solidFill>
              </a:rPr>
              <a:t> and </a:t>
            </a:r>
            <a:r>
              <a:rPr lang="cs-CZ" sz="3000" dirty="0" err="1">
                <a:solidFill>
                  <a:schemeClr val="bg2"/>
                </a:solidFill>
              </a:rPr>
              <a:t>human</a:t>
            </a:r>
            <a:r>
              <a:rPr lang="cs-CZ" sz="3000" dirty="0">
                <a:solidFill>
                  <a:schemeClr val="bg2"/>
                </a:solidFill>
              </a:rPr>
              <a:t> </a:t>
            </a:r>
            <a:r>
              <a:rPr lang="cs-CZ" sz="3000" dirty="0" err="1">
                <a:solidFill>
                  <a:schemeClr val="bg2"/>
                </a:solidFill>
              </a:rPr>
              <a:t>resource</a:t>
            </a:r>
            <a:r>
              <a:rPr lang="cs-CZ" sz="3000" dirty="0">
                <a:solidFill>
                  <a:schemeClr val="bg2"/>
                </a:solidFill>
              </a:rPr>
              <a:t> management</a:t>
            </a:r>
          </a:p>
          <a:p>
            <a:pPr algn="just">
              <a:buFont typeface="Wingdings" panose="05000000000000000000" pitchFamily="2" charset="2"/>
              <a:buChar char="Ø"/>
            </a:pPr>
            <a:r>
              <a:rPr lang="cs-CZ" sz="3000" dirty="0" err="1">
                <a:solidFill>
                  <a:schemeClr val="bg2"/>
                </a:solidFill>
              </a:rPr>
              <a:t>geographical</a:t>
            </a:r>
            <a:r>
              <a:rPr lang="cs-CZ" sz="3000" dirty="0">
                <a:solidFill>
                  <a:schemeClr val="bg2"/>
                </a:solidFill>
              </a:rPr>
              <a:t> </a:t>
            </a:r>
            <a:r>
              <a:rPr lang="cs-CZ" sz="3000" dirty="0" err="1">
                <a:solidFill>
                  <a:schemeClr val="bg2"/>
                </a:solidFill>
              </a:rPr>
              <a:t>differencies</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developement</a:t>
            </a:r>
            <a:r>
              <a:rPr lang="cs-CZ" sz="3000" dirty="0">
                <a:solidFill>
                  <a:schemeClr val="bg2"/>
                </a:solidFill>
              </a:rPr>
              <a:t> ant </a:t>
            </a:r>
            <a:r>
              <a:rPr lang="cs-CZ" sz="3000" dirty="0" err="1">
                <a:solidFill>
                  <a:schemeClr val="bg2"/>
                </a:solidFill>
              </a:rPr>
              <a:t>their</a:t>
            </a:r>
            <a:r>
              <a:rPr lang="cs-CZ" sz="3000" dirty="0">
                <a:solidFill>
                  <a:schemeClr val="bg2"/>
                </a:solidFill>
              </a:rPr>
              <a:t> </a:t>
            </a:r>
            <a:r>
              <a:rPr lang="cs-CZ" sz="3000" dirty="0" err="1">
                <a:solidFill>
                  <a:schemeClr val="bg2"/>
                </a:solidFill>
              </a:rPr>
              <a:t>reasons</a:t>
            </a: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563551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9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91000"/>
                            </p:stCondLst>
                            <p:childTnLst>
                              <p:par>
                                <p:cTn id="15" presetID="2" presetClass="entr" presetSubtype="1" fill="hold" grpId="0" nodeType="afterEffect">
                                  <p:stCondLst>
                                    <p:cond delay="9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81500"/>
                            </p:stCondLst>
                            <p:childTnLst>
                              <p:par>
                                <p:cTn id="20" presetID="2" presetClass="entr" presetSubtype="1" fill="hold" grpId="0" nodeType="afterEffect">
                                  <p:stCondLst>
                                    <p:cond delay="9000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additive="base">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72000"/>
                            </p:stCondLst>
                            <p:childTnLst>
                              <p:par>
                                <p:cTn id="25" presetID="2" presetClass="entr" presetSubtype="1" fill="hold" grpId="0" nodeType="afterEffect">
                                  <p:stCondLst>
                                    <p:cond delay="12000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additive="base">
                                        <p:cTn id="2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392500"/>
                            </p:stCondLst>
                            <p:childTnLst>
                              <p:par>
                                <p:cTn id="30" presetID="2" presetClass="entr" presetSubtype="1" fill="hold" grpId="0" nodeType="afterEffect">
                                  <p:stCondLst>
                                    <p:cond delay="150000"/>
                                  </p:stCondLst>
                                  <p:childTnLst>
                                    <p:set>
                                      <p:cBhvr>
                                        <p:cTn id="31" dur="1" fill="hold">
                                          <p:stCondLst>
                                            <p:cond delay="0"/>
                                          </p:stCondLst>
                                        </p:cTn>
                                        <p:tgtEl>
                                          <p:spTgt spid="44035">
                                            <p:txEl>
                                              <p:pRg st="4" end="4"/>
                                            </p:txEl>
                                          </p:spTgt>
                                        </p:tgtEl>
                                        <p:attrNameLst>
                                          <p:attrName>style.visibility</p:attrName>
                                        </p:attrNameLst>
                                      </p:cBhvr>
                                      <p:to>
                                        <p:strVal val="visible"/>
                                      </p:to>
                                    </p:set>
                                    <p:anim calcmode="lin" valueType="num">
                                      <p:cBhvr additive="base">
                                        <p:cTn id="32"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40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pic>
        <p:nvPicPr>
          <p:cNvPr id="52242" name="Picture 18" descr="PE01931_"/>
          <p:cNvPicPr>
            <a:picLocks noGrp="1" noChangeAspect="1" noChangeArrowheads="1"/>
          </p:cNvPicPr>
          <p:nvPr>
            <p:ph type="clipArt" sz="half" idx="2"/>
          </p:nvPr>
        </p:nvPicPr>
        <p:blipFill>
          <a:blip r:embed="rId2" cstate="print"/>
          <a:srcRect/>
          <a:stretch>
            <a:fillRect/>
          </a:stretch>
        </p:blipFill>
        <p:spPr>
          <a:xfrm>
            <a:off x="4355976" y="3212976"/>
            <a:ext cx="3864751" cy="2993572"/>
          </a:xfrm>
        </p:spPr>
      </p:pic>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3FA7C956-A34B-46E8-B883-E9F0F5CE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348880"/>
            <a:ext cx="4656839" cy="4077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1500"/>
                            </p:stCondLst>
                            <p:childTnLst>
                              <p:par>
                                <p:cTn id="20" presetID="2" presetClass="entr" presetSubtype="8" fill="hold" nodeType="afterEffect">
                                  <p:stCondLst>
                                    <p:cond delay="30000"/>
                                  </p:stCondLst>
                                  <p:childTnLst>
                                    <p:set>
                                      <p:cBhvr>
                                        <p:cTn id="21" dur="1" fill="hold">
                                          <p:stCondLst>
                                            <p:cond delay="0"/>
                                          </p:stCondLst>
                                        </p:cTn>
                                        <p:tgtEl>
                                          <p:spTgt spid="52242"/>
                                        </p:tgtEl>
                                        <p:attrNameLst>
                                          <p:attrName>style.visibility</p:attrName>
                                        </p:attrNameLst>
                                      </p:cBhvr>
                                      <p:to>
                                        <p:strVal val="visible"/>
                                      </p:to>
                                    </p:set>
                                    <p:anim calcmode="lin" valueType="num">
                                      <p:cBhvr additive="base">
                                        <p:cTn id="22" dur="500" fill="hold"/>
                                        <p:tgtEl>
                                          <p:spTgt spid="52242"/>
                                        </p:tgtEl>
                                        <p:attrNameLst>
                                          <p:attrName>ppt_x</p:attrName>
                                        </p:attrNameLst>
                                      </p:cBhvr>
                                      <p:tavLst>
                                        <p:tav tm="0">
                                          <p:val>
                                            <p:strVal val="0-#ppt_w/2"/>
                                          </p:val>
                                        </p:tav>
                                        <p:tav tm="100000">
                                          <p:val>
                                            <p:strVal val="#ppt_x"/>
                                          </p:val>
                                        </p:tav>
                                      </p:tavLst>
                                    </p:anim>
                                    <p:anim calcmode="lin" valueType="num">
                                      <p:cBhvr additive="base">
                                        <p:cTn id="23" dur="500" fill="hold"/>
                                        <p:tgtEl>
                                          <p:spTgt spid="52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err="1">
                <a:solidFill>
                  <a:schemeClr val="bg2"/>
                </a:solidFill>
              </a:rPr>
              <a:t>The</a:t>
            </a:r>
            <a:r>
              <a:rPr lang="cs-CZ" sz="2800" b="1" dirty="0">
                <a:solidFill>
                  <a:schemeClr val="bg2"/>
                </a:solidFill>
              </a:rPr>
              <a:t> emergence </a:t>
            </a:r>
            <a:r>
              <a:rPr lang="cs-CZ" sz="2800" b="1" dirty="0" err="1">
                <a:solidFill>
                  <a:schemeClr val="bg2"/>
                </a:solidFill>
              </a:rPr>
              <a:t>of</a:t>
            </a:r>
            <a:r>
              <a:rPr lang="cs-CZ" sz="2800" b="1" dirty="0">
                <a:solidFill>
                  <a:schemeClr val="bg2"/>
                </a:solidFill>
              </a:rPr>
              <a:t> </a:t>
            </a:r>
            <a:r>
              <a:rPr lang="cs-CZ" sz="2800" b="1" dirty="0" err="1">
                <a:solidFill>
                  <a:schemeClr val="bg2"/>
                </a:solidFill>
              </a:rPr>
              <a:t>industrial</a:t>
            </a:r>
            <a:r>
              <a:rPr lang="cs-CZ" sz="2800" b="1" dirty="0">
                <a:solidFill>
                  <a:schemeClr val="bg2"/>
                </a:solidFill>
              </a:rPr>
              <a:t> relations and </a:t>
            </a:r>
            <a:r>
              <a:rPr lang="cs-CZ" sz="2800" b="1" dirty="0" err="1">
                <a:solidFill>
                  <a:schemeClr val="bg2"/>
                </a:solidFill>
              </a:rPr>
              <a:t>personnel</a:t>
            </a:r>
            <a:r>
              <a:rPr lang="cs-CZ" sz="2800" b="1" dirty="0">
                <a:solidFill>
                  <a:schemeClr val="bg2"/>
                </a:solidFill>
              </a:rPr>
              <a:t> management</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Late 19th </a:t>
            </a:r>
            <a:r>
              <a:rPr lang="cs-CZ" sz="2800" dirty="0" err="1">
                <a:solidFill>
                  <a:schemeClr val="bg2"/>
                </a:solidFill>
              </a:rPr>
              <a:t>century</a:t>
            </a:r>
            <a:r>
              <a:rPr lang="cs-CZ" sz="2800" dirty="0">
                <a:solidFill>
                  <a:schemeClr val="bg2"/>
                </a:solidFill>
              </a:rPr>
              <a:t> to 1920</a:t>
            </a:r>
          </a:p>
          <a:p>
            <a:pPr algn="just">
              <a:buFont typeface="Wingdings" panose="05000000000000000000" pitchFamily="2" charset="2"/>
              <a:buChar char="Ø"/>
            </a:pPr>
            <a:r>
              <a:rPr lang="cs-CZ" sz="2800" dirty="0" err="1">
                <a:solidFill>
                  <a:schemeClr val="bg2"/>
                </a:solidFill>
              </a:rPr>
              <a:t>Connected</a:t>
            </a:r>
            <a:r>
              <a:rPr lang="cs-CZ" sz="2800" dirty="0">
                <a:solidFill>
                  <a:schemeClr val="bg2"/>
                </a:solidFill>
              </a:rPr>
              <a:t> </a:t>
            </a:r>
            <a:r>
              <a:rPr lang="cs-CZ" sz="2800" dirty="0" err="1">
                <a:solidFill>
                  <a:schemeClr val="bg2"/>
                </a:solidFill>
              </a:rPr>
              <a:t>with</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need</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improvement</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working</a:t>
            </a:r>
            <a:r>
              <a:rPr lang="cs-CZ" sz="2800" dirty="0">
                <a:solidFill>
                  <a:schemeClr val="bg2"/>
                </a:solidFill>
              </a:rPr>
              <a:t> </a:t>
            </a:r>
            <a:r>
              <a:rPr lang="cs-CZ" sz="2800" dirty="0" err="1">
                <a:solidFill>
                  <a:schemeClr val="bg2"/>
                </a:solidFill>
              </a:rPr>
              <a:t>condition</a:t>
            </a:r>
            <a:r>
              <a:rPr lang="cs-CZ" sz="2800" dirty="0">
                <a:solidFill>
                  <a:schemeClr val="bg2"/>
                </a:solidFill>
              </a:rPr>
              <a:t> and </a:t>
            </a:r>
            <a:r>
              <a:rPr lang="cs-CZ" sz="2800" dirty="0" err="1">
                <a:solidFill>
                  <a:schemeClr val="bg2"/>
                </a:solidFill>
              </a:rPr>
              <a:t>need</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higher</a:t>
            </a:r>
            <a:r>
              <a:rPr lang="cs-CZ" sz="2800" dirty="0">
                <a:solidFill>
                  <a:schemeClr val="bg2"/>
                </a:solidFill>
              </a:rPr>
              <a:t> </a:t>
            </a:r>
            <a:r>
              <a:rPr lang="cs-CZ" sz="2800" dirty="0" err="1">
                <a:solidFill>
                  <a:schemeClr val="bg2"/>
                </a:solidFill>
              </a:rPr>
              <a:t>efficiency</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Labour</a:t>
            </a:r>
            <a:r>
              <a:rPr lang="cs-CZ" sz="2800" dirty="0">
                <a:solidFill>
                  <a:schemeClr val="bg2"/>
                </a:solidFill>
              </a:rPr>
              <a:t> </a:t>
            </a:r>
            <a:r>
              <a:rPr lang="cs-CZ" sz="2800" dirty="0" err="1">
                <a:solidFill>
                  <a:schemeClr val="bg2"/>
                </a:solidFill>
              </a:rPr>
              <a:t>movements</a:t>
            </a:r>
            <a:r>
              <a:rPr lang="cs-CZ" sz="2800" dirty="0">
                <a:solidFill>
                  <a:schemeClr val="bg2"/>
                </a:solidFill>
              </a:rPr>
              <a:t> </a:t>
            </a:r>
            <a:r>
              <a:rPr lang="cs-CZ" sz="2800" dirty="0" err="1">
                <a:solidFill>
                  <a:schemeClr val="bg2"/>
                </a:solidFill>
              </a:rPr>
              <a:t>across</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newly</a:t>
            </a:r>
            <a:r>
              <a:rPr lang="cs-CZ" sz="2800" dirty="0">
                <a:solidFill>
                  <a:schemeClr val="bg2"/>
                </a:solidFill>
              </a:rPr>
              <a:t> </a:t>
            </a:r>
            <a:r>
              <a:rPr lang="cs-CZ" sz="2800" dirty="0" err="1">
                <a:solidFill>
                  <a:schemeClr val="bg2"/>
                </a:solidFill>
              </a:rPr>
              <a:t>indistrualized</a:t>
            </a:r>
            <a:r>
              <a:rPr lang="cs-CZ" sz="2800" dirty="0">
                <a:solidFill>
                  <a:schemeClr val="bg2"/>
                </a:solidFill>
              </a:rPr>
              <a:t> </a:t>
            </a:r>
            <a:r>
              <a:rPr lang="cs-CZ" sz="2800" dirty="0" err="1">
                <a:solidFill>
                  <a:schemeClr val="bg2"/>
                </a:solidFill>
              </a:rPr>
              <a:t>world</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Typical</a:t>
            </a:r>
            <a:r>
              <a:rPr lang="cs-CZ" sz="2800" dirty="0">
                <a:solidFill>
                  <a:schemeClr val="bg2"/>
                </a:solidFill>
              </a:rPr>
              <a:t> </a:t>
            </a:r>
            <a:r>
              <a:rPr lang="cs-CZ" sz="2800" dirty="0" err="1">
                <a:solidFill>
                  <a:schemeClr val="bg2"/>
                </a:solidFill>
              </a:rPr>
              <a:t>conditions</a:t>
            </a:r>
            <a:r>
              <a:rPr lang="cs-CZ" sz="2800" dirty="0">
                <a:solidFill>
                  <a:schemeClr val="bg2"/>
                </a:solidFill>
              </a:rPr>
              <a:t>: </a:t>
            </a:r>
            <a:r>
              <a:rPr lang="cs-CZ" sz="2800" dirty="0" err="1">
                <a:solidFill>
                  <a:schemeClr val="bg2"/>
                </a:solidFill>
              </a:rPr>
              <a:t>working</a:t>
            </a:r>
            <a:r>
              <a:rPr lang="cs-CZ" sz="2800" dirty="0">
                <a:solidFill>
                  <a:schemeClr val="bg2"/>
                </a:solidFill>
              </a:rPr>
              <a:t> </a:t>
            </a:r>
            <a:r>
              <a:rPr lang="cs-CZ" sz="2800" dirty="0" err="1">
                <a:solidFill>
                  <a:schemeClr val="bg2"/>
                </a:solidFill>
              </a:rPr>
              <a:t>hours</a:t>
            </a:r>
            <a:r>
              <a:rPr lang="cs-CZ" sz="2800" dirty="0">
                <a:solidFill>
                  <a:schemeClr val="bg2"/>
                </a:solidFill>
              </a:rPr>
              <a:t>, </a:t>
            </a:r>
            <a:r>
              <a:rPr lang="cs-CZ" sz="2800" dirty="0" err="1">
                <a:solidFill>
                  <a:schemeClr val="bg2"/>
                </a:solidFill>
              </a:rPr>
              <a:t>child</a:t>
            </a:r>
            <a:r>
              <a:rPr lang="cs-CZ" sz="2800" dirty="0">
                <a:solidFill>
                  <a:schemeClr val="bg2"/>
                </a:solidFill>
              </a:rPr>
              <a:t> </a:t>
            </a:r>
            <a:r>
              <a:rPr lang="cs-CZ" sz="2800" dirty="0" err="1">
                <a:solidFill>
                  <a:schemeClr val="bg2"/>
                </a:solidFill>
              </a:rPr>
              <a:t>labour</a:t>
            </a:r>
            <a:r>
              <a:rPr lang="cs-CZ" sz="2800" dirty="0">
                <a:solidFill>
                  <a:schemeClr val="bg2"/>
                </a:solidFill>
              </a:rPr>
              <a:t>, </a:t>
            </a:r>
            <a:r>
              <a:rPr lang="cs-CZ" sz="2800" dirty="0" err="1">
                <a:solidFill>
                  <a:schemeClr val="bg2"/>
                </a:solidFill>
              </a:rPr>
              <a:t>improved</a:t>
            </a:r>
            <a:r>
              <a:rPr lang="cs-CZ" sz="2800" dirty="0">
                <a:solidFill>
                  <a:schemeClr val="bg2"/>
                </a:solidFill>
              </a:rPr>
              <a:t> </a:t>
            </a:r>
            <a:r>
              <a:rPr lang="cs-CZ" sz="2800" dirty="0" err="1">
                <a:solidFill>
                  <a:schemeClr val="bg2"/>
                </a:solidFill>
              </a:rPr>
              <a:t>health</a:t>
            </a:r>
            <a:r>
              <a:rPr lang="cs-CZ" sz="2800" dirty="0">
                <a:solidFill>
                  <a:schemeClr val="bg2"/>
                </a:solidFill>
              </a:rPr>
              <a:t> and </a:t>
            </a:r>
            <a:r>
              <a:rPr lang="cs-CZ" sz="2800" dirty="0" err="1">
                <a:solidFill>
                  <a:schemeClr val="bg2"/>
                </a:solidFill>
              </a:rPr>
              <a:t>safety</a:t>
            </a:r>
            <a:r>
              <a:rPr lang="cs-CZ" sz="2800" dirty="0">
                <a:solidFill>
                  <a:schemeClr val="bg2"/>
                </a:solidFill>
              </a:rPr>
              <a:t> </a:t>
            </a:r>
            <a:r>
              <a:rPr lang="cs-CZ" sz="2800" dirty="0" err="1">
                <a:solidFill>
                  <a:schemeClr val="bg2"/>
                </a:solidFill>
              </a:rPr>
              <a:t>at</a:t>
            </a:r>
            <a:r>
              <a:rPr lang="cs-CZ" sz="2800" dirty="0">
                <a:solidFill>
                  <a:schemeClr val="bg2"/>
                </a:solidFill>
              </a:rPr>
              <a:t> </a:t>
            </a:r>
            <a:r>
              <a:rPr lang="cs-CZ" sz="2800" dirty="0" err="1">
                <a:solidFill>
                  <a:schemeClr val="bg2"/>
                </a:solidFill>
              </a:rPr>
              <a:t>work</a:t>
            </a:r>
            <a:r>
              <a:rPr lang="cs-CZ" sz="28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1237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err="1">
                <a:solidFill>
                  <a:schemeClr val="bg2"/>
                </a:solidFill>
              </a:rPr>
              <a:t>Key</a:t>
            </a:r>
            <a:r>
              <a:rPr lang="cs-CZ" sz="2800" b="1" dirty="0">
                <a:solidFill>
                  <a:schemeClr val="bg2"/>
                </a:solidFill>
              </a:rPr>
              <a:t> </a:t>
            </a:r>
            <a:r>
              <a:rPr lang="cs-CZ" sz="2800" b="1" dirty="0" err="1">
                <a:solidFill>
                  <a:schemeClr val="bg2"/>
                </a:solidFill>
              </a:rPr>
              <a:t>influencers</a:t>
            </a:r>
            <a:r>
              <a:rPr lang="cs-CZ" sz="2800" b="1" dirty="0">
                <a:solidFill>
                  <a:schemeClr val="bg2"/>
                </a:solidFill>
              </a:rPr>
              <a:t>:</a:t>
            </a:r>
          </a:p>
          <a:p>
            <a:pPr algn="just">
              <a:buFont typeface="Wingdings" panose="05000000000000000000" pitchFamily="2" charset="2"/>
              <a:buChar char="Ø"/>
            </a:pPr>
            <a:r>
              <a:rPr lang="en-US" sz="2800" dirty="0">
                <a:solidFill>
                  <a:schemeClr val="bg2"/>
                </a:solidFill>
              </a:rPr>
              <a:t>Frederick W. Taylor (1856–1915): Father of Scientific Management. Studied workflows to increase efficiency—though often criticized for treating workers like cogs in a machine.</a:t>
            </a:r>
          </a:p>
          <a:p>
            <a:pPr algn="just">
              <a:buFont typeface="Wingdings" panose="05000000000000000000" pitchFamily="2" charset="2"/>
              <a:buChar char="Ø"/>
            </a:pPr>
            <a:r>
              <a:rPr lang="en-US" sz="2800" dirty="0">
                <a:solidFill>
                  <a:schemeClr val="bg2"/>
                </a:solidFill>
              </a:rPr>
              <a:t>Max Weber (1864–1920): Proposed bureaucracy as a rational, structured approach to organizing work (clear hierarchy, defined roles).</a:t>
            </a:r>
          </a:p>
          <a:p>
            <a:pPr marL="0" indent="0" algn="just">
              <a:buNone/>
            </a:pPr>
            <a:r>
              <a:rPr lang="en-US" sz="2800" b="1" dirty="0">
                <a:solidFill>
                  <a:schemeClr val="bg2"/>
                </a:solidFill>
              </a:rPr>
              <a:t>Fun fact: </a:t>
            </a:r>
            <a:r>
              <a:rPr lang="en-US" sz="2800" dirty="0">
                <a:solidFill>
                  <a:schemeClr val="bg2"/>
                </a:solidFill>
              </a:rPr>
              <a:t>Imagine a time when the 8-hour workday was considered revolutionary—this era paved the way for many labor laws we take for granted today!</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4243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err="1">
                <a:solidFill>
                  <a:schemeClr val="bg2"/>
                </a:solidFill>
                <a:effectLst/>
                <a:latin typeface="+mn-lt"/>
              </a:rPr>
              <a:t>How</a:t>
            </a:r>
            <a:r>
              <a:rPr lang="cs-CZ" sz="2800" b="1" dirty="0">
                <a:solidFill>
                  <a:schemeClr val="bg2"/>
                </a:solidFill>
                <a:effectLst/>
                <a:latin typeface="+mn-lt"/>
              </a:rPr>
              <a:t> to </a:t>
            </a:r>
            <a:r>
              <a:rPr lang="cs-CZ" sz="2800" b="1" dirty="0" err="1">
                <a:solidFill>
                  <a:schemeClr val="bg2"/>
                </a:solidFill>
                <a:effectLst/>
                <a:latin typeface="+mn-lt"/>
              </a:rPr>
              <a:t>achieve</a:t>
            </a:r>
            <a:r>
              <a:rPr lang="cs-CZ" sz="2800" b="1" dirty="0">
                <a:solidFill>
                  <a:schemeClr val="bg2"/>
                </a:solidFill>
                <a:effectLst/>
                <a:latin typeface="+mn-lt"/>
              </a:rPr>
              <a:t> </a:t>
            </a:r>
            <a:r>
              <a:rPr lang="cs-CZ" sz="2800" b="1" dirty="0" err="1">
                <a:solidFill>
                  <a:schemeClr val="bg2"/>
                </a:solidFill>
                <a:effectLst/>
                <a:latin typeface="+mn-lt"/>
              </a:rPr>
              <a:t>efficiency</a:t>
            </a:r>
            <a:r>
              <a:rPr lang="cs-CZ" sz="2800" b="1" dirty="0">
                <a:solidFill>
                  <a:schemeClr val="bg2"/>
                </a:solidFill>
              </a:rPr>
              <a:t>?</a:t>
            </a:r>
          </a:p>
          <a:p>
            <a:pPr marL="0" indent="0" algn="just">
              <a:buNone/>
            </a:pPr>
            <a:r>
              <a:rPr lang="cs-CZ" sz="2800" dirty="0">
                <a:solidFill>
                  <a:schemeClr val="bg2"/>
                </a:solidFill>
              </a:rPr>
              <a:t>(</a:t>
            </a:r>
            <a:r>
              <a:rPr lang="cs-CZ" sz="2800" dirty="0" err="1">
                <a:solidFill>
                  <a:schemeClr val="bg2"/>
                </a:solidFill>
              </a:rPr>
              <a:t>notions</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bureaucracy</a:t>
            </a:r>
            <a:r>
              <a:rPr lang="cs-CZ" sz="2800" dirty="0">
                <a:solidFill>
                  <a:schemeClr val="bg2"/>
                </a:solidFill>
              </a:rPr>
              <a:t>, </a:t>
            </a:r>
            <a:r>
              <a:rPr lang="cs-CZ" sz="2800" dirty="0" err="1">
                <a:solidFill>
                  <a:schemeClr val="bg2"/>
                </a:solidFill>
              </a:rPr>
              <a:t>division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labour</a:t>
            </a:r>
            <a:r>
              <a:rPr lang="cs-CZ" sz="2800" dirty="0">
                <a:solidFill>
                  <a:schemeClr val="bg2"/>
                </a:solidFill>
              </a:rPr>
              <a:t>, </a:t>
            </a:r>
            <a:r>
              <a:rPr lang="cs-CZ" sz="2800" i="1" dirty="0" err="1">
                <a:solidFill>
                  <a:schemeClr val="bg2"/>
                </a:solidFill>
              </a:rPr>
              <a:t>Principles</a:t>
            </a:r>
            <a:r>
              <a:rPr lang="cs-CZ" sz="2800" i="1" dirty="0">
                <a:solidFill>
                  <a:schemeClr val="bg2"/>
                </a:solidFill>
              </a:rPr>
              <a:t> </a:t>
            </a:r>
            <a:r>
              <a:rPr lang="cs-CZ" sz="2800" i="1" dirty="0" err="1">
                <a:solidFill>
                  <a:schemeClr val="bg2"/>
                </a:solidFill>
              </a:rPr>
              <a:t>of</a:t>
            </a:r>
            <a:r>
              <a:rPr lang="cs-CZ" sz="2800" i="1" dirty="0">
                <a:solidFill>
                  <a:schemeClr val="bg2"/>
                </a:solidFill>
              </a:rPr>
              <a:t> </a:t>
            </a:r>
            <a:r>
              <a:rPr lang="cs-CZ" sz="2800" i="1" dirty="0" err="1">
                <a:solidFill>
                  <a:schemeClr val="bg2"/>
                </a:solidFill>
              </a:rPr>
              <a:t>Scientific</a:t>
            </a:r>
            <a:r>
              <a:rPr lang="cs-CZ" sz="2800" i="1" dirty="0">
                <a:solidFill>
                  <a:schemeClr val="bg2"/>
                </a:solidFill>
              </a:rPr>
              <a:t> Management</a:t>
            </a:r>
            <a:r>
              <a:rPr lang="cs-CZ" sz="2800" dirty="0">
                <a:solidFill>
                  <a:schemeClr val="bg2"/>
                </a:solidFill>
              </a:rPr>
              <a:t>)</a:t>
            </a:r>
          </a:p>
          <a:p>
            <a:pPr marL="0" indent="0" algn="just">
              <a:buNone/>
            </a:pPr>
            <a:r>
              <a:rPr lang="cs-CZ" sz="2800" b="1" dirty="0">
                <a:solidFill>
                  <a:schemeClr val="bg2"/>
                </a:solidFill>
              </a:rPr>
              <a:t>E</a:t>
            </a:r>
            <a:r>
              <a:rPr lang="en-US" sz="2800" b="1" dirty="0" err="1">
                <a:solidFill>
                  <a:schemeClr val="bg2"/>
                </a:solidFill>
              </a:rPr>
              <a:t>fficiency</a:t>
            </a:r>
            <a:r>
              <a:rPr lang="cs-CZ" sz="2800" b="1" dirty="0">
                <a:solidFill>
                  <a:schemeClr val="bg2"/>
                </a:solidFill>
              </a:rPr>
              <a:t> </a:t>
            </a:r>
            <a:r>
              <a:rPr lang="en-US" sz="2800" b="1" dirty="0">
                <a:solidFill>
                  <a:schemeClr val="bg2"/>
                </a:solidFill>
              </a:rPr>
              <a:t>may be attained through:</a:t>
            </a:r>
            <a:endParaRPr lang="cs-CZ" sz="2800" b="1" dirty="0">
              <a:solidFill>
                <a:schemeClr val="bg2"/>
              </a:solidFill>
            </a:endParaRPr>
          </a:p>
          <a:p>
            <a:pPr marL="514350" indent="-514350" algn="just">
              <a:buAutoNum type="arabicPeriod"/>
            </a:pPr>
            <a:r>
              <a:rPr lang="cs-CZ" sz="2800" dirty="0" err="1">
                <a:solidFill>
                  <a:schemeClr val="bg2"/>
                </a:solidFill>
              </a:rPr>
              <a:t>The</a:t>
            </a:r>
            <a:r>
              <a:rPr lang="cs-CZ" sz="2800" dirty="0">
                <a:solidFill>
                  <a:schemeClr val="bg2"/>
                </a:solidFill>
              </a:rPr>
              <a:t> </a:t>
            </a:r>
            <a:r>
              <a:rPr lang="cs-CZ" sz="2800" dirty="0" err="1">
                <a:solidFill>
                  <a:schemeClr val="bg2"/>
                </a:solidFill>
              </a:rPr>
              <a:t>increasing</a:t>
            </a:r>
            <a:r>
              <a:rPr lang="cs-CZ" sz="2800" dirty="0">
                <a:solidFill>
                  <a:schemeClr val="bg2"/>
                </a:solidFill>
              </a:rPr>
              <a:t> </a:t>
            </a:r>
            <a:r>
              <a:rPr lang="cs-CZ" sz="2800" dirty="0" err="1">
                <a:solidFill>
                  <a:schemeClr val="bg2"/>
                </a:solidFill>
              </a:rPr>
              <a:t>mechanisation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workplace</a:t>
            </a:r>
            <a:r>
              <a:rPr lang="cs-CZ" sz="2800" dirty="0">
                <a:solidFill>
                  <a:schemeClr val="bg2"/>
                </a:solidFill>
              </a:rPr>
              <a:t>.</a:t>
            </a:r>
          </a:p>
          <a:p>
            <a:pPr marL="514350" indent="-514350" algn="just">
              <a:buAutoNum type="arabicPeriod"/>
            </a:pPr>
            <a:r>
              <a:rPr lang="cs-CZ" sz="2800" dirty="0" err="1">
                <a:solidFill>
                  <a:schemeClr val="bg2"/>
                </a:solidFill>
              </a:rPr>
              <a:t>The</a:t>
            </a:r>
            <a:r>
              <a:rPr lang="cs-CZ" sz="2800" dirty="0">
                <a:solidFill>
                  <a:schemeClr val="bg2"/>
                </a:solidFill>
              </a:rPr>
              <a:t> </a:t>
            </a:r>
            <a:r>
              <a:rPr lang="cs-CZ" sz="2800" dirty="0" err="1">
                <a:solidFill>
                  <a:schemeClr val="bg2"/>
                </a:solidFill>
              </a:rPr>
              <a:t>simplification</a:t>
            </a:r>
            <a:r>
              <a:rPr lang="cs-CZ" sz="2800" dirty="0">
                <a:solidFill>
                  <a:schemeClr val="bg2"/>
                </a:solidFill>
              </a:rPr>
              <a:t> and </a:t>
            </a:r>
            <a:r>
              <a:rPr lang="cs-CZ" sz="2800" dirty="0" err="1">
                <a:solidFill>
                  <a:schemeClr val="bg2"/>
                </a:solidFill>
              </a:rPr>
              <a:t>routinisation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work</a:t>
            </a:r>
            <a:r>
              <a:rPr lang="cs-CZ" sz="2800" dirty="0">
                <a:solidFill>
                  <a:schemeClr val="bg2"/>
                </a:solidFill>
              </a:rPr>
              <a:t>.</a:t>
            </a:r>
          </a:p>
          <a:p>
            <a:pPr marL="514350" indent="-514350" algn="just">
              <a:buAutoNum type="arabicPeriod"/>
            </a:pPr>
            <a:r>
              <a:rPr lang="cs-CZ" sz="2800" dirty="0" err="1">
                <a:solidFill>
                  <a:schemeClr val="bg2"/>
                </a:solidFill>
              </a:rPr>
              <a:t>The</a:t>
            </a:r>
            <a:r>
              <a:rPr lang="cs-CZ" sz="2800" dirty="0">
                <a:solidFill>
                  <a:schemeClr val="bg2"/>
                </a:solidFill>
              </a:rPr>
              <a:t> </a:t>
            </a:r>
            <a:r>
              <a:rPr lang="cs-CZ" sz="2800" dirty="0" err="1">
                <a:solidFill>
                  <a:schemeClr val="bg2"/>
                </a:solidFill>
              </a:rPr>
              <a:t>extrinsic</a:t>
            </a:r>
            <a:r>
              <a:rPr lang="cs-CZ" sz="2800" dirty="0">
                <a:solidFill>
                  <a:schemeClr val="bg2"/>
                </a:solidFill>
              </a:rPr>
              <a:t>, out-</a:t>
            </a:r>
            <a:r>
              <a:rPr lang="cs-CZ" sz="2800" dirty="0" err="1">
                <a:solidFill>
                  <a:schemeClr val="bg2"/>
                </a:solidFill>
              </a:rPr>
              <a:t>put</a:t>
            </a:r>
            <a:r>
              <a:rPr lang="cs-CZ" sz="2800" dirty="0">
                <a:solidFill>
                  <a:schemeClr val="bg2"/>
                </a:solidFill>
              </a:rPr>
              <a:t> </a:t>
            </a:r>
            <a:r>
              <a:rPr lang="cs-CZ" sz="2800" dirty="0" err="1">
                <a:solidFill>
                  <a:schemeClr val="bg2"/>
                </a:solidFill>
              </a:rPr>
              <a:t>related</a:t>
            </a:r>
            <a:r>
              <a:rPr lang="cs-CZ" sz="2800" dirty="0">
                <a:solidFill>
                  <a:schemeClr val="bg2"/>
                </a:solidFill>
              </a:rPr>
              <a:t>, </a:t>
            </a:r>
            <a:r>
              <a:rPr lang="cs-CZ" sz="2800" dirty="0" err="1">
                <a:solidFill>
                  <a:schemeClr val="bg2"/>
                </a:solidFill>
              </a:rPr>
              <a:t>reward-based</a:t>
            </a:r>
            <a:r>
              <a:rPr lang="cs-CZ" sz="2800" dirty="0">
                <a:solidFill>
                  <a:schemeClr val="bg2"/>
                </a:solidFill>
              </a:rPr>
              <a:t> </a:t>
            </a:r>
            <a:r>
              <a:rPr lang="cs-CZ" sz="2800" dirty="0" err="1">
                <a:solidFill>
                  <a:schemeClr val="bg2"/>
                </a:solidFill>
              </a:rPr>
              <a:t>motiovation</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employees</a:t>
            </a:r>
            <a:r>
              <a:rPr lang="cs-CZ" sz="28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19980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r>
              <a:rPr lang="cs-CZ" sz="2800" b="1" dirty="0">
                <a:solidFill>
                  <a:schemeClr val="bg2"/>
                </a:solidFill>
              </a:rPr>
              <a:t>1st </a:t>
            </a:r>
            <a:r>
              <a:rPr lang="cs-CZ" sz="2800" b="1" dirty="0" err="1">
                <a:solidFill>
                  <a:schemeClr val="bg2"/>
                </a:solidFill>
              </a:rPr>
              <a:t>stage</a:t>
            </a:r>
            <a:r>
              <a:rPr lang="cs-CZ" sz="2800" b="1" dirty="0">
                <a:solidFill>
                  <a:schemeClr val="bg2"/>
                </a:solidFill>
              </a:rPr>
              <a:t> - </a:t>
            </a:r>
            <a:r>
              <a:rPr lang="cs-CZ" sz="2800" b="1" dirty="0" err="1">
                <a:solidFill>
                  <a:schemeClr val="bg2"/>
                </a:solidFill>
              </a:rPr>
              <a:t>people</a:t>
            </a:r>
            <a:r>
              <a:rPr lang="cs-CZ" sz="2800" b="1" dirty="0">
                <a:solidFill>
                  <a:schemeClr val="bg2"/>
                </a:solidFill>
              </a:rPr>
              <a:t> care (care </a:t>
            </a:r>
            <a:r>
              <a:rPr lang="cs-CZ" sz="2800" b="1" dirty="0" err="1">
                <a:solidFill>
                  <a:schemeClr val="bg2"/>
                </a:solidFill>
              </a:rPr>
              <a:t>about</a:t>
            </a:r>
            <a:r>
              <a:rPr lang="cs-CZ" sz="2800" b="1" dirty="0">
                <a:solidFill>
                  <a:schemeClr val="bg2"/>
                </a:solidFill>
              </a:rPr>
              <a:t> </a:t>
            </a:r>
            <a:r>
              <a:rPr lang="cs-CZ" sz="2800" b="1" dirty="0" err="1">
                <a:solidFill>
                  <a:schemeClr val="bg2"/>
                </a:solidFill>
              </a:rPr>
              <a:t>employees</a:t>
            </a:r>
            <a:r>
              <a:rPr lang="cs-CZ" sz="2800" b="1" dirty="0">
                <a:solidFill>
                  <a:schemeClr val="bg2"/>
                </a:solidFill>
              </a:rPr>
              <a:t>)</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1920 - 30</a:t>
            </a:r>
          </a:p>
          <a:p>
            <a:pPr algn="just">
              <a:buFont typeface="Wingdings" panose="05000000000000000000" pitchFamily="2" charset="2"/>
              <a:buChar char="Ø"/>
            </a:pPr>
            <a:r>
              <a:rPr lang="cs-CZ" sz="2800" dirty="0" err="1">
                <a:solidFill>
                  <a:schemeClr val="bg2"/>
                </a:solidFill>
              </a:rPr>
              <a:t>technical</a:t>
            </a:r>
            <a:r>
              <a:rPr lang="cs-CZ" sz="2800" dirty="0">
                <a:solidFill>
                  <a:schemeClr val="bg2"/>
                </a:solidFill>
              </a:rPr>
              <a:t> </a:t>
            </a:r>
            <a:r>
              <a:rPr lang="cs-CZ" sz="2800" dirty="0" err="1">
                <a:solidFill>
                  <a:schemeClr val="bg2"/>
                </a:solidFill>
              </a:rPr>
              <a:t>aspect</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hiring</a:t>
            </a:r>
            <a:r>
              <a:rPr lang="cs-CZ" sz="2800" dirty="0">
                <a:solidFill>
                  <a:schemeClr val="bg2"/>
                </a:solidFill>
              </a:rPr>
              <a:t>, </a:t>
            </a:r>
            <a:r>
              <a:rPr lang="cs-CZ" sz="2800" dirty="0" err="1">
                <a:solidFill>
                  <a:schemeClr val="bg2"/>
                </a:solidFill>
              </a:rPr>
              <a:t>evaluating</a:t>
            </a:r>
            <a:r>
              <a:rPr lang="cs-CZ" sz="2800" dirty="0">
                <a:solidFill>
                  <a:schemeClr val="bg2"/>
                </a:solidFill>
              </a:rPr>
              <a:t>, </a:t>
            </a:r>
            <a:r>
              <a:rPr lang="cs-CZ" sz="2800" dirty="0" err="1">
                <a:solidFill>
                  <a:schemeClr val="bg2"/>
                </a:solidFill>
              </a:rPr>
              <a:t>training</a:t>
            </a:r>
            <a:r>
              <a:rPr lang="cs-CZ" sz="2800" dirty="0">
                <a:solidFill>
                  <a:schemeClr val="bg2"/>
                </a:solidFill>
              </a:rPr>
              <a:t>, </a:t>
            </a:r>
            <a:r>
              <a:rPr lang="cs-CZ" sz="2800" dirty="0" err="1">
                <a:solidFill>
                  <a:schemeClr val="bg2"/>
                </a:solidFill>
              </a:rPr>
              <a:t>compensating</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Taylorism, often referred to as Scientific Management, was the first theory of management to focus specifically on analyzing and optimizing workflows</a:t>
            </a:r>
            <a:r>
              <a:rPr lang="cs-CZ" sz="2800" dirty="0">
                <a:solidFill>
                  <a:schemeClr val="bg2"/>
                </a:solidFill>
              </a:rPr>
              <a:t>, but </a:t>
            </a:r>
            <a:r>
              <a:rPr lang="cs-CZ" sz="2800" dirty="0" err="1">
                <a:solidFill>
                  <a:schemeClr val="bg2"/>
                </a:solidFill>
              </a:rPr>
              <a:t>then</a:t>
            </a:r>
            <a:r>
              <a:rPr lang="cs-CZ" sz="2800" dirty="0">
                <a:solidFill>
                  <a:schemeClr val="bg2"/>
                </a:solidFill>
              </a:rPr>
              <a:t> </a:t>
            </a:r>
            <a:r>
              <a:rPr lang="cs-CZ" sz="2800" dirty="0" err="1">
                <a:solidFill>
                  <a:schemeClr val="bg2"/>
                </a:solidFill>
              </a:rPr>
              <a:t>came</a:t>
            </a:r>
            <a:r>
              <a:rPr lang="en-US" sz="2800" dirty="0">
                <a:solidFill>
                  <a:schemeClr val="bg2"/>
                </a:solidFill>
              </a:rPr>
              <a:t> </a:t>
            </a:r>
            <a:endParaRPr lang="cs-CZ" sz="2800" dirty="0">
              <a:solidFill>
                <a:schemeClr val="bg2"/>
              </a:solidFill>
            </a:endParaRPr>
          </a:p>
          <a:p>
            <a:pPr algn="just">
              <a:buFont typeface="Wingdings" panose="05000000000000000000" pitchFamily="2" charset="2"/>
              <a:buChar char="Ø"/>
            </a:pPr>
            <a:r>
              <a:rPr lang="cs-CZ" sz="2800" b="1" dirty="0" err="1">
                <a:solidFill>
                  <a:schemeClr val="bg2"/>
                </a:solidFill>
              </a:rPr>
              <a:t>conflict</a:t>
            </a:r>
            <a:r>
              <a:rPr lang="cs-CZ" sz="2800" b="1" dirty="0">
                <a:solidFill>
                  <a:schemeClr val="bg2"/>
                </a:solidFill>
              </a:rPr>
              <a:t> </a:t>
            </a:r>
            <a:r>
              <a:rPr lang="cs-CZ" sz="2800" b="1" dirty="0" err="1">
                <a:solidFill>
                  <a:schemeClr val="bg2"/>
                </a:solidFill>
              </a:rPr>
              <a:t>of</a:t>
            </a:r>
            <a:r>
              <a:rPr lang="cs-CZ" sz="2800" b="1" dirty="0">
                <a:solidFill>
                  <a:schemeClr val="bg2"/>
                </a:solidFill>
              </a:rPr>
              <a:t> </a:t>
            </a:r>
            <a:r>
              <a:rPr lang="cs-CZ" sz="2800" b="1" dirty="0" err="1">
                <a:solidFill>
                  <a:schemeClr val="bg2"/>
                </a:solidFill>
              </a:rPr>
              <a:t>managers</a:t>
            </a:r>
            <a:r>
              <a:rPr lang="cs-CZ" sz="2800" b="1" dirty="0">
                <a:solidFill>
                  <a:schemeClr val="bg2"/>
                </a:solidFill>
              </a:rPr>
              <a:t> and </a:t>
            </a:r>
            <a:r>
              <a:rPr lang="cs-CZ" sz="2800" b="1" dirty="0" err="1">
                <a:solidFill>
                  <a:schemeClr val="bg2"/>
                </a:solidFill>
              </a:rPr>
              <a:t>employees</a:t>
            </a:r>
            <a:r>
              <a:rPr lang="cs-CZ" sz="2800" b="1" dirty="0">
                <a:solidFill>
                  <a:schemeClr val="bg2"/>
                </a:solidFill>
              </a:rPr>
              <a:t> </a:t>
            </a:r>
            <a:r>
              <a:rPr lang="cs-CZ" sz="2800" dirty="0">
                <a:solidFill>
                  <a:schemeClr val="bg2"/>
                </a:solidFill>
              </a:rPr>
              <a:t>– </a:t>
            </a:r>
            <a:r>
              <a:rPr lang="cs-CZ" sz="2800" dirty="0" err="1">
                <a:solidFill>
                  <a:schemeClr val="bg2"/>
                </a:solidFill>
              </a:rPr>
              <a:t>motivation</a:t>
            </a:r>
            <a:r>
              <a:rPr lang="cs-CZ" sz="2800" dirty="0">
                <a:solidFill>
                  <a:schemeClr val="bg2"/>
                </a:solidFill>
              </a:rPr>
              <a:t>/</a:t>
            </a:r>
            <a:r>
              <a:rPr lang="cs-CZ" sz="2800" dirty="0" err="1">
                <a:solidFill>
                  <a:schemeClr val="bg2"/>
                </a:solidFill>
              </a:rPr>
              <a:t>only</a:t>
            </a:r>
            <a:r>
              <a:rPr lang="cs-CZ" sz="2800" dirty="0">
                <a:solidFill>
                  <a:schemeClr val="bg2"/>
                </a:solidFill>
              </a:rPr>
              <a:t> </a:t>
            </a:r>
            <a:r>
              <a:rPr lang="cs-CZ" sz="2800" dirty="0" err="1">
                <a:solidFill>
                  <a:schemeClr val="bg2"/>
                </a:solidFill>
              </a:rPr>
              <a:t>money</a:t>
            </a:r>
            <a:endParaRPr lang="cs-CZ" sz="2800" dirty="0">
              <a:solidFill>
                <a:schemeClr val="bg2"/>
              </a:solidFill>
            </a:endParaRPr>
          </a:p>
          <a:p>
            <a:pPr algn="just">
              <a:buFont typeface="Wingdings" panose="05000000000000000000" pitchFamily="2" charset="2"/>
              <a:buChar char="Ø"/>
            </a:pPr>
            <a:r>
              <a:rPr lang="cs-CZ" sz="2800" dirty="0">
                <a:solidFill>
                  <a:schemeClr val="bg2"/>
                </a:solidFill>
              </a:rPr>
              <a:t>a </a:t>
            </a:r>
            <a:r>
              <a:rPr lang="cs-CZ" sz="2800" dirty="0" err="1">
                <a:solidFill>
                  <a:schemeClr val="bg2"/>
                </a:solidFill>
              </a:rPr>
              <a:t>human</a:t>
            </a:r>
            <a:r>
              <a:rPr lang="cs-CZ" sz="2800" dirty="0">
                <a:solidFill>
                  <a:schemeClr val="bg2"/>
                </a:solidFill>
              </a:rPr>
              <a:t> </a:t>
            </a:r>
            <a:r>
              <a:rPr lang="cs-CZ" sz="2800" dirty="0" err="1">
                <a:solidFill>
                  <a:schemeClr val="bg2"/>
                </a:solidFill>
              </a:rPr>
              <a:t>was</a:t>
            </a:r>
            <a:r>
              <a:rPr lang="cs-CZ" sz="2800" dirty="0">
                <a:solidFill>
                  <a:schemeClr val="bg2"/>
                </a:solidFill>
              </a:rPr>
              <a:t> a part </a:t>
            </a:r>
            <a:r>
              <a:rPr lang="cs-CZ" sz="2800" dirty="0" err="1">
                <a:solidFill>
                  <a:schemeClr val="bg2"/>
                </a:solidFill>
              </a:rPr>
              <a:t>of</a:t>
            </a:r>
            <a:r>
              <a:rPr lang="cs-CZ" sz="2800" dirty="0">
                <a:solidFill>
                  <a:schemeClr val="bg2"/>
                </a:solidFill>
              </a:rPr>
              <a:t> </a:t>
            </a:r>
            <a:r>
              <a:rPr lang="cs-CZ" sz="2800" dirty="0" err="1">
                <a:solidFill>
                  <a:schemeClr val="bg2"/>
                </a:solidFill>
              </a:rPr>
              <a:t>technological</a:t>
            </a:r>
            <a:r>
              <a:rPr lang="cs-CZ" sz="2800" dirty="0">
                <a:solidFill>
                  <a:schemeClr val="bg2"/>
                </a:solidFill>
              </a:rPr>
              <a:t> </a:t>
            </a:r>
            <a:r>
              <a:rPr lang="cs-CZ" sz="2800" dirty="0" err="1">
                <a:solidFill>
                  <a:schemeClr val="bg2"/>
                </a:solidFill>
              </a:rPr>
              <a:t>process</a:t>
            </a:r>
            <a:r>
              <a:rPr lang="cs-CZ" sz="2800" dirty="0">
                <a:solidFill>
                  <a:schemeClr val="bg2"/>
                </a:solidFill>
              </a:rPr>
              <a:t> </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
        <p:nvSpPr>
          <p:cNvPr id="2" name="Šipka: doprava 1">
            <a:extLst>
              <a:ext uri="{FF2B5EF4-FFF2-40B4-BE49-F238E27FC236}">
                <a16:creationId xmlns:a16="http://schemas.microsoft.com/office/drawing/2014/main" id="{829573B1-B73F-4D19-AD9A-8D846374CECB}"/>
              </a:ext>
            </a:extLst>
          </p:cNvPr>
          <p:cNvSpPr/>
          <p:nvPr/>
        </p:nvSpPr>
        <p:spPr bwMode="auto">
          <a:xfrm>
            <a:off x="7164288" y="573325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98284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Developement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323528" y="1196752"/>
            <a:ext cx="8640960" cy="5095889"/>
          </a:xfrm>
        </p:spPr>
        <p:txBody>
          <a:bodyPr>
            <a:noAutofit/>
          </a:bodyPr>
          <a:lstStyle/>
          <a:p>
            <a:pPr marL="0" indent="0" algn="just">
              <a:buNone/>
            </a:pPr>
            <a:endParaRPr lang="cs-CZ" sz="2400" dirty="0">
              <a:solidFill>
                <a:schemeClr val="bg2"/>
              </a:solidFill>
            </a:endParaRPr>
          </a:p>
          <a:p>
            <a:pPr marL="0" indent="0" algn="just">
              <a:buNone/>
            </a:pPr>
            <a:r>
              <a:rPr lang="en-US" sz="2400" dirty="0">
                <a:solidFill>
                  <a:schemeClr val="bg2"/>
                </a:solidFill>
              </a:rPr>
              <a:t>Growing interest in employee well-being beyond mere wages or efficiency.</a:t>
            </a:r>
            <a:endParaRPr lang="cs-CZ" sz="2400" dirty="0">
              <a:solidFill>
                <a:schemeClr val="bg2"/>
              </a:solidFill>
            </a:endParaRPr>
          </a:p>
          <a:p>
            <a:pPr marL="0" indent="0" algn="just">
              <a:buNone/>
            </a:pPr>
            <a:r>
              <a:rPr lang="en-US" sz="2400" dirty="0">
                <a:solidFill>
                  <a:schemeClr val="bg2"/>
                </a:solidFill>
              </a:rPr>
              <a:t>Early forms of employee training, basic benefits, and first serious attempts at improving work conditions.</a:t>
            </a:r>
            <a:endParaRPr lang="cs-CZ" sz="2400" dirty="0">
              <a:solidFill>
                <a:schemeClr val="bg2"/>
              </a:solidFill>
            </a:endParaRPr>
          </a:p>
          <a:p>
            <a:pPr marL="0" indent="0" algn="just">
              <a:buNone/>
            </a:pPr>
            <a:r>
              <a:rPr lang="en-US" sz="2400" b="1" dirty="0">
                <a:solidFill>
                  <a:schemeClr val="bg2"/>
                </a:solidFill>
              </a:rPr>
              <a:t>Key Influencers</a:t>
            </a:r>
            <a:r>
              <a:rPr lang="en-US" sz="2400" dirty="0">
                <a:solidFill>
                  <a:schemeClr val="bg2"/>
                </a:solidFill>
              </a:rPr>
              <a:t>:</a:t>
            </a:r>
          </a:p>
          <a:p>
            <a:pPr algn="just">
              <a:buFont typeface="Wingdings" panose="05000000000000000000" pitchFamily="2" charset="2"/>
              <a:buChar char="Ø"/>
            </a:pPr>
            <a:r>
              <a:rPr lang="en-US" sz="2400" dirty="0">
                <a:solidFill>
                  <a:schemeClr val="bg2"/>
                </a:solidFill>
              </a:rPr>
              <a:t>    Elton Mayo (1880–1949): Led the Hawthorne Experiments, finding that social factors—like feeling valued—boost productivity.</a:t>
            </a:r>
          </a:p>
          <a:p>
            <a:pPr algn="just">
              <a:buFont typeface="Wingdings" panose="05000000000000000000" pitchFamily="2" charset="2"/>
              <a:buChar char="Ø"/>
            </a:pPr>
            <a:r>
              <a:rPr lang="en-US" sz="2400" dirty="0">
                <a:solidFill>
                  <a:schemeClr val="bg2"/>
                </a:solidFill>
              </a:rPr>
              <a:t>    Mary Parker Follett (1868–1933): Pioneered ideas of cooperative leadership and the importance of human interaction in organizations.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
        <p:nvSpPr>
          <p:cNvPr id="2" name="Šipka: doprava 1">
            <a:extLst>
              <a:ext uri="{FF2B5EF4-FFF2-40B4-BE49-F238E27FC236}">
                <a16:creationId xmlns:a16="http://schemas.microsoft.com/office/drawing/2014/main" id="{10701F65-CA0B-4307-991F-A32FF08107A5}"/>
              </a:ext>
            </a:extLst>
          </p:cNvPr>
          <p:cNvSpPr/>
          <p:nvPr/>
        </p:nvSpPr>
        <p:spPr bwMode="auto">
          <a:xfrm>
            <a:off x="395536" y="120695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4649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2016224"/>
          </a:xfrm>
        </p:spPr>
        <p:txBody>
          <a:bodyPr/>
          <a:lstStyle/>
          <a:p>
            <a:pPr algn="just" eaLnBrk="1" hangingPunct="1">
              <a:defRPr/>
            </a:pPr>
            <a:r>
              <a:rPr lang="en-US" sz="3300" b="1" dirty="0">
                <a:solidFill>
                  <a:schemeClr val="bg2"/>
                </a:solidFill>
                <a:effectLst/>
                <a:latin typeface="+mn-lt"/>
              </a:rPr>
              <a:t>The Hawthorne Experiments showed that being observed can itself improve performance—so yes, your study group might work harder if everyone’s watching!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3068960"/>
            <a:ext cx="8640960" cy="3455664"/>
          </a:xfrm>
        </p:spPr>
        <p:txBody>
          <a:bodyPr>
            <a:noAutofit/>
          </a:bodyPr>
          <a:lstStyle/>
          <a:p>
            <a:pPr marL="0" indent="0" algn="just">
              <a:buNone/>
            </a:pPr>
            <a:r>
              <a:rPr lang="cs-CZ" sz="2400" b="1" dirty="0" err="1">
                <a:solidFill>
                  <a:schemeClr val="bg2"/>
                </a:solidFill>
              </a:rPr>
              <a:t>The</a:t>
            </a:r>
            <a:r>
              <a:rPr lang="cs-CZ" sz="2400" b="1" dirty="0">
                <a:solidFill>
                  <a:schemeClr val="bg2"/>
                </a:solidFill>
              </a:rPr>
              <a:t> </a:t>
            </a:r>
            <a:r>
              <a:rPr lang="cs-CZ" sz="2400" b="1" dirty="0" err="1">
                <a:solidFill>
                  <a:schemeClr val="bg2"/>
                </a:solidFill>
              </a:rPr>
              <a:t>Hawthorne</a:t>
            </a:r>
            <a:r>
              <a:rPr lang="cs-CZ" sz="2400" b="1" dirty="0">
                <a:solidFill>
                  <a:schemeClr val="bg2"/>
                </a:solidFill>
              </a:rPr>
              <a:t> </a:t>
            </a:r>
            <a:r>
              <a:rPr lang="cs-CZ" sz="2400" b="1" dirty="0" err="1">
                <a:solidFill>
                  <a:schemeClr val="bg2"/>
                </a:solidFill>
              </a:rPr>
              <a:t>Effect</a:t>
            </a:r>
            <a:endParaRPr lang="cs-CZ" sz="2400" dirty="0">
              <a:solidFill>
                <a:schemeClr val="bg2"/>
              </a:solidFill>
            </a:endParaRPr>
          </a:p>
          <a:p>
            <a:pPr algn="just">
              <a:buFont typeface="Wingdings" panose="05000000000000000000" pitchFamily="2" charset="2"/>
              <a:buChar char="Ø"/>
            </a:pPr>
            <a:r>
              <a:rPr lang="cs-CZ" sz="2400" dirty="0">
                <a:solidFill>
                  <a:schemeClr val="bg2"/>
                </a:solidFill>
              </a:rPr>
              <a:t>1924 - 1933</a:t>
            </a:r>
          </a:p>
          <a:p>
            <a:pPr algn="just">
              <a:buFont typeface="Wingdings" panose="05000000000000000000" pitchFamily="2" charset="2"/>
              <a:buChar char="Ø"/>
            </a:pPr>
            <a:r>
              <a:rPr lang="en-US" sz="2400" dirty="0">
                <a:solidFill>
                  <a:schemeClr val="bg2"/>
                </a:solidFill>
              </a:rPr>
              <a:t>Hawthorne Experiments at Western Electric originally aimed to study the impact of lighting on worker productivity. Surprisingly, social and psychological factors (feeling recognized, attention from management, group relationships) proved more influential than physical conditions. This became known as the Hawthorne Effect, where the mere awareness of being observed can boost performance.</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775523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9090</TotalTime>
  <Words>1936</Words>
  <Application>Microsoft Office PowerPoint</Application>
  <PresentationFormat>Předvádění na obrazovce (4:3)</PresentationFormat>
  <Paragraphs>227</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Times New Roman</vt:lpstr>
      <vt:lpstr>Wingdings</vt:lpstr>
      <vt:lpstr>Vzletný</vt:lpstr>
      <vt:lpstr>Prezentace aplikace PowerPoint</vt:lpstr>
      <vt:lpstr>Experts from practice - topics</vt:lpstr>
      <vt:lpstr>Content</vt:lpstr>
      <vt:lpstr>Developement of HRM</vt:lpstr>
      <vt:lpstr>Developement of HRM</vt:lpstr>
      <vt:lpstr>Developement of HRM</vt:lpstr>
      <vt:lpstr>Developement of HRM</vt:lpstr>
      <vt:lpstr>Developement of HRM</vt:lpstr>
      <vt:lpstr>The Hawthorne Experiments showed that being observed can itself improve performance—so yes, your study group might work harder if everyone’s watching!</vt:lpstr>
      <vt:lpstr>Developement of HRM</vt:lpstr>
      <vt:lpstr>Developement of HRM</vt:lpstr>
      <vt:lpstr>Developement of HRM</vt:lpstr>
      <vt:lpstr>Developement of HRM</vt:lpstr>
      <vt:lpstr>Developement of HRM</vt:lpstr>
      <vt:lpstr>Developement of HRM</vt:lpstr>
      <vt:lpstr>Developement of HRM</vt:lpstr>
      <vt:lpstr>Developement of HRM</vt:lpstr>
      <vt:lpstr>Developement of HRM</vt:lpstr>
      <vt:lpstr>Developement of HRM</vt:lpstr>
      <vt:lpstr>Key differencies</vt:lpstr>
      <vt:lpstr>Hard x soft HRM</vt:lpstr>
      <vt:lpstr>Hard x soft HRM</vt:lpstr>
      <vt:lpstr>Common HR activities</vt:lpstr>
      <vt:lpstr>The pillars of HRM</vt:lpstr>
      <vt:lpstr>Company culture</vt:lpstr>
      <vt:lpstr>CSR pyramid</vt:lpstr>
      <vt:lpstr>CSR in the social area </vt:lpstr>
      <vt:lpstr>Sustainability</vt:lpstr>
      <vt:lpstr>TASK 1</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253</cp:revision>
  <cp:lastPrinted>1601-01-01T00:00:00Z</cp:lastPrinted>
  <dcterms:created xsi:type="dcterms:W3CDTF">2005-09-23T13:42:26Z</dcterms:created>
  <dcterms:modified xsi:type="dcterms:W3CDTF">2025-02-24T14:48:45Z</dcterms:modified>
</cp:coreProperties>
</file>