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6" r:id="rId3"/>
    <p:sldId id="267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37" autoAdjust="0"/>
    <p:restoredTop sz="95967"/>
  </p:normalViewPr>
  <p:slideViewPr>
    <p:cSldViewPr snapToGrid="0">
      <p:cViewPr varScale="1">
        <p:scale>
          <a:sx n="101" d="100"/>
          <a:sy n="101" d="100"/>
        </p:scale>
        <p:origin x="208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áš Gongol" userId="6004f809-8ea5-41b2-b378-ad4f0af6f059" providerId="ADAL" clId="{71502B6F-3A61-054A-BB1F-5D324EFD2DD3}"/>
    <pc:docChg chg="modSld">
      <pc:chgData name="Tomáš Gongol" userId="6004f809-8ea5-41b2-b378-ad4f0af6f059" providerId="ADAL" clId="{71502B6F-3A61-054A-BB1F-5D324EFD2DD3}" dt="2024-02-23T08:35:58.488" v="23" actId="20577"/>
      <pc:docMkLst>
        <pc:docMk/>
      </pc:docMkLst>
      <pc:sldChg chg="modSp mod">
        <pc:chgData name="Tomáš Gongol" userId="6004f809-8ea5-41b2-b378-ad4f0af6f059" providerId="ADAL" clId="{71502B6F-3A61-054A-BB1F-5D324EFD2DD3}" dt="2024-02-23T08:35:58.488" v="23" actId="20577"/>
        <pc:sldMkLst>
          <pc:docMk/>
          <pc:sldMk cId="545460588" sldId="266"/>
        </pc:sldMkLst>
        <pc:spChg chg="mod">
          <ac:chgData name="Tomáš Gongol" userId="6004f809-8ea5-41b2-b378-ad4f0af6f059" providerId="ADAL" clId="{71502B6F-3A61-054A-BB1F-5D324EFD2DD3}" dt="2024-02-23T08:35:40.031" v="3" actId="20577"/>
          <ac:spMkLst>
            <pc:docMk/>
            <pc:sldMk cId="545460588" sldId="266"/>
            <ac:spMk id="2" creationId="{DAF195A7-5845-144B-A584-52A99499E631}"/>
          </ac:spMkLst>
        </pc:spChg>
        <pc:spChg chg="mod">
          <ac:chgData name="Tomáš Gongol" userId="6004f809-8ea5-41b2-b378-ad4f0af6f059" providerId="ADAL" clId="{71502B6F-3A61-054A-BB1F-5D324EFD2DD3}" dt="2024-02-23T08:35:58.488" v="23" actId="20577"/>
          <ac:spMkLst>
            <pc:docMk/>
            <pc:sldMk cId="545460588" sldId="266"/>
            <ac:spMk id="3" creationId="{791D39E2-B7E4-4E4F-9F26-2776916B33B4}"/>
          </ac:spMkLst>
        </pc:spChg>
      </pc:sldChg>
    </pc:docChg>
  </pc:docChgLst>
  <pc:docChgLst>
    <pc:chgData name="Tomáš Gongol" userId="6004f809-8ea5-41b2-b378-ad4f0af6f059" providerId="ADAL" clId="{E7FA4585-93E4-4F4D-9909-8370F84A8F76}"/>
    <pc:docChg chg="undo custSel modSld">
      <pc:chgData name="Tomáš Gongol" userId="6004f809-8ea5-41b2-b378-ad4f0af6f059" providerId="ADAL" clId="{E7FA4585-93E4-4F4D-9909-8370F84A8F76}" dt="2021-09-22T15:33:00.839" v="23" actId="20577"/>
      <pc:docMkLst>
        <pc:docMk/>
      </pc:docMkLst>
      <pc:sldChg chg="modSp mod">
        <pc:chgData name="Tomáš Gongol" userId="6004f809-8ea5-41b2-b378-ad4f0af6f059" providerId="ADAL" clId="{E7FA4585-93E4-4F4D-9909-8370F84A8F76}" dt="2021-09-22T15:33:00.839" v="23" actId="20577"/>
        <pc:sldMkLst>
          <pc:docMk/>
          <pc:sldMk cId="545460588" sldId="266"/>
        </pc:sldMkLst>
        <pc:spChg chg="mod">
          <ac:chgData name="Tomáš Gongol" userId="6004f809-8ea5-41b2-b378-ad4f0af6f059" providerId="ADAL" clId="{E7FA4585-93E4-4F4D-9909-8370F84A8F76}" dt="2021-09-22T15:33:00.839" v="23" actId="20577"/>
          <ac:spMkLst>
            <pc:docMk/>
            <pc:sldMk cId="545460588" sldId="266"/>
            <ac:spMk id="2" creationId="{DAF195A7-5845-144B-A584-52A99499E631}"/>
          </ac:spMkLst>
        </pc:spChg>
        <pc:spChg chg="mod">
          <ac:chgData name="Tomáš Gongol" userId="6004f809-8ea5-41b2-b378-ad4f0af6f059" providerId="ADAL" clId="{E7FA4585-93E4-4F4D-9909-8370F84A8F76}" dt="2021-09-22T15:32:50.058" v="19" actId="20577"/>
          <ac:spMkLst>
            <pc:docMk/>
            <pc:sldMk cId="545460588" sldId="266"/>
            <ac:spMk id="3" creationId="{791D39E2-B7E4-4E4F-9F26-2776916B33B4}"/>
          </ac:spMkLst>
        </pc:spChg>
      </pc:sldChg>
    </pc:docChg>
  </pc:docChgLst>
  <pc:docChgLst>
    <pc:chgData name="Tomáš Gongol" userId="6004f809-8ea5-41b2-b378-ad4f0af6f059" providerId="ADAL" clId="{27D938F1-4643-5349-A1CB-C91A6ECDA195}"/>
    <pc:docChg chg="undo custSel addSld delSld modSld">
      <pc:chgData name="Tomáš Gongol" userId="6004f809-8ea5-41b2-b378-ad4f0af6f059" providerId="ADAL" clId="{27D938F1-4643-5349-A1CB-C91A6ECDA195}" dt="2023-02-17T16:05:55.641" v="63" actId="478"/>
      <pc:docMkLst>
        <pc:docMk/>
      </pc:docMkLst>
      <pc:sldChg chg="modSp mod">
        <pc:chgData name="Tomáš Gongol" userId="6004f809-8ea5-41b2-b378-ad4f0af6f059" providerId="ADAL" clId="{27D938F1-4643-5349-A1CB-C91A6ECDA195}" dt="2023-02-17T15:23:07.285" v="57" actId="20577"/>
        <pc:sldMkLst>
          <pc:docMk/>
          <pc:sldMk cId="545460588" sldId="266"/>
        </pc:sldMkLst>
        <pc:spChg chg="mod">
          <ac:chgData name="Tomáš Gongol" userId="6004f809-8ea5-41b2-b378-ad4f0af6f059" providerId="ADAL" clId="{27D938F1-4643-5349-A1CB-C91A6ECDA195}" dt="2023-02-17T15:22:28.167" v="5" actId="20577"/>
          <ac:spMkLst>
            <pc:docMk/>
            <pc:sldMk cId="545460588" sldId="266"/>
            <ac:spMk id="2" creationId="{DAF195A7-5845-144B-A584-52A99499E631}"/>
          </ac:spMkLst>
        </pc:spChg>
        <pc:spChg chg="mod">
          <ac:chgData name="Tomáš Gongol" userId="6004f809-8ea5-41b2-b378-ad4f0af6f059" providerId="ADAL" clId="{27D938F1-4643-5349-A1CB-C91A6ECDA195}" dt="2023-02-17T15:23:07.285" v="57" actId="20577"/>
          <ac:spMkLst>
            <pc:docMk/>
            <pc:sldMk cId="545460588" sldId="266"/>
            <ac:spMk id="3" creationId="{791D39E2-B7E4-4E4F-9F26-2776916B33B4}"/>
          </ac:spMkLst>
        </pc:spChg>
      </pc:sldChg>
      <pc:sldChg chg="addSp delSp modSp add del mod">
        <pc:chgData name="Tomáš Gongol" userId="6004f809-8ea5-41b2-b378-ad4f0af6f059" providerId="ADAL" clId="{27D938F1-4643-5349-A1CB-C91A6ECDA195}" dt="2023-02-17T16:05:55.641" v="63" actId="478"/>
        <pc:sldMkLst>
          <pc:docMk/>
          <pc:sldMk cId="905168630" sldId="267"/>
        </pc:sldMkLst>
        <pc:spChg chg="mod">
          <ac:chgData name="Tomáš Gongol" userId="6004f809-8ea5-41b2-b378-ad4f0af6f059" providerId="ADAL" clId="{27D938F1-4643-5349-A1CB-C91A6ECDA195}" dt="2023-02-17T16:05:48.444" v="61" actId="6549"/>
          <ac:spMkLst>
            <pc:docMk/>
            <pc:sldMk cId="905168630" sldId="267"/>
            <ac:spMk id="3" creationId="{536F6926-296F-4F45-A924-5E6DA83F97C3}"/>
          </ac:spMkLst>
        </pc:spChg>
        <pc:picChg chg="add del mod">
          <ac:chgData name="Tomáš Gongol" userId="6004f809-8ea5-41b2-b378-ad4f0af6f059" providerId="ADAL" clId="{27D938F1-4643-5349-A1CB-C91A6ECDA195}" dt="2023-02-17T16:05:55.641" v="63" actId="478"/>
          <ac:picMkLst>
            <pc:docMk/>
            <pc:sldMk cId="905168630" sldId="267"/>
            <ac:picMk id="4" creationId="{D38CD205-1DEB-C7C5-D78E-1AD4A3B2925A}"/>
          </ac:picMkLst>
        </pc:picChg>
      </pc:sldChg>
    </pc:docChg>
  </pc:docChgLst>
  <pc:docChgLst>
    <pc:chgData name="Tomáš Gongol" userId="6004f809-8ea5-41b2-b378-ad4f0af6f059" providerId="ADAL" clId="{10180E9A-5574-EB46-8C5F-C68A28192F28}"/>
    <pc:docChg chg="undo custSel modSld">
      <pc:chgData name="Tomáš Gongol" userId="6004f809-8ea5-41b2-b378-ad4f0af6f059" providerId="ADAL" clId="{10180E9A-5574-EB46-8C5F-C68A28192F28}" dt="2021-10-25T13:10:10.638" v="34" actId="20577"/>
      <pc:docMkLst>
        <pc:docMk/>
      </pc:docMkLst>
      <pc:sldChg chg="modSp mod">
        <pc:chgData name="Tomáš Gongol" userId="6004f809-8ea5-41b2-b378-ad4f0af6f059" providerId="ADAL" clId="{10180E9A-5574-EB46-8C5F-C68A28192F28}" dt="2021-10-25T13:10:10.638" v="34" actId="20577"/>
        <pc:sldMkLst>
          <pc:docMk/>
          <pc:sldMk cId="545460588" sldId="266"/>
        </pc:sldMkLst>
        <pc:spChg chg="mod">
          <ac:chgData name="Tomáš Gongol" userId="6004f809-8ea5-41b2-b378-ad4f0af6f059" providerId="ADAL" clId="{10180E9A-5574-EB46-8C5F-C68A28192F28}" dt="2021-10-25T13:10:10.638" v="34" actId="20577"/>
          <ac:spMkLst>
            <pc:docMk/>
            <pc:sldMk cId="545460588" sldId="266"/>
            <ac:spMk id="3" creationId="{791D39E2-B7E4-4E4F-9F26-2776916B33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495C1D-9041-7743-A095-DB6D197E4F99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D914C-1886-D544-8EF7-2976AA068E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160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en-GB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GB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Course requirements, introduction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Gongol</a:t>
            </a: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195A7-5845-144B-A584-52A99499E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Conditions</a:t>
            </a:r>
            <a:r>
              <a:rPr lang="cs-CZ" dirty="0"/>
              <a:t> 2023-24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1D39E2-B7E4-4E4F-9F26-2776916B3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All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studying</a:t>
            </a:r>
            <a:r>
              <a:rPr lang="cs-CZ" dirty="0"/>
              <a:t> </a:t>
            </a:r>
            <a:r>
              <a:rPr lang="cs-CZ" dirty="0" err="1"/>
              <a:t>available</a:t>
            </a:r>
            <a:r>
              <a:rPr lang="cs-CZ" dirty="0"/>
              <a:t> in IS SU. </a:t>
            </a:r>
          </a:p>
          <a:p>
            <a:pPr lvl="1"/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interactive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course</a:t>
            </a:r>
            <a:r>
              <a:rPr lang="cs-CZ" dirty="0"/>
              <a:t> in IS SU</a:t>
            </a:r>
          </a:p>
          <a:p>
            <a:pPr lvl="1"/>
            <a:r>
              <a:rPr lang="cs-CZ" dirty="0"/>
              <a:t>Study </a:t>
            </a:r>
            <a:r>
              <a:rPr lang="cs-CZ" dirty="0" err="1"/>
              <a:t>materials</a:t>
            </a:r>
            <a:r>
              <a:rPr lang="cs-CZ" dirty="0"/>
              <a:t> (PDF)</a:t>
            </a:r>
          </a:p>
          <a:p>
            <a:pPr lvl="1"/>
            <a:r>
              <a:rPr lang="cs-CZ" dirty="0" err="1"/>
              <a:t>Presentations</a:t>
            </a:r>
            <a:r>
              <a:rPr lang="cs-CZ" dirty="0"/>
              <a:t> (PPT)</a:t>
            </a:r>
          </a:p>
          <a:p>
            <a:pPr lvl="1"/>
            <a:r>
              <a:rPr lang="cs-CZ" dirty="0"/>
              <a:t>Case </a:t>
            </a:r>
            <a:r>
              <a:rPr lang="cs-CZ" dirty="0" err="1"/>
              <a:t>studies</a:t>
            </a:r>
            <a:endParaRPr lang="cs-CZ" dirty="0"/>
          </a:p>
          <a:p>
            <a:r>
              <a:rPr lang="cs-CZ" dirty="0"/>
              <a:t>At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course</a:t>
            </a:r>
            <a:r>
              <a:rPr lang="cs-CZ" dirty="0"/>
              <a:t> –test and oral </a:t>
            </a:r>
            <a:r>
              <a:rPr lang="cs-CZ" dirty="0" err="1"/>
              <a:t>discussion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5460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F5A943-7628-F44A-A272-6F1A32F02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Content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6F6926-296F-4F45-A924-5E6DA83F9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1.Concepts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and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systems.pptx</a:t>
            </a:r>
            <a:endParaRPr lang="cs-CZ" dirty="0"/>
          </a:p>
          <a:p>
            <a:r>
              <a:rPr lang="cs-CZ" dirty="0"/>
              <a:t>2.International Public </a:t>
            </a:r>
            <a:r>
              <a:rPr lang="cs-CZ" dirty="0" err="1"/>
              <a:t>Law.pptx</a:t>
            </a:r>
            <a:endParaRPr lang="cs-CZ" dirty="0"/>
          </a:p>
          <a:p>
            <a:r>
              <a:rPr lang="cs-CZ" dirty="0"/>
              <a:t>3.Sources </a:t>
            </a:r>
            <a:r>
              <a:rPr lang="cs-CZ" dirty="0" err="1"/>
              <a:t>of</a:t>
            </a:r>
            <a:r>
              <a:rPr lang="cs-CZ" dirty="0"/>
              <a:t> .</a:t>
            </a:r>
            <a:r>
              <a:rPr lang="cs-CZ" dirty="0" err="1"/>
              <a:t>pptx</a:t>
            </a:r>
            <a:endParaRPr lang="cs-CZ" dirty="0"/>
          </a:p>
          <a:p>
            <a:r>
              <a:rPr lang="cs-CZ" dirty="0"/>
              <a:t>4.International </a:t>
            </a:r>
            <a:r>
              <a:rPr lang="cs-CZ" dirty="0" err="1"/>
              <a:t>purchase-sale.pptx</a:t>
            </a:r>
            <a:endParaRPr lang="cs-CZ" dirty="0"/>
          </a:p>
          <a:p>
            <a:r>
              <a:rPr lang="cs-CZ" dirty="0"/>
              <a:t>5.International purchase-sale2.pptx</a:t>
            </a:r>
          </a:p>
          <a:p>
            <a:r>
              <a:rPr lang="cs-CZ" dirty="0"/>
              <a:t>6.International </a:t>
            </a:r>
            <a:r>
              <a:rPr lang="cs-CZ" dirty="0" err="1"/>
              <a:t>purchase</a:t>
            </a:r>
            <a:r>
              <a:rPr lang="cs-CZ" dirty="0"/>
              <a:t> - </a:t>
            </a:r>
            <a:r>
              <a:rPr lang="cs-CZ" dirty="0" err="1"/>
              <a:t>sale</a:t>
            </a:r>
            <a:r>
              <a:rPr lang="cs-CZ" dirty="0"/>
              <a:t> 3.pptx</a:t>
            </a:r>
          </a:p>
          <a:p>
            <a:r>
              <a:rPr lang="cs-CZ" dirty="0"/>
              <a:t>7.Incoterms and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transport.pptx</a:t>
            </a:r>
            <a:endParaRPr lang="cs-CZ" dirty="0"/>
          </a:p>
          <a:p>
            <a:r>
              <a:rPr lang="cs-CZ" dirty="0"/>
              <a:t>8.Legal </a:t>
            </a:r>
            <a:r>
              <a:rPr lang="cs-CZ" dirty="0" err="1"/>
              <a:t>forms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entering</a:t>
            </a:r>
            <a:r>
              <a:rPr lang="cs-CZ" dirty="0"/>
              <a:t>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markets.pptx</a:t>
            </a:r>
            <a:endParaRPr lang="cs-CZ" dirty="0"/>
          </a:p>
          <a:p>
            <a:r>
              <a:rPr lang="cs-CZ" dirty="0"/>
              <a:t>9.Organizational </a:t>
            </a:r>
            <a:r>
              <a:rPr lang="cs-CZ" dirty="0" err="1"/>
              <a:t>forms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entering</a:t>
            </a:r>
            <a:r>
              <a:rPr lang="cs-CZ" dirty="0"/>
              <a:t> to </a:t>
            </a:r>
            <a:r>
              <a:rPr lang="cs-CZ" dirty="0" err="1"/>
              <a:t>foreign</a:t>
            </a:r>
            <a:r>
              <a:rPr lang="cs-CZ" dirty="0"/>
              <a:t> </a:t>
            </a:r>
            <a:r>
              <a:rPr lang="cs-CZ" dirty="0" err="1"/>
              <a:t>markets</a:t>
            </a:r>
            <a:r>
              <a:rPr lang="cs-CZ" dirty="0"/>
              <a:t>. </a:t>
            </a:r>
            <a:r>
              <a:rPr lang="cs-CZ" dirty="0" err="1"/>
              <a:t>pptx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51686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124</Words>
  <Application>Microsoft Macintosh PowerPoint</Application>
  <PresentationFormat>Širokoúhlá obrazovka</PresentationFormat>
  <Paragraphs>20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Motiv Office</vt:lpstr>
      <vt:lpstr>Introduction</vt:lpstr>
      <vt:lpstr>Conditions 2023-24</vt:lpstr>
      <vt:lpstr>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Law</dc:title>
  <dc:creator>Tomáš Gongol</dc:creator>
  <cp:lastModifiedBy>Tomáš Gongol</cp:lastModifiedBy>
  <cp:revision>20</cp:revision>
  <dcterms:created xsi:type="dcterms:W3CDTF">2019-09-27T13:12:54Z</dcterms:created>
  <dcterms:modified xsi:type="dcterms:W3CDTF">2024-02-23T08:36:09Z</dcterms:modified>
</cp:coreProperties>
</file>