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41"/>
  </p:handoutMasterIdLst>
  <p:sldIdLst>
    <p:sldId id="262" r:id="rId5"/>
    <p:sldId id="263" r:id="rId6"/>
    <p:sldId id="264" r:id="rId7"/>
    <p:sldId id="272" r:id="rId8"/>
    <p:sldId id="273" r:id="rId9"/>
    <p:sldId id="265" r:id="rId10"/>
    <p:sldId id="277" r:id="rId11"/>
    <p:sldId id="295" r:id="rId12"/>
    <p:sldId id="296" r:id="rId13"/>
    <p:sldId id="298" r:id="rId14"/>
    <p:sldId id="288" r:id="rId15"/>
    <p:sldId id="289" r:id="rId16"/>
    <p:sldId id="299" r:id="rId17"/>
    <p:sldId id="300" r:id="rId18"/>
    <p:sldId id="301" r:id="rId19"/>
    <p:sldId id="302" r:id="rId20"/>
    <p:sldId id="306" r:id="rId21"/>
    <p:sldId id="307" r:id="rId22"/>
    <p:sldId id="308" r:id="rId23"/>
    <p:sldId id="297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276" r:id="rId37"/>
    <p:sldId id="279" r:id="rId38"/>
    <p:sldId id="280" r:id="rId39"/>
    <p:sldId id="266" r:id="rId4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BF12B6-50AB-4B8D-B608-D847F46DDEB8}" v="10" dt="2025-02-21T05:41:23.2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560" y="52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" userId="8ac8855c-4e0e-44ec-b242-4f56ba3c791e" providerId="ADAL" clId="{93B439D7-6596-45EE-977A-E68E6E0E5BBD}"/>
    <pc:docChg chg="undo custSel addSld delSld modSld sldOrd">
      <pc:chgData name="Helena" userId="8ac8855c-4e0e-44ec-b242-4f56ba3c791e" providerId="ADAL" clId="{93B439D7-6596-45EE-977A-E68E6E0E5BBD}" dt="2025-01-06T12:45:26.176" v="540" actId="14100"/>
      <pc:docMkLst>
        <pc:docMk/>
      </pc:docMkLst>
      <pc:sldChg chg="modSp mod ord">
        <pc:chgData name="Helena" userId="8ac8855c-4e0e-44ec-b242-4f56ba3c791e" providerId="ADAL" clId="{93B439D7-6596-45EE-977A-E68E6E0E5BBD}" dt="2025-01-06T12:34:44.686" v="84" actId="20577"/>
        <pc:sldMkLst>
          <pc:docMk/>
          <pc:sldMk cId="493791013" sldId="265"/>
        </pc:sldMkLst>
        <pc:spChg chg="mod">
          <ac:chgData name="Helena" userId="8ac8855c-4e0e-44ec-b242-4f56ba3c791e" providerId="ADAL" clId="{93B439D7-6596-45EE-977A-E68E6E0E5BBD}" dt="2025-01-06T12:34:44.686" v="84" actId="20577"/>
          <ac:spMkLst>
            <pc:docMk/>
            <pc:sldMk cId="493791013" sldId="265"/>
            <ac:spMk id="6" creationId="{A5A29A1F-AA48-4914-BEA8-EA2AA88A4B1D}"/>
          </ac:spMkLst>
        </pc:spChg>
      </pc:sldChg>
      <pc:sldChg chg="ord">
        <pc:chgData name="Helena" userId="8ac8855c-4e0e-44ec-b242-4f56ba3c791e" providerId="ADAL" clId="{93B439D7-6596-45EE-977A-E68E6E0E5BBD}" dt="2025-01-06T12:33:24.092" v="53"/>
        <pc:sldMkLst>
          <pc:docMk/>
          <pc:sldMk cId="3959727455" sldId="273"/>
        </pc:sldMkLst>
      </pc:sldChg>
      <pc:sldChg chg="delSp modSp add del mod ord">
        <pc:chgData name="Helena" userId="8ac8855c-4e0e-44ec-b242-4f56ba3c791e" providerId="ADAL" clId="{93B439D7-6596-45EE-977A-E68E6E0E5BBD}" dt="2025-01-06T12:35:11.918" v="88" actId="478"/>
        <pc:sldMkLst>
          <pc:docMk/>
          <pc:sldMk cId="272585569" sldId="274"/>
        </pc:sldMkLst>
      </pc:sldChg>
      <pc:sldChg chg="modSp add del mod ord">
        <pc:chgData name="Helena" userId="8ac8855c-4e0e-44ec-b242-4f56ba3c791e" providerId="ADAL" clId="{93B439D7-6596-45EE-977A-E68E6E0E5BBD}" dt="2025-01-06T12:35:21.355" v="92" actId="20577"/>
        <pc:sldMkLst>
          <pc:docMk/>
          <pc:sldMk cId="4092707784" sldId="275"/>
        </pc:sldMkLst>
      </pc:sldChg>
      <pc:sldChg chg="modSp mod">
        <pc:chgData name="Helena" userId="8ac8855c-4e0e-44ec-b242-4f56ba3c791e" providerId="ADAL" clId="{93B439D7-6596-45EE-977A-E68E6E0E5BBD}" dt="2025-01-06T12:44:38.706" v="511" actId="6549"/>
        <pc:sldMkLst>
          <pc:docMk/>
          <pc:sldMk cId="500273330" sldId="276"/>
        </pc:sldMkLst>
        <pc:spChg chg="mod">
          <ac:chgData name="Helena" userId="8ac8855c-4e0e-44ec-b242-4f56ba3c791e" providerId="ADAL" clId="{93B439D7-6596-45EE-977A-E68E6E0E5BBD}" dt="2025-01-06T12:44:38.706" v="511" actId="6549"/>
          <ac:spMkLst>
            <pc:docMk/>
            <pc:sldMk cId="500273330" sldId="276"/>
            <ac:spMk id="6" creationId="{A5A29A1F-AA48-4914-BEA8-EA2AA88A4B1D}"/>
          </ac:spMkLst>
        </pc:spChg>
      </pc:sldChg>
      <pc:sldChg chg="modSp add del mod ord">
        <pc:chgData name="Helena" userId="8ac8855c-4e0e-44ec-b242-4f56ba3c791e" providerId="ADAL" clId="{93B439D7-6596-45EE-977A-E68E6E0E5BBD}" dt="2025-01-06T12:37:47.794" v="206" actId="20577"/>
        <pc:sldMkLst>
          <pc:docMk/>
          <pc:sldMk cId="3302716464" sldId="277"/>
        </pc:sldMkLst>
        <pc:spChg chg="mod">
          <ac:chgData name="Helena" userId="8ac8855c-4e0e-44ec-b242-4f56ba3c791e" providerId="ADAL" clId="{93B439D7-6596-45EE-977A-E68E6E0E5BBD}" dt="2025-01-06T12:37:47.794" v="206" actId="20577"/>
          <ac:spMkLst>
            <pc:docMk/>
            <pc:sldMk cId="3302716464" sldId="277"/>
            <ac:spMk id="11" creationId="{426A6329-F9AB-424C-8AEB-35B0C8CE7476}"/>
          </ac:spMkLst>
        </pc:spChg>
      </pc:sldChg>
      <pc:sldChg chg="modSp add del mod ord">
        <pc:chgData name="Helena" userId="8ac8855c-4e0e-44ec-b242-4f56ba3c791e" providerId="ADAL" clId="{93B439D7-6596-45EE-977A-E68E6E0E5BBD}" dt="2025-01-06T12:38:01.008" v="210" actId="27636"/>
        <pc:sldMkLst>
          <pc:docMk/>
          <pc:sldMk cId="3104700729" sldId="278"/>
        </pc:sldMkLst>
      </pc:sldChg>
      <pc:sldChg chg="modSp mod">
        <pc:chgData name="Helena" userId="8ac8855c-4e0e-44ec-b242-4f56ba3c791e" providerId="ADAL" clId="{93B439D7-6596-45EE-977A-E68E6E0E5BBD}" dt="2025-01-06T12:45:09.826" v="538" actId="20577"/>
        <pc:sldMkLst>
          <pc:docMk/>
          <pc:sldMk cId="380732883" sldId="279"/>
        </pc:sldMkLst>
        <pc:spChg chg="mod">
          <ac:chgData name="Helena" userId="8ac8855c-4e0e-44ec-b242-4f56ba3c791e" providerId="ADAL" clId="{93B439D7-6596-45EE-977A-E68E6E0E5BBD}" dt="2025-01-06T12:45:09.826" v="538" actId="20577"/>
          <ac:spMkLst>
            <pc:docMk/>
            <pc:sldMk cId="380732883" sldId="279"/>
            <ac:spMk id="11" creationId="{426A6329-F9AB-424C-8AEB-35B0C8CE7476}"/>
          </ac:spMkLst>
        </pc:spChg>
      </pc:sldChg>
      <pc:sldChg chg="modSp mod">
        <pc:chgData name="Helena" userId="8ac8855c-4e0e-44ec-b242-4f56ba3c791e" providerId="ADAL" clId="{93B439D7-6596-45EE-977A-E68E6E0E5BBD}" dt="2025-01-06T12:45:26.176" v="540" actId="14100"/>
        <pc:sldMkLst>
          <pc:docMk/>
          <pc:sldMk cId="1343629713" sldId="280"/>
        </pc:sldMkLst>
        <pc:spChg chg="mod">
          <ac:chgData name="Helena" userId="8ac8855c-4e0e-44ec-b242-4f56ba3c791e" providerId="ADAL" clId="{93B439D7-6596-45EE-977A-E68E6E0E5BBD}" dt="2025-01-06T12:45:26.176" v="540" actId="14100"/>
          <ac:spMkLst>
            <pc:docMk/>
            <pc:sldMk cId="1343629713" sldId="280"/>
            <ac:spMk id="11" creationId="{426A6329-F9AB-424C-8AEB-35B0C8CE7476}"/>
          </ac:spMkLst>
        </pc:spChg>
      </pc:sldChg>
      <pc:sldChg chg="del">
        <pc:chgData name="Helena" userId="8ac8855c-4e0e-44ec-b242-4f56ba3c791e" providerId="ADAL" clId="{93B439D7-6596-45EE-977A-E68E6E0E5BBD}" dt="2025-01-06T12:32:32.485" v="49" actId="47"/>
        <pc:sldMkLst>
          <pc:docMk/>
          <pc:sldMk cId="4103794961" sldId="281"/>
        </pc:sldMkLst>
      </pc:sldChg>
      <pc:sldChg chg="del">
        <pc:chgData name="Helena" userId="8ac8855c-4e0e-44ec-b242-4f56ba3c791e" providerId="ADAL" clId="{93B439D7-6596-45EE-977A-E68E6E0E5BBD}" dt="2025-01-06T12:32:32.485" v="49" actId="47"/>
        <pc:sldMkLst>
          <pc:docMk/>
          <pc:sldMk cId="2522182703" sldId="282"/>
        </pc:sldMkLst>
      </pc:sldChg>
      <pc:sldChg chg="del">
        <pc:chgData name="Helena" userId="8ac8855c-4e0e-44ec-b242-4f56ba3c791e" providerId="ADAL" clId="{93B439D7-6596-45EE-977A-E68E6E0E5BBD}" dt="2025-01-06T12:32:32.485" v="49" actId="47"/>
        <pc:sldMkLst>
          <pc:docMk/>
          <pc:sldMk cId="3809521575" sldId="283"/>
        </pc:sldMkLst>
      </pc:sldChg>
      <pc:sldChg chg="del">
        <pc:chgData name="Helena" userId="8ac8855c-4e0e-44ec-b242-4f56ba3c791e" providerId="ADAL" clId="{93B439D7-6596-45EE-977A-E68E6E0E5BBD}" dt="2025-01-06T12:32:32.485" v="49" actId="47"/>
        <pc:sldMkLst>
          <pc:docMk/>
          <pc:sldMk cId="1010045307" sldId="284"/>
        </pc:sldMkLst>
      </pc:sldChg>
      <pc:sldChg chg="del">
        <pc:chgData name="Helena" userId="8ac8855c-4e0e-44ec-b242-4f56ba3c791e" providerId="ADAL" clId="{93B439D7-6596-45EE-977A-E68E6E0E5BBD}" dt="2025-01-06T12:32:12.911" v="48" actId="47"/>
        <pc:sldMkLst>
          <pc:docMk/>
          <pc:sldMk cId="1845698447" sldId="285"/>
        </pc:sldMkLst>
      </pc:sldChg>
      <pc:sldChg chg="del">
        <pc:chgData name="Helena" userId="8ac8855c-4e0e-44ec-b242-4f56ba3c791e" providerId="ADAL" clId="{93B439D7-6596-45EE-977A-E68E6E0E5BBD}" dt="2025-01-06T12:32:02.015" v="46" actId="2696"/>
        <pc:sldMkLst>
          <pc:docMk/>
          <pc:sldMk cId="655261926" sldId="287"/>
        </pc:sldMkLst>
      </pc:sldChg>
      <pc:sldChg chg="del">
        <pc:chgData name="Helena" userId="8ac8855c-4e0e-44ec-b242-4f56ba3c791e" providerId="ADAL" clId="{93B439D7-6596-45EE-977A-E68E6E0E5BBD}" dt="2025-01-06T12:32:12.911" v="48" actId="47"/>
        <pc:sldMkLst>
          <pc:docMk/>
          <pc:sldMk cId="359910685" sldId="288"/>
        </pc:sldMkLst>
      </pc:sldChg>
      <pc:sldChg chg="del">
        <pc:chgData name="Helena" userId="8ac8855c-4e0e-44ec-b242-4f56ba3c791e" providerId="ADAL" clId="{93B439D7-6596-45EE-977A-E68E6E0E5BBD}" dt="2025-01-06T12:32:12.911" v="48" actId="47"/>
        <pc:sldMkLst>
          <pc:docMk/>
          <pc:sldMk cId="3156172963" sldId="289"/>
        </pc:sldMkLst>
      </pc:sldChg>
      <pc:sldChg chg="del">
        <pc:chgData name="Helena" userId="8ac8855c-4e0e-44ec-b242-4f56ba3c791e" providerId="ADAL" clId="{93B439D7-6596-45EE-977A-E68E6E0E5BBD}" dt="2025-01-06T12:32:12.911" v="48" actId="47"/>
        <pc:sldMkLst>
          <pc:docMk/>
          <pc:sldMk cId="1326635983" sldId="290"/>
        </pc:sldMkLst>
      </pc:sldChg>
      <pc:sldChg chg="del">
        <pc:chgData name="Helena" userId="8ac8855c-4e0e-44ec-b242-4f56ba3c791e" providerId="ADAL" clId="{93B439D7-6596-45EE-977A-E68E6E0E5BBD}" dt="2025-01-06T12:32:07.155" v="47" actId="47"/>
        <pc:sldMkLst>
          <pc:docMk/>
          <pc:sldMk cId="1234352089" sldId="291"/>
        </pc:sldMkLst>
      </pc:sldChg>
      <pc:sldChg chg="del">
        <pc:chgData name="Helena" userId="8ac8855c-4e0e-44ec-b242-4f56ba3c791e" providerId="ADAL" clId="{93B439D7-6596-45EE-977A-E68E6E0E5BBD}" dt="2025-01-06T12:32:07.155" v="47" actId="47"/>
        <pc:sldMkLst>
          <pc:docMk/>
          <pc:sldMk cId="1186186136" sldId="292"/>
        </pc:sldMkLst>
      </pc:sldChg>
      <pc:sldChg chg="del">
        <pc:chgData name="Helena" userId="8ac8855c-4e0e-44ec-b242-4f56ba3c791e" providerId="ADAL" clId="{93B439D7-6596-45EE-977A-E68E6E0E5BBD}" dt="2025-01-06T12:32:07.155" v="47" actId="47"/>
        <pc:sldMkLst>
          <pc:docMk/>
          <pc:sldMk cId="3643608184" sldId="293"/>
        </pc:sldMkLst>
      </pc:sldChg>
      <pc:sldChg chg="del">
        <pc:chgData name="Helena" userId="8ac8855c-4e0e-44ec-b242-4f56ba3c791e" providerId="ADAL" clId="{93B439D7-6596-45EE-977A-E68E6E0E5BBD}" dt="2025-01-06T12:32:07.155" v="47" actId="47"/>
        <pc:sldMkLst>
          <pc:docMk/>
          <pc:sldMk cId="1894796649" sldId="294"/>
        </pc:sldMkLst>
      </pc:sldChg>
      <pc:sldChg chg="modSp mod">
        <pc:chgData name="Helena" userId="8ac8855c-4e0e-44ec-b242-4f56ba3c791e" providerId="ADAL" clId="{93B439D7-6596-45EE-977A-E68E6E0E5BBD}" dt="2025-01-06T12:36:07.221" v="139" actId="20577"/>
        <pc:sldMkLst>
          <pc:docMk/>
          <pc:sldMk cId="664431202" sldId="295"/>
        </pc:sldMkLst>
        <pc:spChg chg="mod">
          <ac:chgData name="Helena" userId="8ac8855c-4e0e-44ec-b242-4f56ba3c791e" providerId="ADAL" clId="{93B439D7-6596-45EE-977A-E68E6E0E5BBD}" dt="2025-01-06T12:36:07.221" v="139" actId="20577"/>
          <ac:spMkLst>
            <pc:docMk/>
            <pc:sldMk cId="664431202" sldId="295"/>
            <ac:spMk id="11" creationId="{B3E7D415-F789-40A2-B235-E95A0A59BE3C}"/>
          </ac:spMkLst>
        </pc:spChg>
      </pc:sldChg>
      <pc:sldChg chg="modSp mod">
        <pc:chgData name="Helena" userId="8ac8855c-4e0e-44ec-b242-4f56ba3c791e" providerId="ADAL" clId="{93B439D7-6596-45EE-977A-E68E6E0E5BBD}" dt="2025-01-06T12:31:37.905" v="44"/>
        <pc:sldMkLst>
          <pc:docMk/>
          <pc:sldMk cId="1131062224" sldId="296"/>
        </pc:sldMkLst>
        <pc:spChg chg="mod">
          <ac:chgData name="Helena" userId="8ac8855c-4e0e-44ec-b242-4f56ba3c791e" providerId="ADAL" clId="{93B439D7-6596-45EE-977A-E68E6E0E5BBD}" dt="2025-01-06T12:31:24.989" v="42" actId="20577"/>
          <ac:spMkLst>
            <pc:docMk/>
            <pc:sldMk cId="1131062224" sldId="296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31:37.905" v="44"/>
          <ac:spMkLst>
            <pc:docMk/>
            <pc:sldMk cId="1131062224" sldId="296"/>
            <ac:spMk id="11" creationId="{B3E7D415-F789-40A2-B235-E95A0A59BE3C}"/>
          </ac:spMkLst>
        </pc:spChg>
        <pc:picChg chg="mod">
          <ac:chgData name="Helena" userId="8ac8855c-4e0e-44ec-b242-4f56ba3c791e" providerId="ADAL" clId="{93B439D7-6596-45EE-977A-E68E6E0E5BBD}" dt="2025-01-06T12:31:11.198" v="1" actId="1076"/>
          <ac:picMkLst>
            <pc:docMk/>
            <pc:sldMk cId="1131062224" sldId="296"/>
            <ac:picMk id="14" creationId="{F3A4B768-70D3-4237-B093-4A78E6219001}"/>
          </ac:picMkLst>
        </pc:picChg>
      </pc:sldChg>
      <pc:sldChg chg="addSp delSp modSp add mod">
        <pc:chgData name="Helena" userId="8ac8855c-4e0e-44ec-b242-4f56ba3c791e" providerId="ADAL" clId="{93B439D7-6596-45EE-977A-E68E6E0E5BBD}" dt="2025-01-06T12:37:00.031" v="175" actId="20577"/>
        <pc:sldMkLst>
          <pc:docMk/>
          <pc:sldMk cId="3787806026" sldId="297"/>
        </pc:sldMkLst>
        <pc:spChg chg="mod">
          <ac:chgData name="Helena" userId="8ac8855c-4e0e-44ec-b242-4f56ba3c791e" providerId="ADAL" clId="{93B439D7-6596-45EE-977A-E68E6E0E5BBD}" dt="2025-01-06T12:36:29.755" v="159" actId="20577"/>
          <ac:spMkLst>
            <pc:docMk/>
            <pc:sldMk cId="3787806026" sldId="297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37:00.031" v="175" actId="20577"/>
          <ac:spMkLst>
            <pc:docMk/>
            <pc:sldMk cId="3787806026" sldId="297"/>
            <ac:spMk id="11" creationId="{B3E7D415-F789-40A2-B235-E95A0A59BE3C}"/>
          </ac:spMkLst>
        </pc:spChg>
      </pc:sldChg>
      <pc:sldChg chg="modSp add mod">
        <pc:chgData name="Helena" userId="8ac8855c-4e0e-44ec-b242-4f56ba3c791e" providerId="ADAL" clId="{93B439D7-6596-45EE-977A-E68E6E0E5BBD}" dt="2025-01-06T12:38:42.293" v="243"/>
        <pc:sldMkLst>
          <pc:docMk/>
          <pc:sldMk cId="69242158" sldId="298"/>
        </pc:sldMkLst>
        <pc:spChg chg="mod">
          <ac:chgData name="Helena" userId="8ac8855c-4e0e-44ec-b242-4f56ba3c791e" providerId="ADAL" clId="{93B439D7-6596-45EE-977A-E68E6E0E5BBD}" dt="2025-01-06T12:38:22.296" v="241" actId="20577"/>
          <ac:spMkLst>
            <pc:docMk/>
            <pc:sldMk cId="69242158" sldId="298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38:42.293" v="243"/>
          <ac:spMkLst>
            <pc:docMk/>
            <pc:sldMk cId="69242158" sldId="298"/>
            <ac:spMk id="11" creationId="{B3E7D415-F789-40A2-B235-E95A0A59BE3C}"/>
          </ac:spMkLst>
        </pc:spChg>
      </pc:sldChg>
      <pc:sldChg chg="modSp add mod">
        <pc:chgData name="Helena" userId="8ac8855c-4e0e-44ec-b242-4f56ba3c791e" providerId="ADAL" clId="{93B439D7-6596-45EE-977A-E68E6E0E5BBD}" dt="2025-01-06T12:39:16.676" v="273"/>
        <pc:sldMkLst>
          <pc:docMk/>
          <pc:sldMk cId="4212220342" sldId="299"/>
        </pc:sldMkLst>
        <pc:spChg chg="mod">
          <ac:chgData name="Helena" userId="8ac8855c-4e0e-44ec-b242-4f56ba3c791e" providerId="ADAL" clId="{93B439D7-6596-45EE-977A-E68E6E0E5BBD}" dt="2025-01-06T12:39:05.896" v="271" actId="20577"/>
          <ac:spMkLst>
            <pc:docMk/>
            <pc:sldMk cId="4212220342" sldId="299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39:16.676" v="273"/>
          <ac:spMkLst>
            <pc:docMk/>
            <pc:sldMk cId="4212220342" sldId="299"/>
            <ac:spMk id="11" creationId="{B3E7D415-F789-40A2-B235-E95A0A59BE3C}"/>
          </ac:spMkLst>
        </pc:spChg>
      </pc:sldChg>
      <pc:sldChg chg="modSp add mod">
        <pc:chgData name="Helena" userId="8ac8855c-4e0e-44ec-b242-4f56ba3c791e" providerId="ADAL" clId="{93B439D7-6596-45EE-977A-E68E6E0E5BBD}" dt="2025-01-06T12:39:49.764" v="305"/>
        <pc:sldMkLst>
          <pc:docMk/>
          <pc:sldMk cId="1675346885" sldId="300"/>
        </pc:sldMkLst>
        <pc:spChg chg="mod">
          <ac:chgData name="Helena" userId="8ac8855c-4e0e-44ec-b242-4f56ba3c791e" providerId="ADAL" clId="{93B439D7-6596-45EE-977A-E68E6E0E5BBD}" dt="2025-01-06T12:39:34.455" v="303" actId="20577"/>
          <ac:spMkLst>
            <pc:docMk/>
            <pc:sldMk cId="1675346885" sldId="300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39:49.764" v="305"/>
          <ac:spMkLst>
            <pc:docMk/>
            <pc:sldMk cId="1675346885" sldId="300"/>
            <ac:spMk id="11" creationId="{B3E7D415-F789-40A2-B235-E95A0A59BE3C}"/>
          </ac:spMkLst>
        </pc:spChg>
      </pc:sldChg>
      <pc:sldChg chg="addSp delSp modSp add mod">
        <pc:chgData name="Helena" userId="8ac8855c-4e0e-44ec-b242-4f56ba3c791e" providerId="ADAL" clId="{93B439D7-6596-45EE-977A-E68E6E0E5BBD}" dt="2025-01-06T12:40:39.680" v="390" actId="20577"/>
        <pc:sldMkLst>
          <pc:docMk/>
          <pc:sldMk cId="2041055023" sldId="301"/>
        </pc:sldMkLst>
        <pc:spChg chg="mod">
          <ac:chgData name="Helena" userId="8ac8855c-4e0e-44ec-b242-4f56ba3c791e" providerId="ADAL" clId="{93B439D7-6596-45EE-977A-E68E6E0E5BBD}" dt="2025-01-06T12:40:18.486" v="384" actId="20577"/>
          <ac:spMkLst>
            <pc:docMk/>
            <pc:sldMk cId="2041055023" sldId="301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40:39.680" v="390" actId="20577"/>
          <ac:spMkLst>
            <pc:docMk/>
            <pc:sldMk cId="2041055023" sldId="301"/>
            <ac:spMk id="11" creationId="{B3E7D415-F789-40A2-B235-E95A0A59BE3C}"/>
          </ac:spMkLst>
        </pc:spChg>
      </pc:sldChg>
      <pc:sldChg chg="modSp add mod">
        <pc:chgData name="Helena" userId="8ac8855c-4e0e-44ec-b242-4f56ba3c791e" providerId="ADAL" clId="{93B439D7-6596-45EE-977A-E68E6E0E5BBD}" dt="2025-01-06T12:41:06.826" v="416"/>
        <pc:sldMkLst>
          <pc:docMk/>
          <pc:sldMk cId="2017816102" sldId="302"/>
        </pc:sldMkLst>
        <pc:spChg chg="mod">
          <ac:chgData name="Helena" userId="8ac8855c-4e0e-44ec-b242-4f56ba3c791e" providerId="ADAL" clId="{93B439D7-6596-45EE-977A-E68E6E0E5BBD}" dt="2025-01-06T12:40:57.527" v="414" actId="20577"/>
          <ac:spMkLst>
            <pc:docMk/>
            <pc:sldMk cId="2017816102" sldId="302"/>
            <ac:spMk id="9" creationId="{333DD535-BEC4-44BC-A1E9-3D5CEA61D10A}"/>
          </ac:spMkLst>
        </pc:spChg>
        <pc:spChg chg="mod">
          <ac:chgData name="Helena" userId="8ac8855c-4e0e-44ec-b242-4f56ba3c791e" providerId="ADAL" clId="{93B439D7-6596-45EE-977A-E68E6E0E5BBD}" dt="2025-01-06T12:41:06.826" v="416"/>
          <ac:spMkLst>
            <pc:docMk/>
            <pc:sldMk cId="2017816102" sldId="302"/>
            <ac:spMk id="11" creationId="{B3E7D415-F789-40A2-B235-E95A0A59BE3C}"/>
          </ac:spMkLst>
        </pc:spChg>
      </pc:sldChg>
      <pc:sldChg chg="modSp add mod">
        <pc:chgData name="Helena" userId="8ac8855c-4e0e-44ec-b242-4f56ba3c791e" providerId="ADAL" clId="{93B439D7-6596-45EE-977A-E68E6E0E5BBD}" dt="2025-01-06T12:41:36.602" v="435"/>
        <pc:sldMkLst>
          <pc:docMk/>
          <pc:sldMk cId="2874748418" sldId="303"/>
        </pc:sldMkLst>
      </pc:sldChg>
      <pc:sldChg chg="modSp add mod">
        <pc:chgData name="Helena" userId="8ac8855c-4e0e-44ec-b242-4f56ba3c791e" providerId="ADAL" clId="{93B439D7-6596-45EE-977A-E68E6E0E5BBD}" dt="2025-01-06T12:42:05.124" v="459"/>
        <pc:sldMkLst>
          <pc:docMk/>
          <pc:sldMk cId="3936661063" sldId="304"/>
        </pc:sldMkLst>
      </pc:sldChg>
      <pc:sldChg chg="addSp delSp modSp add mod">
        <pc:chgData name="Helena" userId="8ac8855c-4e0e-44ec-b242-4f56ba3c791e" providerId="ADAL" clId="{93B439D7-6596-45EE-977A-E68E6E0E5BBD}" dt="2025-01-06T12:42:41.076" v="482"/>
        <pc:sldMkLst>
          <pc:docMk/>
          <pc:sldMk cId="3947369053" sldId="305"/>
        </pc:sldMkLst>
      </pc:sldChg>
    </pc:docChg>
  </pc:docChgLst>
  <pc:docChgLst>
    <pc:chgData name="Robert Kempný" userId="298310c0-7adf-4607-8c2f-b5a589468f33" providerId="ADAL" clId="{DC2DBC69-99D5-485C-B70B-F59DFBC40636}"/>
    <pc:docChg chg="modSld">
      <pc:chgData name="Robert Kempný" userId="298310c0-7adf-4607-8c2f-b5a589468f33" providerId="ADAL" clId="{DC2DBC69-99D5-485C-B70B-F59DFBC40636}" dt="2025-01-17T22:02:07.843" v="3"/>
      <pc:docMkLst>
        <pc:docMk/>
      </pc:docMkLst>
      <pc:sldChg chg="addSp modSp mod">
        <pc:chgData name="Robert Kempný" userId="298310c0-7adf-4607-8c2f-b5a589468f33" providerId="ADAL" clId="{DC2DBC69-99D5-485C-B70B-F59DFBC40636}" dt="2025-01-17T22:02:07.843" v="3"/>
        <pc:sldMkLst>
          <pc:docMk/>
          <pc:sldMk cId="1338063626" sldId="262"/>
        </pc:sldMkLst>
        <pc:spChg chg="mod">
          <ac:chgData name="Robert Kempný" userId="298310c0-7adf-4607-8c2f-b5a589468f33" providerId="ADAL" clId="{DC2DBC69-99D5-485C-B70B-F59DFBC40636}" dt="2025-01-17T22:01:56.995" v="1" actId="14100"/>
          <ac:spMkLst>
            <pc:docMk/>
            <pc:sldMk cId="1338063626" sldId="262"/>
            <ac:spMk id="9" creationId="{687E8438-E225-4B7F-A764-FEFBC2D78C02}"/>
          </ac:spMkLst>
        </pc:spChg>
        <pc:spChg chg="mod">
          <ac:chgData name="Robert Kempný" userId="298310c0-7adf-4607-8c2f-b5a589468f33" providerId="ADAL" clId="{DC2DBC69-99D5-485C-B70B-F59DFBC40636}" dt="2025-01-17T22:02:06.776" v="2" actId="1076"/>
          <ac:spMkLst>
            <pc:docMk/>
            <pc:sldMk cId="1338063626" sldId="262"/>
            <ac:spMk id="12" creationId="{78A62DA0-465C-4E19-B567-BEF2445B33A3}"/>
          </ac:spMkLst>
        </pc:spChg>
        <pc:picChg chg="add mod">
          <ac:chgData name="Robert Kempný" userId="298310c0-7adf-4607-8c2f-b5a589468f33" providerId="ADAL" clId="{DC2DBC69-99D5-485C-B70B-F59DFBC40636}" dt="2025-01-17T22:01:44.623" v="0"/>
          <ac:picMkLst>
            <pc:docMk/>
            <pc:sldMk cId="1338063626" sldId="262"/>
            <ac:picMk id="2" creationId="{90D73965-7FC4-2758-AF89-BA8BFD6BE721}"/>
          </ac:picMkLst>
        </pc:picChg>
        <pc:picChg chg="add mod">
          <ac:chgData name="Robert Kempný" userId="298310c0-7adf-4607-8c2f-b5a589468f33" providerId="ADAL" clId="{DC2DBC69-99D5-485C-B70B-F59DFBC40636}" dt="2025-01-17T22:02:07.843" v="3"/>
          <ac:picMkLst>
            <pc:docMk/>
            <pc:sldMk cId="1338063626" sldId="262"/>
            <ac:picMk id="5" creationId="{276B4B5F-4849-2329-6127-5D0553E7CABD}"/>
          </ac:picMkLst>
        </pc:picChg>
      </pc:sldChg>
    </pc:docChg>
  </pc:docChgLst>
  <pc:docChgLst>
    <pc:chgData name="Helena Marková" userId="21c4bcf0dee3945e" providerId="LiveId" clId="{B8BF12B6-50AB-4B8D-B608-D847F46DDEB8}"/>
    <pc:docChg chg="custSel delSld modSld">
      <pc:chgData name="Helena Marková" userId="21c4bcf0dee3945e" providerId="LiveId" clId="{B8BF12B6-50AB-4B8D-B608-D847F46DDEB8}" dt="2025-02-21T05:18:12.941" v="706" actId="2696"/>
      <pc:docMkLst>
        <pc:docMk/>
      </pc:docMkLst>
      <pc:sldChg chg="modSp mod">
        <pc:chgData name="Helena Marková" userId="21c4bcf0dee3945e" providerId="LiveId" clId="{B8BF12B6-50AB-4B8D-B608-D847F46DDEB8}" dt="2025-02-21T04:35:20.125" v="77" actId="20577"/>
        <pc:sldMkLst>
          <pc:docMk/>
          <pc:sldMk cId="1338063626" sldId="262"/>
        </pc:sldMkLst>
        <pc:spChg chg="mod">
          <ac:chgData name="Helena Marková" userId="21c4bcf0dee3945e" providerId="LiveId" clId="{B8BF12B6-50AB-4B8D-B608-D847F46DDEB8}" dt="2025-02-21T04:35:20.125" v="77" actId="20577"/>
          <ac:spMkLst>
            <pc:docMk/>
            <pc:sldMk cId="1338063626" sldId="262"/>
            <ac:spMk id="12" creationId="{78A62DA0-465C-4E19-B567-BEF2445B33A3}"/>
          </ac:spMkLst>
        </pc:spChg>
      </pc:sldChg>
      <pc:sldChg chg="modSp mod">
        <pc:chgData name="Helena Marková" userId="21c4bcf0dee3945e" providerId="LiveId" clId="{B8BF12B6-50AB-4B8D-B608-D847F46DDEB8}" dt="2025-02-21T04:38:09.692" v="216" actId="14100"/>
        <pc:sldMkLst>
          <pc:docMk/>
          <pc:sldMk cId="3381936972" sldId="263"/>
        </pc:sldMkLst>
        <pc:spChg chg="mod">
          <ac:chgData name="Helena Marková" userId="21c4bcf0dee3945e" providerId="LiveId" clId="{B8BF12B6-50AB-4B8D-B608-D847F46DDEB8}" dt="2025-02-21T04:38:09.692" v="216" actId="14100"/>
          <ac:spMkLst>
            <pc:docMk/>
            <pc:sldMk cId="3381936972" sldId="263"/>
            <ac:spMk id="14" creationId="{9F32186E-5A08-4375-B0BD-0C87E62A8DFA}"/>
          </ac:spMkLst>
        </pc:spChg>
      </pc:sldChg>
      <pc:sldChg chg="modSp mod">
        <pc:chgData name="Helena Marková" userId="21c4bcf0dee3945e" providerId="LiveId" clId="{B8BF12B6-50AB-4B8D-B608-D847F46DDEB8}" dt="2025-02-21T04:40:06.347" v="385" actId="20577"/>
        <pc:sldMkLst>
          <pc:docMk/>
          <pc:sldMk cId="1461400014" sldId="264"/>
        </pc:sldMkLst>
        <pc:spChg chg="mod">
          <ac:chgData name="Helena Marková" userId="21c4bcf0dee3945e" providerId="LiveId" clId="{B8BF12B6-50AB-4B8D-B608-D847F46DDEB8}" dt="2025-02-21T04:40:06.347" v="385" actId="20577"/>
          <ac:spMkLst>
            <pc:docMk/>
            <pc:sldMk cId="1461400014" sldId="264"/>
            <ac:spMk id="11" creationId="{B3E7D415-F789-40A2-B235-E95A0A59BE3C}"/>
          </ac:spMkLst>
        </pc:spChg>
        <pc:spChg chg="mod">
          <ac:chgData name="Helena Marková" userId="21c4bcf0dee3945e" providerId="LiveId" clId="{B8BF12B6-50AB-4B8D-B608-D847F46DDEB8}" dt="2025-02-21T04:39:00.162" v="258" actId="20577"/>
          <ac:spMkLst>
            <pc:docMk/>
            <pc:sldMk cId="1461400014" sldId="264"/>
            <ac:spMk id="13" creationId="{217D157D-91EF-418E-9BB2-7A3D7E3B070C}"/>
          </ac:spMkLst>
        </pc:spChg>
      </pc:sldChg>
      <pc:sldChg chg="modSp mod">
        <pc:chgData name="Helena Marková" userId="21c4bcf0dee3945e" providerId="LiveId" clId="{B8BF12B6-50AB-4B8D-B608-D847F46DDEB8}" dt="2025-02-21T05:07:49.961" v="522" actId="20577"/>
        <pc:sldMkLst>
          <pc:docMk/>
          <pc:sldMk cId="493791013" sldId="265"/>
        </pc:sldMkLst>
        <pc:spChg chg="mod">
          <ac:chgData name="Helena Marková" userId="21c4bcf0dee3945e" providerId="LiveId" clId="{B8BF12B6-50AB-4B8D-B608-D847F46DDEB8}" dt="2025-02-21T05:07:49.961" v="522" actId="20577"/>
          <ac:spMkLst>
            <pc:docMk/>
            <pc:sldMk cId="493791013" sldId="265"/>
            <ac:spMk id="6" creationId="{A5A29A1F-AA48-4914-BEA8-EA2AA88A4B1D}"/>
          </ac:spMkLst>
        </pc:spChg>
        <pc:spChg chg="mod">
          <ac:chgData name="Helena Marková" userId="21c4bcf0dee3945e" providerId="LiveId" clId="{B8BF12B6-50AB-4B8D-B608-D847F46DDEB8}" dt="2025-02-21T04:41:28.207" v="417" actId="20577"/>
          <ac:spMkLst>
            <pc:docMk/>
            <pc:sldMk cId="493791013" sldId="265"/>
            <ac:spMk id="11" creationId="{426A6329-F9AB-424C-8AEB-35B0C8CE7476}"/>
          </ac:spMkLst>
        </pc:spChg>
      </pc:sldChg>
      <pc:sldChg chg="del">
        <pc:chgData name="Helena Marková" userId="21c4bcf0dee3945e" providerId="LiveId" clId="{B8BF12B6-50AB-4B8D-B608-D847F46DDEB8}" dt="2025-02-21T04:42:13.213" v="449" actId="2696"/>
        <pc:sldMkLst>
          <pc:docMk/>
          <pc:sldMk cId="272585569" sldId="274"/>
        </pc:sldMkLst>
      </pc:sldChg>
      <pc:sldChg chg="del">
        <pc:chgData name="Helena Marková" userId="21c4bcf0dee3945e" providerId="LiveId" clId="{B8BF12B6-50AB-4B8D-B608-D847F46DDEB8}" dt="2025-02-21T05:07:58.889" v="523" actId="2696"/>
        <pc:sldMkLst>
          <pc:docMk/>
          <pc:sldMk cId="4092707784" sldId="275"/>
        </pc:sldMkLst>
      </pc:sldChg>
      <pc:sldChg chg="modSp mod">
        <pc:chgData name="Helena Marková" userId="21c4bcf0dee3945e" providerId="LiveId" clId="{B8BF12B6-50AB-4B8D-B608-D847F46DDEB8}" dt="2025-02-21T05:09:36.298" v="627" actId="20577"/>
        <pc:sldMkLst>
          <pc:docMk/>
          <pc:sldMk cId="3302716464" sldId="277"/>
        </pc:sldMkLst>
        <pc:spChg chg="mod">
          <ac:chgData name="Helena Marková" userId="21c4bcf0dee3945e" providerId="LiveId" clId="{B8BF12B6-50AB-4B8D-B608-D847F46DDEB8}" dt="2025-02-21T05:09:36.298" v="627" actId="20577"/>
          <ac:spMkLst>
            <pc:docMk/>
            <pc:sldMk cId="3302716464" sldId="277"/>
            <ac:spMk id="6" creationId="{A5A29A1F-AA48-4914-BEA8-EA2AA88A4B1D}"/>
          </ac:spMkLst>
        </pc:spChg>
      </pc:sldChg>
      <pc:sldChg chg="del">
        <pc:chgData name="Helena Marková" userId="21c4bcf0dee3945e" providerId="LiveId" clId="{B8BF12B6-50AB-4B8D-B608-D847F46DDEB8}" dt="2025-02-21T05:09:44.097" v="628" actId="2696"/>
        <pc:sldMkLst>
          <pc:docMk/>
          <pc:sldMk cId="3104700729" sldId="278"/>
        </pc:sldMkLst>
      </pc:sldChg>
      <pc:sldChg chg="modSp mod">
        <pc:chgData name="Helena Marková" userId="21c4bcf0dee3945e" providerId="LiveId" clId="{B8BF12B6-50AB-4B8D-B608-D847F46DDEB8}" dt="2025-02-21T05:15:43.697" v="705" actId="20577"/>
        <pc:sldMkLst>
          <pc:docMk/>
          <pc:sldMk cId="3156172963" sldId="289"/>
        </pc:sldMkLst>
        <pc:spChg chg="mod">
          <ac:chgData name="Helena Marková" userId="21c4bcf0dee3945e" providerId="LiveId" clId="{B8BF12B6-50AB-4B8D-B608-D847F46DDEB8}" dt="2025-02-21T05:15:43.697" v="705" actId="20577"/>
          <ac:spMkLst>
            <pc:docMk/>
            <pc:sldMk cId="3156172963" sldId="289"/>
            <ac:spMk id="6" creationId="{A5A29A1F-AA48-4914-BEA8-EA2AA88A4B1D}"/>
          </ac:spMkLst>
        </pc:spChg>
      </pc:sldChg>
      <pc:sldChg chg="del">
        <pc:chgData name="Helena Marková" userId="21c4bcf0dee3945e" providerId="LiveId" clId="{B8BF12B6-50AB-4B8D-B608-D847F46DDEB8}" dt="2025-02-21T05:09:57.684" v="629" actId="2696"/>
        <pc:sldMkLst>
          <pc:docMk/>
          <pc:sldMk cId="3787806026" sldId="297"/>
        </pc:sldMkLst>
      </pc:sldChg>
      <pc:sldChg chg="del">
        <pc:chgData name="Helena Marková" userId="21c4bcf0dee3945e" providerId="LiveId" clId="{B8BF12B6-50AB-4B8D-B608-D847F46DDEB8}" dt="2025-02-21T05:18:12.941" v="706" actId="2696"/>
        <pc:sldMkLst>
          <pc:docMk/>
          <pc:sldMk cId="2874748418" sldId="303"/>
        </pc:sldMkLst>
      </pc:sldChg>
      <pc:sldChg chg="del">
        <pc:chgData name="Helena Marková" userId="21c4bcf0dee3945e" providerId="LiveId" clId="{B8BF12B6-50AB-4B8D-B608-D847F46DDEB8}" dt="2025-02-21T05:13:50.829" v="630" actId="2696"/>
        <pc:sldMkLst>
          <pc:docMk/>
          <pc:sldMk cId="3936661063" sldId="304"/>
        </pc:sldMkLst>
      </pc:sldChg>
      <pc:sldChg chg="del">
        <pc:chgData name="Helena Marková" userId="21c4bcf0dee3945e" providerId="LiveId" clId="{B8BF12B6-50AB-4B8D-B608-D847F46DDEB8}" dt="2025-02-21T05:13:55.578" v="631" actId="2696"/>
        <pc:sldMkLst>
          <pc:docMk/>
          <pc:sldMk cId="3947369053" sldId="30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kova@opf.slu.cz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163148" y="0"/>
            <a:ext cx="9307148" cy="5143500"/>
            <a:chOff x="-163148" y="0"/>
            <a:chExt cx="9307148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163148" y="4515966"/>
              <a:ext cx="2480595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59" y="4496221"/>
              <a:ext cx="17058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www.slu.cz/opf/cz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8575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řízení lidských zdrojů 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Ing. Helena Marková, Ph.D.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78A62DA0-465C-4E19-B567-BEF2445B33A3}"/>
              </a:ext>
            </a:extLst>
          </p:cNvPr>
          <p:cNvSpPr txBox="1">
            <a:spLocks/>
          </p:cNvSpPr>
          <p:nvPr/>
        </p:nvSpPr>
        <p:spPr>
          <a:xfrm>
            <a:off x="611558" y="2421228"/>
            <a:ext cx="5202725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Strategie. Udržitelnost. Analýza. </a:t>
            </a:r>
            <a:r>
              <a:rPr lang="cs-CZ" sz="1600" dirty="0" err="1">
                <a:latin typeface="+mj-lt"/>
                <a:cs typeface="Times New Roman" panose="02020603050405020304" pitchFamily="18" charset="0"/>
              </a:rPr>
              <a:t>Talentmanagement</a:t>
            </a:r>
            <a:r>
              <a:rPr lang="cs-CZ" sz="1600" dirty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tutoriál 1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ek 1" descr="Obsah obrázku kruh, snímek obrazovky, symbol, kulečníková koule&#10;&#10;Obsah vygenerovaný umělou inteligencí může být nesprávný.">
            <a:extLst>
              <a:ext uri="{FF2B5EF4-FFF2-40B4-BE49-F238E27FC236}">
                <a16:creationId xmlns:a16="http://schemas.microsoft.com/office/drawing/2014/main" id="{90D73965-7FC4-2758-AF89-BA8BFD6BE7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2385" y="4257363"/>
            <a:ext cx="1661723" cy="577746"/>
          </a:xfrm>
          <a:prstGeom prst="rect">
            <a:avLst/>
          </a:prstGeom>
        </p:spPr>
      </p:pic>
      <p:pic>
        <p:nvPicPr>
          <p:cNvPr id="5" name="Obrázek 4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76B4B5F-4849-2329-6127-5D0553E7CA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311" y="3079621"/>
            <a:ext cx="5029825" cy="1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strategie řízení lidských zdrojů 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Proč je strategie klíčová pro HR?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Jak sladit strategii HR s obchodními cíli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Typy strategií: zaměření na výkon, inovace, firemní kulturu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Význam leadershipu při implementaci strategií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Měření úspěšnosti HR strategií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24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59" y="1267691"/>
            <a:ext cx="8085401" cy="339162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 je hlavním cílem managementu každého podniku?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Efektivní fungování podniku =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Business strategie + Řízení lidských zdrojů +   Organizační struktura podniku.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Podnik bude fungovat efektivně, když se nám podaří všechny tyto složky propojit. Pak budeme dosahovat podnikových cílů.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Strategické řízení lidských zdrojů a jeho aplikace v praxi má mnoho podob.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Jednou z nich je </a:t>
            </a:r>
            <a:r>
              <a:rPr kumimoji="0" lang="cs-CZ" alt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HR Business Partner Model </a:t>
            </a:r>
            <a:r>
              <a:rPr kumimoji="0" lang="cs-CZ" alt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(dle Ulricha, 1999).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Koncept business partnerství je o růstu strategické úlohy lidských zdrojů. Jak to chápeme? Co si pod tím přestavit?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	nutnost oddělit strategické úlohy od operativních činností.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65210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strategické řízení lidských zdrojů a jeho aplikace v praxi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  <p:sp>
        <p:nvSpPr>
          <p:cNvPr id="7" name="Šipka: doprava se zářezem 6">
            <a:extLst>
              <a:ext uri="{FF2B5EF4-FFF2-40B4-BE49-F238E27FC236}">
                <a16:creationId xmlns:a16="http://schemas.microsoft.com/office/drawing/2014/main" id="{266499C9-13A5-48A4-9BB8-EE9F3787F670}"/>
              </a:ext>
            </a:extLst>
          </p:cNvPr>
          <p:cNvSpPr/>
          <p:nvPr/>
        </p:nvSpPr>
        <p:spPr>
          <a:xfrm>
            <a:off x="719038" y="4109191"/>
            <a:ext cx="669495" cy="3747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0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59" y="1267691"/>
            <a:ext cx="4942573" cy="339162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Ulricha v sobě tato role zahrnuje 4 role současně.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Strategický partner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Zprostředkovatel změny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Administrativní specialista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Zastánce zaměstnanců</a:t>
            </a:r>
            <a:endParaRPr kumimoji="0" lang="cs-CZ" altLang="cs-CZ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6521021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Role hr jako business partnera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  <p:pic>
        <p:nvPicPr>
          <p:cNvPr id="4" name="Obrázek 3">
            <a:extLst>
              <a:ext uri="{FF2B5EF4-FFF2-40B4-BE49-F238E27FC236}">
                <a16:creationId xmlns:a16="http://schemas.microsoft.com/office/drawing/2014/main" id="{B96E50E9-334E-499A-912F-65B5438AE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230" y="1139175"/>
            <a:ext cx="3228996" cy="270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72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typy organizačních struktur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Hierarchická struktura: výhody a nevýhody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Matricová struktura: flexibilita a spolupráce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Plochá struktura: týmová práce a otevřenost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Síťová struktura: moderní přístupy v digitální době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Jak struktura ovlivňuje řízení lidí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2220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organizační struktura a ŘLZ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Jak HR přizpůsobuje přístupy různým strukturám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Výhody a nevýhody decentralizace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Důležitost koordinace a komunikace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Role HR při transformaci organizačních struktur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Přechod na agilní modely řízení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5346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trendy v řízení lidských zdrojů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Digitalizace a automatizace HR procesů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Data-</a:t>
            </a:r>
            <a:r>
              <a:rPr lang="cs-CZ" sz="1400" b="1" dirty="0" err="1">
                <a:latin typeface="+mj-lt"/>
              </a:rPr>
              <a:t>driven</a:t>
            </a:r>
            <a:r>
              <a:rPr lang="cs-CZ" sz="1400" b="1" dirty="0">
                <a:latin typeface="+mj-lt"/>
              </a:rPr>
              <a:t> HR: využití analytiky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Hybridní a flexibilní pracovní modely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Generační rozdíly v přístupu k práci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ŘLZ v globálním prostředí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055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význam leadershipu v hr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Role lídrů při implementaci HR strategií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Vliv leadershipu na firemní kulturu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Inspirace a motivace zaměstnanců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Jak HR podporuje rozvoj leadershipu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Leadership a řízení změn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7816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Definice firemní kultury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Co je firemní kultura: hodnoty, normy, zvyklosti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Vliv na výkon a spokojenost zaměstnanců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Jak kultura ovlivňuje </a:t>
            </a:r>
            <a:r>
              <a:rPr lang="cs-CZ" sz="1400" b="1" dirty="0" err="1">
                <a:latin typeface="+mj-lt"/>
              </a:rPr>
              <a:t>brand</a:t>
            </a:r>
            <a:r>
              <a:rPr lang="cs-CZ" sz="1400" b="1" dirty="0">
                <a:latin typeface="+mj-lt"/>
              </a:rPr>
              <a:t> zaměstnavatele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Vztah mezi kulturou a vedením firmy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Typy firemních kultur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7159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firemní kultura a ŘLZ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Jak HR podporuje firemní kulturu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Programy na podporu angažovanosti a loajality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Podpora diverzity a inkluze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Role vzdělávání a kariérního rozvoje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Firemní kultura v době hybridní práce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8434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udržitelnost v řízení lidských zdrojů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Sociální, environmentální a ekonomické aspekty udržitelnosti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ESG cíle a jejich propojení s HR procesy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Výhody udržitelnosti pro zaměstnavatele i zaměstnance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Jak HR ovlivňuje implementaci udržitelnosti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Příklady udržitelných iniciativ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239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067944" y="1635646"/>
            <a:ext cx="4608512" cy="21475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1400" b="1" dirty="0"/>
              <a:t>Pojetí a význam řízení lidských zdrojů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>
                <a:cs typeface="Times New Roman" panose="02020603050405020304" pitchFamily="18" charset="0"/>
              </a:rPr>
              <a:t>Úkoly a strategie v řízení lidských zdrojů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>
                <a:cs typeface="Times New Roman" panose="02020603050405020304" pitchFamily="18" charset="0"/>
              </a:rPr>
              <a:t>Organizační struktury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>
                <a:cs typeface="Times New Roman" panose="02020603050405020304" pitchFamily="18" charset="0"/>
              </a:rPr>
              <a:t>Firemní kultura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>
                <a:cs typeface="Times New Roman" panose="02020603050405020304" pitchFamily="18" charset="0"/>
              </a:rPr>
              <a:t>Udržitelnost v ŘLZ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>
                <a:cs typeface="Times New Roman" panose="02020603050405020304" pitchFamily="18" charset="0"/>
              </a:rPr>
              <a:t>Business partner model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>
                <a:cs typeface="Times New Roman" panose="02020603050405020304" pitchFamily="18" charset="0"/>
              </a:rPr>
              <a:t>Plánování a analýza pracovních míst.</a:t>
            </a:r>
          </a:p>
          <a:p>
            <a:pPr>
              <a:buBlip>
                <a:blip r:embed="rId3"/>
              </a:buBlip>
            </a:pPr>
            <a:r>
              <a:rPr lang="cs-CZ" altLang="cs-CZ" sz="1400" b="1" dirty="0" err="1">
                <a:cs typeface="Times New Roman" panose="02020603050405020304" pitchFamily="18" charset="0"/>
              </a:rPr>
              <a:t>Talentmanagment</a:t>
            </a:r>
            <a:endParaRPr lang="cs-CZ" altLang="cs-CZ" sz="14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cs typeface="Times New Roman" panose="02020603050405020304" pitchFamily="18" charset="0"/>
            </a:endParaRP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C67B9D38-D88C-43B4-9B9F-29AB14747A49}"/>
              </a:ext>
            </a:extLst>
          </p:cNvPr>
          <p:cNvSpPr txBox="1">
            <a:spLocks/>
          </p:cNvSpPr>
          <p:nvPr/>
        </p:nvSpPr>
        <p:spPr>
          <a:xfrm>
            <a:off x="611560" y="1635647"/>
            <a:ext cx="3024336" cy="230425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obsah přednášky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DAF9C679-C01C-43D9-8502-AA6778E4D44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7" y="1347894"/>
            <a:ext cx="3467946" cy="2550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936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zavádění udržitelnosti do firemní kultury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Klíčové oblasti: energie, odpady, diverzita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Zapojení zaměstnanců do udržitelných projektů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Vzdělávání a osvěta v oblasti udržitelnosti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Transparentní komunikace a reporting výsledků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Motivace k podpoře udržitelnosti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7806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účel a hlavní úkoly personálního plánování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Zajištění správného počtu zaměstnanců na správném místě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Podpora dosažení cílů organizace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Identifikace budoucích potřeb (</a:t>
            </a:r>
            <a:r>
              <a:rPr lang="cs-CZ" sz="1400" b="1" dirty="0" err="1">
                <a:latin typeface="+mj-lt"/>
              </a:rPr>
              <a:t>reskilling</a:t>
            </a:r>
            <a:r>
              <a:rPr lang="cs-CZ" sz="1400" b="1" dirty="0">
                <a:latin typeface="+mj-lt"/>
              </a:rPr>
              <a:t>, </a:t>
            </a:r>
            <a:r>
              <a:rPr lang="cs-CZ" sz="1400" b="1" dirty="0" err="1">
                <a:latin typeface="+mj-lt"/>
              </a:rPr>
              <a:t>upskilling</a:t>
            </a:r>
            <a:r>
              <a:rPr lang="cs-CZ" sz="1400" b="1" dirty="0">
                <a:latin typeface="+mj-lt"/>
              </a:rPr>
              <a:t>)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Optimalizace nákladů na pracovní sílu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Vytváření rezerv talentů pro klíčové pozice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667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proces personálního plánování v organizace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Krok 1: Analýza současného stavu pracovních sil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Krok 2: Predikce budoucích potřeb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Krok 3: Návrh opatření na vyplnění mezer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Krok 4: Implementace plánů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Krok 5: Monitorování a vyhodnocování výsledků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6768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8206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574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definice pracovního místa: úkoly a terminologie 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Co je pracovní místo?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Klíčové prvky definice: název, odpovědnosti, požadované dovednosti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Rozdíl mezi pracovním místem a rolí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Terminologie: kompetence, kvalifikace, výstupy práce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Význam jasné definice pro plánování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9970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analýza pracovních míst: účel a výhody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Proč je analýza důležitá?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Identifikace klíčových kompetencí pro pozici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Zlepšení efektivity náboru a školení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Podpora talent managementu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Vliv na nastavení odměňování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8593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metody analýzy pracovních míst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Pozorování pracovníků při výkonu práce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Rozhovory s pracovníky a jejich nadřízenými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Dotazníky a standardizované formuláře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Studium pracovních dokumentů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Využití HR softwarových nástrojů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84909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talent management: definice a cíle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Co je talent management?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Identifikace a rozvoj klíčových talentů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Podpora kariérního růstu zaměstnanců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Snížení fluktuace a udržení klíčových lidí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Role HR při implementaci talent managementu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8784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vliv analýzy pracovních míst na talent management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Přesnější nábor na základě analýzy požadavků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Využití výsledků analýzy k plánování školení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Rozvoj klíčových kompetencí pro budoucnost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Optimalizace kariérních cest v organizaci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Podpora efektivního plánování pracovní síly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4713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Zapojení udržitelných principů do HR plánování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Co je udržitelné plánování HR?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ESG cíle v HR procesech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Spojení udržitelnosti a talent managementu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Dlouhodobé plánování lidských zdrojů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Udržitelnost jako konkurenční výhoda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7793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Plánování dílčích personálních činností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Nábor: zohlednění ESG principů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Vzdělávání: rozvoj zelených kompetencí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Odměňování: spravedlivé a transparentní systémy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Retenční strategie pro klíčové zaměstnance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Flexibilní pracovní modely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529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Podmínky absolvování předmětu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2736428"/>
            <a:ext cx="8280920" cy="16355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>
                <a:latin typeface="+mj-lt"/>
              </a:rPr>
              <a:t>Způsob výuky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Tutoriály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Konzultace s vyučujícím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Možnost návštěvy přednášek expertů z praxe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217D157D-91EF-418E-9BB2-7A3D7E3B070C}"/>
              </a:ext>
            </a:extLst>
          </p:cNvPr>
          <p:cNvSpPr txBox="1">
            <a:spLocks/>
          </p:cNvSpPr>
          <p:nvPr/>
        </p:nvSpPr>
        <p:spPr>
          <a:xfrm>
            <a:off x="611560" y="1347614"/>
            <a:ext cx="612068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400" b="1" dirty="0">
                <a:latin typeface="+mj-lt"/>
                <a:cs typeface="Times New Roman" panose="02020603050405020304" pitchFamily="18" charset="0"/>
              </a:rPr>
              <a:t>3 tutoriály</a:t>
            </a:r>
          </a:p>
          <a:p>
            <a:pPr marL="0" indent="0">
              <a:buNone/>
            </a:pPr>
            <a:r>
              <a:rPr lang="cs-CZ" altLang="cs-CZ" sz="1400" b="1" dirty="0">
                <a:latin typeface="+mj-lt"/>
                <a:cs typeface="Times New Roman" panose="02020603050405020304" pitchFamily="18" charset="0"/>
              </a:rPr>
              <a:t>hodnocení: </a:t>
            </a:r>
          </a:p>
          <a:p>
            <a:pPr marL="0" indent="0">
              <a:buNone/>
            </a:pPr>
            <a:r>
              <a:rPr lang="cs-CZ" altLang="cs-CZ" sz="1400" b="1" dirty="0">
                <a:latin typeface="+mj-lt"/>
                <a:cs typeface="Times New Roman" panose="02020603050405020304" pitchFamily="18" charset="0"/>
              </a:rPr>
              <a:t>40% semestrální projekt, 60% závěrečný test</a:t>
            </a:r>
          </a:p>
          <a:p>
            <a:pPr marL="0" indent="0">
              <a:buNone/>
            </a:pPr>
            <a:r>
              <a:rPr lang="cs-CZ" altLang="cs-CZ" sz="1400" b="1" dirty="0">
                <a:latin typeface="+mj-lt"/>
                <a:cs typeface="Times New Roman" panose="02020603050405020304" pitchFamily="18" charset="0"/>
              </a:rPr>
              <a:t>komunikace s vyučujícím:</a:t>
            </a:r>
          </a:p>
          <a:p>
            <a:pPr marL="0" indent="0">
              <a:buNone/>
            </a:pPr>
            <a:r>
              <a:rPr lang="cs-CZ" altLang="cs-CZ" sz="1400" b="1" dirty="0">
                <a:latin typeface="+mj-lt"/>
                <a:cs typeface="Times New Roman" panose="02020603050405020304" pitchFamily="18" charset="0"/>
              </a:rPr>
              <a:t>konzultační hodiny, e-mail: </a:t>
            </a:r>
            <a:r>
              <a:rPr lang="cs-CZ" altLang="cs-CZ" sz="1400" b="1" dirty="0">
                <a:latin typeface="+mj-lt"/>
                <a:cs typeface="Times New Roman" panose="02020603050405020304" pitchFamily="18" charset="0"/>
                <a:hlinkClick r:id="rId4"/>
              </a:rPr>
              <a:t>markova@opf.slu.cz</a:t>
            </a:r>
            <a:r>
              <a:rPr lang="cs-CZ" altLang="cs-CZ" sz="1400" b="1" dirty="0">
                <a:latin typeface="+mj-lt"/>
                <a:cs typeface="Times New Roman" panose="02020603050405020304" pitchFamily="18" charset="0"/>
              </a:rPr>
              <a:t> , Teams</a:t>
            </a:r>
            <a:endParaRPr lang="cs-CZ" altLang="cs-CZ" sz="1400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14000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Role subjektů plánování HR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Top management: definice strategií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HR oddělení: implementace plánů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Manažeři: podpora zaměstnanců v implementaci změn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Externí experti: konzultace a poradenství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Vliv zaměstnanců na plánovací procesy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56638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8206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574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Rozvoj zelených kompetencí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Co jsou zelené kompetence?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Školení zaměřená na udržitelnost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Podpora ekologického chování na pracovišti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Zavádění iniciativ pro snižování uhlíkové stopy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    Role leadershipu při podpoře zelených kompetencí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41555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Výhody udržitelného HR plánování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Zvýšení atraktivity zaměstnavatele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Podpora dlouhodobé loajality zaměstnanců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Lepší připravenost na změny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Splnění legislativních a ESG požadavků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Posílení firemní kultury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8268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59" y="1347614"/>
            <a:ext cx="7380973" cy="2973773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ARMSTRONG, M., 2020.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Armstrong's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Handbook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of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Human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Resource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Management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Practice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. London: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Kogan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Page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Ltd. ISBN 9780749498276.</a:t>
            </a:r>
          </a:p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ARMSTRONG M. a S. TAYLOR, 2015. 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Řízení lidských zdrojů. 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Praha:  Grada. ISBN 978-80-247-5258-7.</a:t>
            </a:r>
          </a:p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CRAWSHAW, J., BUDHWAR, P. a DAVIS, A., 2020.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Human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Resource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Management.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3rd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edition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. SAGE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Publications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Ltd., London. ISBN 978-1-5264 9900-4.</a:t>
            </a:r>
          </a:p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DESSLER, G.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Human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Resource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Management. 2024. London: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Pearson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Education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Limited. 17th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edition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. ISBN-978-1-292-44987-6.</a:t>
            </a:r>
          </a:p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DICKMANN, M., BREWSTER, C. a SPARROW, P., 2016. 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International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Human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Resource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Management.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Contemporary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Human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Resource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 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Issues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 in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Europe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. 2016. New York: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Routledge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. 3rd </a:t>
            </a:r>
            <a:r>
              <a:rPr lang="cs-CZ" sz="1100" i="1" dirty="0" err="1">
                <a:effectLst/>
                <a:latin typeface="+mj-lt"/>
                <a:ea typeface="Times New Roman" panose="02020603050405020304" pitchFamily="18" charset="0"/>
              </a:rPr>
              <a:t>edition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. 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ISBN 978-1-138-77603-6.</a:t>
            </a:r>
          </a:p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HORVÁTH, P., BLÁHA, J. a ČOPÍKOVÁ, A. 2016. 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Řízení lidských zdrojů. Nové trendy.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Praha: Management </a:t>
            </a:r>
            <a:r>
              <a:rPr lang="cs-CZ" sz="1100" dirty="0" err="1">
                <a:effectLst/>
                <a:latin typeface="+mj-lt"/>
                <a:ea typeface="Times New Roman" panose="02020603050405020304" pitchFamily="18" charset="0"/>
              </a:rPr>
              <a:t>Press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, ISBN 978-807261-430-1.</a:t>
            </a:r>
          </a:p>
          <a:p>
            <a:pPr algn="just"/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URBANCOVÁ, H. a VRABCOVÁ, P. 2023. </a:t>
            </a:r>
            <a:r>
              <a:rPr lang="cs-CZ" sz="1100" i="1" dirty="0">
                <a:effectLst/>
                <a:latin typeface="+mj-lt"/>
                <a:ea typeface="Times New Roman" panose="02020603050405020304" pitchFamily="18" charset="0"/>
              </a:rPr>
              <a:t>Strategický management lidských zdrojů: moderní trendy v HR.</a:t>
            </a:r>
            <a:r>
              <a:rPr lang="cs-CZ" sz="1100" dirty="0">
                <a:effectLst/>
                <a:latin typeface="+mj-lt"/>
                <a:ea typeface="Times New Roman" panose="02020603050405020304" pitchFamily="18" charset="0"/>
              </a:rPr>
              <a:t> Praha: Grada. ISBN 978-80-271-683-9.</a:t>
            </a:r>
          </a:p>
          <a:p>
            <a:pPr algn="just"/>
            <a:r>
              <a:rPr lang="cs-CZ" sz="1100" dirty="0">
                <a:latin typeface="+mj-lt"/>
                <a:ea typeface="Times New Roman" panose="02020603050405020304" pitchFamily="18" charset="0"/>
              </a:rPr>
              <a:t>Distanční studijní opora Řízení lidských zdrojů.</a:t>
            </a:r>
            <a:endParaRPr lang="cs-CZ" sz="11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100" b="1" dirty="0">
                <a:latin typeface="+mj-lt"/>
                <a:cs typeface="Times New Roman" panose="02020603050405020304" pitchFamily="18" charset="0"/>
              </a:rPr>
              <a:t>Internetové zdroje – specializované weby zaměřené na personální práci, odborná diskuzní fóra, vzhledem ke značnému množství změn i zprávy z denního tisku. 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419127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Doporučená literatura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2733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59" y="1347614"/>
            <a:ext cx="7523213" cy="2915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/>
              <a:t>Zákoník práce (Zákon č. 262/2006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Hlavní právní předpis upravující pracovněprávní vztahy mezi zaměstnavatelem a zaměstnancem.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Obsahuje úpravu pracovních smluv, pracovních podmínek, pracovní doby, dovolené, bezpečnosti práce, náhrad škod a dalších záležitostí týkajících se zaměstnanců.</a:t>
            </a:r>
          </a:p>
          <a:p>
            <a:pPr marL="0" indent="0">
              <a:buNone/>
            </a:pPr>
            <a:r>
              <a:rPr lang="cs-CZ" sz="1400" b="1" dirty="0"/>
              <a:t>Občanský zákoník (Zákon č. 89/2012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Zahrnuje obecné právní normy, které mohou být využívány v pracovněprávních vztazích, například při náhradě škody nebo ochraně osobních údajů.</a:t>
            </a:r>
          </a:p>
          <a:p>
            <a:pPr marL="0" indent="0">
              <a:buNone/>
            </a:pPr>
            <a:r>
              <a:rPr lang="cs-CZ" sz="1400" b="1" dirty="0"/>
              <a:t>Zákon o zaměstnanosti (Zákon č. 435/2004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Reguluje oblasti spojené s trhem práce, podmínky zaměstnávání a služby zaměstnanosti.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Obsahuje také úpravu podpory v nezaměstnanosti a další aspekty související se zaměstnáním a jeho ztrátou.</a:t>
            </a:r>
          </a:p>
          <a:p>
            <a:pPr marL="0" indent="0">
              <a:buNone/>
            </a:pPr>
            <a:r>
              <a:rPr lang="cs-CZ" sz="1400" b="1" dirty="0"/>
              <a:t>Zákon o ochraně osobních údajů (Zákon č. 110/2019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Tento zákon spolu s nařízením GDPR (Nařízení Evropského parlamentu a Rady (EU) 2016/679) upravuje pravidla zpracování a ochrany osobních údajů zaměstnanců.</a:t>
            </a:r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40932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základní legislativní dokumenty upravující oblast hr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4141064" y="4817640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732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59" y="1347614"/>
            <a:ext cx="7523213" cy="2915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/>
              <a:t>Zákon o inspekci práce (Zákon č. 251/2005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Tento zákon zajišťuje výkon státního dozoru nad dodržováním pracovněprávních předpisů, zejména pokud jde o podmínky zaměstnávání, bezpečnost a ochranu zdraví při práci.</a:t>
            </a:r>
          </a:p>
          <a:p>
            <a:pPr marL="0" indent="0">
              <a:buNone/>
            </a:pPr>
            <a:r>
              <a:rPr lang="cs-CZ" sz="1400" b="1" dirty="0"/>
              <a:t>Nařízení vlády a vyhlášky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Doplňují zákony a upravují konkrétní detaily, jako jsou minimální mzda, bezpečnostní normy či ochrana zdraví při práci.</a:t>
            </a:r>
          </a:p>
          <a:p>
            <a:pPr marL="0" indent="0">
              <a:buNone/>
            </a:pPr>
            <a:r>
              <a:rPr lang="cs-CZ" sz="1400" b="1" dirty="0"/>
              <a:t>Zákon o kolektivním vyjednávání (Zákon č. 2/1991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Upravuje proces kolektivního vyjednávání mezi zaměstnavateli a odbory a otázky související s kolektivními smlouvami.</a:t>
            </a:r>
          </a:p>
          <a:p>
            <a:pPr marL="0" indent="0">
              <a:buNone/>
            </a:pPr>
            <a:r>
              <a:rPr lang="cs-CZ" sz="1400" b="1" dirty="0"/>
              <a:t>Antidiskriminační zákon (Zákon č. 198/2009 Sb.)</a:t>
            </a:r>
            <a:endParaRPr lang="cs-CZ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Zakazuje diskriminaci na pracovišti z důvodu pohlaví, věku, rasy, náboženského vyznání, zdravotního stavu nebo jiných chráněných charakteristik.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400" dirty="0"/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7361915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základní legislativní dokumenty upravující oblast hr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4141064" y="4817640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36297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749938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59" y="4496221"/>
              <a:ext cx="16816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www.slu.cz/opf/cz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Definice řízení lidských zdrojů (ŘLZ)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Co je ŘLZ: základní principy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Historický vývoj HR od administrativy ke strategii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Rozdíl mezi „hard“ a „soft“ HR přístupem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Strategické HR: zaměření na lidi jako klíčový zdroj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Role HR oddělení ve firmě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442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802292" y="1635646"/>
            <a:ext cx="3874163" cy="24012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administrativní a provozní aspekty správy zaměstnanců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zaměření na praktické a operativní úkoly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reaktivní přístup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cs-CZ" sz="1400" b="1" dirty="0">
                <a:solidFill>
                  <a:prstClr val="black"/>
                </a:solidFill>
                <a:latin typeface="Calibri"/>
              </a:rPr>
              <a:t>zajištění základních potřeb zaměstnanců</a:t>
            </a: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C67B9D38-D88C-43B4-9B9F-29AB14747A49}"/>
              </a:ext>
            </a:extLst>
          </p:cNvPr>
          <p:cNvSpPr txBox="1">
            <a:spLocks/>
          </p:cNvSpPr>
          <p:nvPr/>
        </p:nvSpPr>
        <p:spPr>
          <a:xfrm>
            <a:off x="611559" y="1635647"/>
            <a:ext cx="3445667" cy="230425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širší a strategičtější přístup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cs-CZ" sz="1400" b="1" dirty="0">
                <a:solidFill>
                  <a:prstClr val="black"/>
                </a:solidFill>
                <a:latin typeface="Calibri"/>
              </a:rPr>
              <a:t>dlouhodobé plánování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cs-CZ" sz="1400" b="1" dirty="0">
                <a:solidFill>
                  <a:prstClr val="black"/>
                </a:solidFill>
                <a:latin typeface="Calibri"/>
              </a:rPr>
              <a:t>profesionálové mají širší roli -  strategické partnerství s vedením společnosti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zaměstnanec je strategický </a:t>
            </a:r>
            <a:r>
              <a:rPr kumimoji="0" lang="cs-CZ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zdr</a:t>
            </a:r>
            <a:r>
              <a:rPr lang="cs-CZ" sz="1400" b="1" dirty="0">
                <a:solidFill>
                  <a:prstClr val="black"/>
                </a:solidFill>
                <a:latin typeface="Calibri"/>
              </a:rPr>
              <a:t>oj, který je třeba rozvíjet</a:t>
            </a:r>
            <a:endParaRPr kumimoji="0" lang="cs-CZ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personalistika vs. řízení lidských zdrojů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1000" b="1" i="0" u="none" strike="noStrike" kern="1200" cap="all" spc="10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Slezská univerzita</a:t>
              </a:r>
            </a:p>
          </p:txBody>
        </p:sp>
      </p:grpSp>
      <p:pic>
        <p:nvPicPr>
          <p:cNvPr id="3" name="Grafický objekt 2" descr="Žárovka se souvislou výplní">
            <a:extLst>
              <a:ext uri="{FF2B5EF4-FFF2-40B4-BE49-F238E27FC236}">
                <a16:creationId xmlns:a16="http://schemas.microsoft.com/office/drawing/2014/main" id="{C9582C6E-512F-4256-90BB-96B7055FFD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87892" y="34064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27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60" y="1347614"/>
            <a:ext cx="4176464" cy="2706317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/>
              <a:t>Před průmyslovou revolucí</a:t>
            </a:r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Průmyslová revoluce (18. až 19. století)</a:t>
            </a:r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Vědecké řízení - Taylor</a:t>
            </a:r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HR </a:t>
            </a:r>
            <a:r>
              <a:rPr lang="cs-CZ" altLang="cs-CZ" sz="1400" b="1" dirty="0" err="1">
                <a:cs typeface="Times New Roman" panose="02020603050405020304" pitchFamily="18" charset="0"/>
              </a:rPr>
              <a:t>Movement</a:t>
            </a:r>
            <a:r>
              <a:rPr lang="cs-CZ" altLang="cs-CZ" sz="1400" b="1" dirty="0">
                <a:cs typeface="Times New Roman" panose="02020603050405020304" pitchFamily="18" charset="0"/>
              </a:rPr>
              <a:t> - Mayo</a:t>
            </a:r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60. Až 80. léta</a:t>
            </a:r>
          </a:p>
          <a:p>
            <a:pPr marL="0" indent="0"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Moderní pojetí a výzvy</a:t>
            </a:r>
          </a:p>
          <a:p>
            <a:pPr marL="0" indent="0">
              <a:buNone/>
            </a:pPr>
            <a:endParaRPr lang="cs-CZ" altLang="cs-CZ" sz="14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1114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Historie až k modernímu ŘLZ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7" name="Obrázek 6">
            <a:extLst>
              <a:ext uri="{FF2B5EF4-FFF2-40B4-BE49-F238E27FC236}">
                <a16:creationId xmlns:a16="http://schemas.microsoft.com/office/drawing/2014/main" id="{64986240-357C-4E6A-9314-A0510082B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425" y="1272793"/>
            <a:ext cx="2507279" cy="19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791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5A29A1F-AA48-4914-BEA8-EA2AA88A4B1D}"/>
              </a:ext>
            </a:extLst>
          </p:cNvPr>
          <p:cNvSpPr txBox="1">
            <a:spLocks/>
          </p:cNvSpPr>
          <p:nvPr/>
        </p:nvSpPr>
        <p:spPr>
          <a:xfrm>
            <a:off x="611559" y="1347613"/>
            <a:ext cx="7523213" cy="3123879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dirty="0"/>
              <a:t>Vychází z potřeb strategického řízení lidských zdrojů a vyplývají z klíčových oblastí: 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nábor a výběr zaměstnanců 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pracovní podmínky 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vzdělávání a rozvoj zaměstnanců 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hodnocení a odměňování pracovníků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ukončení PP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personální IS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kompetence HR managerů</a:t>
            </a:r>
          </a:p>
          <a:p>
            <a:pPr>
              <a:buAutoNum type="arabicPeriod"/>
            </a:pPr>
            <a:r>
              <a:rPr lang="cs-CZ" altLang="cs-CZ" sz="1400" b="1" dirty="0">
                <a:cs typeface="Times New Roman" panose="02020603050405020304" pitchFamily="18" charset="0"/>
              </a:rPr>
              <a:t>principy udržitelnosti</a:t>
            </a:r>
          </a:p>
          <a:p>
            <a:pPr>
              <a:buAutoNum type="arabicPeriod"/>
            </a:pPr>
            <a:endParaRPr lang="cs-CZ" altLang="cs-CZ" sz="1400" b="1" dirty="0">
              <a:cs typeface="Times New Roman" panose="02020603050405020304" pitchFamily="18" charset="0"/>
            </a:endParaRPr>
          </a:p>
          <a:p>
            <a:pPr>
              <a:buAutoNum type="arabicPeriod"/>
            </a:pPr>
            <a:endParaRPr lang="cs-CZ" altLang="cs-CZ" sz="1400" dirty="0"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33250B5-5D43-4BD1-B3EB-7AE0324A16D2}"/>
              </a:ext>
            </a:extLst>
          </p:cNvPr>
          <p:cNvSpPr txBox="1">
            <a:spLocks/>
          </p:cNvSpPr>
          <p:nvPr/>
        </p:nvSpPr>
        <p:spPr>
          <a:xfrm>
            <a:off x="5220072" y="880540"/>
            <a:ext cx="3214324" cy="3173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426A6329-F9AB-424C-8AEB-35B0C8CE7476}"/>
              </a:ext>
            </a:extLst>
          </p:cNvPr>
          <p:cNvSpPr txBox="1">
            <a:spLocks/>
          </p:cNvSpPr>
          <p:nvPr/>
        </p:nvSpPr>
        <p:spPr>
          <a:xfrm>
            <a:off x="596751" y="462980"/>
            <a:ext cx="6528795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hlavní úkoly hr v organizaci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B91CD0D-A66E-4BF4-9C1E-97E6D1C981A4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A0B36A6-B1C5-DFEC-E8B2-C4B949DF5B2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5" name="Přímá spojnice 4">
              <a:extLst>
                <a:ext uri="{FF2B5EF4-FFF2-40B4-BE49-F238E27FC236}">
                  <a16:creationId xmlns:a16="http://schemas.microsoft.com/office/drawing/2014/main" id="{9784AE99-9537-0A62-4797-F4FF16FF7D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20A8B5E-A77E-CFAE-C380-82FDDBEB9C1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2716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klíčové pojmy v ŘLZ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Strategické řízení a strategie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Talent management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Angažovanost zaměstnanců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Výkon a efektivita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Loajalita a motivace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Nábor, adaptace a retenční strategie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4431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0" y="-31859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57188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význam řízení lidských zdrojů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3E7D415-F789-40A2-B235-E95A0A59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42722"/>
            <a:ext cx="8280920" cy="3115731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Proč je ŘLZ klíčové pro firmy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Podpora firemní strategie a cílů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Vliv na konkurenceschopnost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ŘLZ jako podpora inovací a kreativity</a:t>
            </a:r>
          </a:p>
          <a:p>
            <a:pPr>
              <a:buBlip>
                <a:blip r:embed="rId3"/>
              </a:buBlip>
            </a:pPr>
            <a:r>
              <a:rPr lang="cs-CZ" sz="1400" b="1" dirty="0">
                <a:latin typeface="+mj-lt"/>
              </a:rPr>
              <a:t>ŘLZ a adaptace na změny</a:t>
            </a:r>
            <a:endParaRPr lang="cs-CZ" altLang="cs-CZ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10622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9A9D91184F124BBC056FE70CE4DFA9" ma:contentTypeVersion="8" ma:contentTypeDescription="Vytvoří nový dokument" ma:contentTypeScope="" ma:versionID="6cd6180065da8935f5ffffdb05084a6d">
  <xsd:schema xmlns:xsd="http://www.w3.org/2001/XMLSchema" xmlns:xs="http://www.w3.org/2001/XMLSchema" xmlns:p="http://schemas.microsoft.com/office/2006/metadata/properties" xmlns:ns2="9ca12918-d314-4413-b5b7-584a54177208" targetNamespace="http://schemas.microsoft.com/office/2006/metadata/properties" ma:root="true" ma:fieldsID="7f3d64f9162e9ee842a9a8e6ae9c2335" ns2:_="">
    <xsd:import namespace="9ca12918-d314-4413-b5b7-584a54177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12918-d314-4413-b5b7-584a54177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BF132D-32F7-4CCA-B33B-6E360CFDB6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7FA9BC-F617-4C0F-B3AD-DE4C59B262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a12918-d314-4413-b5b7-584a541772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3937F9-AC47-4E01-87E2-698E64500E49}">
  <ds:schemaRefs>
    <ds:schemaRef ds:uri="http://schemas.microsoft.com/office/2006/metadata/properties"/>
    <ds:schemaRef ds:uri="http://schemas.microsoft.com/office/infopath/2007/PartnerControls"/>
    <ds:schemaRef ds:uri="869f6d21-e2a1-4499-937e-7cd117887e17"/>
    <ds:schemaRef ds:uri="648d1b4a-c446-40a4-8600-633a7414001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1748</Words>
  <Application>Microsoft Office PowerPoint</Application>
  <PresentationFormat>Předvádění na obrazovce (16:9)</PresentationFormat>
  <Paragraphs>281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Helena Marková</cp:lastModifiedBy>
  <cp:revision>100</cp:revision>
  <dcterms:created xsi:type="dcterms:W3CDTF">2016-07-06T15:42:34Z</dcterms:created>
  <dcterms:modified xsi:type="dcterms:W3CDTF">2025-02-21T05:41:23Z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0x0101007C9A9D91184F124BBC056FE70CE4DFA9</vt:lpwstr>
  </property>
</Properties>
</file>