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304" r:id="rId13"/>
    <p:sldId id="305" r:id="rId14"/>
    <p:sldId id="276" r:id="rId15"/>
    <p:sldId id="266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46609481-8807-4209-93D6-50CA007AD446}"/>
    <pc:docChg chg="modSld">
      <pc:chgData name="Robert Kempný" userId="298310c0-7adf-4607-8c2f-b5a589468f33" providerId="ADAL" clId="{46609481-8807-4209-93D6-50CA007AD446}" dt="2025-01-17T22:09:17.073" v="3"/>
      <pc:docMkLst>
        <pc:docMk/>
      </pc:docMkLst>
      <pc:sldChg chg="addSp modSp mod">
        <pc:chgData name="Robert Kempný" userId="298310c0-7adf-4607-8c2f-b5a589468f33" providerId="ADAL" clId="{46609481-8807-4209-93D6-50CA007AD446}" dt="2025-01-17T22:09:17.073" v="3"/>
        <pc:sldMkLst>
          <pc:docMk/>
          <pc:sldMk cId="1338063626" sldId="262"/>
        </pc:sldMkLst>
        <pc:spChg chg="mod">
          <ac:chgData name="Robert Kempný" userId="298310c0-7adf-4607-8c2f-b5a589468f33" providerId="ADAL" clId="{46609481-8807-4209-93D6-50CA007AD446}" dt="2025-01-17T22:08:58.357" v="1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46609481-8807-4209-93D6-50CA007AD446}" dt="2025-01-17T22:09:09.585" v="2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46609481-8807-4209-93D6-50CA007AD446}" dt="2025-01-17T22:08:51.195" v="0"/>
          <ac:picMkLst>
            <pc:docMk/>
            <pc:sldMk cId="1338063626" sldId="262"/>
            <ac:picMk id="2" creationId="{7083D6B9-F6C0-8C76-F346-2186FACA8E5C}"/>
          </ac:picMkLst>
        </pc:picChg>
        <pc:picChg chg="add mod">
          <ac:chgData name="Robert Kempný" userId="298310c0-7adf-4607-8c2f-b5a589468f33" providerId="ADAL" clId="{46609481-8807-4209-93D6-50CA007AD446}" dt="2025-01-17T22:09:17.073" v="3"/>
          <ac:picMkLst>
            <pc:docMk/>
            <pc:sldMk cId="1338063626" sldId="262"/>
            <ac:picMk id="5" creationId="{68C9A6C1-9625-EE1E-EB5C-840E528D1D1B}"/>
          </ac:picMkLst>
        </pc:picChg>
      </pc:sldChg>
    </pc:docChg>
  </pc:docChgLst>
  <pc:docChgLst>
    <pc:chgData name="Helena" userId="8ac8855c-4e0e-44ec-b242-4f56ba3c791e" providerId="ADAL" clId="{EDF17F19-33F0-4785-A00D-AA5B2422AF07}"/>
    <pc:docChg chg="undo custSel delSld modSld">
      <pc:chgData name="Helena" userId="8ac8855c-4e0e-44ec-b242-4f56ba3c791e" providerId="ADAL" clId="{EDF17F19-33F0-4785-A00D-AA5B2422AF07}" dt="2025-01-07T11:09:16.826" v="222"/>
      <pc:docMkLst>
        <pc:docMk/>
      </pc:docMkLst>
      <pc:sldChg chg="modSp mod">
        <pc:chgData name="Helena" userId="8ac8855c-4e0e-44ec-b242-4f56ba3c791e" providerId="ADAL" clId="{EDF17F19-33F0-4785-A00D-AA5B2422AF07}" dt="2025-01-07T10:38:19.843" v="5" actId="20577"/>
        <pc:sldMkLst>
          <pc:docMk/>
          <pc:sldMk cId="1338063626" sldId="262"/>
        </pc:sldMkLst>
        <pc:spChg chg="mod">
          <ac:chgData name="Helena" userId="8ac8855c-4e0e-44ec-b242-4f56ba3c791e" providerId="ADAL" clId="{EDF17F19-33F0-4785-A00D-AA5B2422AF07}" dt="2025-01-07T10:38:19.843" v="5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EDF17F19-33F0-4785-A00D-AA5B2422AF07}" dt="2025-01-07T10:41:59.754" v="159" actId="6549"/>
        <pc:sldMkLst>
          <pc:docMk/>
          <pc:sldMk cId="3381936972" sldId="263"/>
        </pc:sldMkLst>
        <pc:spChg chg="mod">
          <ac:chgData name="Helena" userId="8ac8855c-4e0e-44ec-b242-4f56ba3c791e" providerId="ADAL" clId="{EDF17F19-33F0-4785-A00D-AA5B2422AF07}" dt="2025-01-07T10:41:59.754" v="159" actId="6549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EDF17F19-33F0-4785-A00D-AA5B2422AF07}" dt="2025-01-07T11:05:16.410" v="184"/>
        <pc:sldMkLst>
          <pc:docMk/>
          <pc:sldMk cId="1084421202" sldId="272"/>
        </pc:sldMkLst>
        <pc:spChg chg="mod">
          <ac:chgData name="Helena" userId="8ac8855c-4e0e-44ec-b242-4f56ba3c791e" providerId="ADAL" clId="{EDF17F19-33F0-4785-A00D-AA5B2422AF07}" dt="2025-01-07T10:42:19.524" v="182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16.410" v="184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5:49.024" v="189"/>
        <pc:sldMkLst>
          <pc:docMk/>
          <pc:sldMk cId="664431202" sldId="295"/>
        </pc:sldMkLst>
        <pc:spChg chg="mod">
          <ac:chgData name="Helena" userId="8ac8855c-4e0e-44ec-b242-4f56ba3c791e" providerId="ADAL" clId="{EDF17F19-33F0-4785-A00D-AA5B2422AF07}" dt="2025-01-07T11:05:34.391" v="18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49.024" v="189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6:42.878" v="195" actId="20577"/>
        <pc:sldMkLst>
          <pc:docMk/>
          <pc:sldMk cId="1131062224" sldId="296"/>
        </pc:sldMkLst>
        <pc:spChg chg="mod">
          <ac:chgData name="Helena" userId="8ac8855c-4e0e-44ec-b242-4f56ba3c791e" providerId="ADAL" clId="{EDF17F19-33F0-4785-A00D-AA5B2422AF07}" dt="2025-01-07T11:06:01.770" v="190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6:42.878" v="195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09.994" v="198"/>
        <pc:sldMkLst>
          <pc:docMk/>
          <pc:sldMk cId="3787806026" sldId="297"/>
        </pc:sldMkLst>
        <pc:spChg chg="mod">
          <ac:chgData name="Helena" userId="8ac8855c-4e0e-44ec-b242-4f56ba3c791e" providerId="ADAL" clId="{EDF17F19-33F0-4785-A00D-AA5B2422AF07}" dt="2025-01-07T11:06:56.894" v="19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09.994" v="198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40.376" v="205"/>
        <pc:sldMkLst>
          <pc:docMk/>
          <pc:sldMk cId="69242158" sldId="298"/>
        </pc:sldMkLst>
        <pc:spChg chg="mod">
          <ac:chgData name="Helena" userId="8ac8855c-4e0e-44ec-b242-4f56ba3c791e" providerId="ADAL" clId="{EDF17F19-33F0-4785-A00D-AA5B2422AF07}" dt="2025-01-07T11:07:26.384" v="203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40.376" v="205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19.339" v="214" actId="20577"/>
        <pc:sldMkLst>
          <pc:docMk/>
          <pc:sldMk cId="4212220342" sldId="299"/>
        </pc:sldMkLst>
        <pc:spChg chg="mod">
          <ac:chgData name="Helena" userId="8ac8855c-4e0e-44ec-b242-4f56ba3c791e" providerId="ADAL" clId="{EDF17F19-33F0-4785-A00D-AA5B2422AF07}" dt="2025-01-07T11:07:56.996" v="209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8:19.339" v="214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51.649" v="220" actId="20577"/>
        <pc:sldMkLst>
          <pc:docMk/>
          <pc:sldMk cId="3936661063" sldId="304"/>
        </pc:sldMkLst>
        <pc:spChg chg="mod">
          <ac:chgData name="Helena" userId="8ac8855c-4e0e-44ec-b242-4f56ba3c791e" providerId="ADAL" clId="{EDF17F19-33F0-4785-A00D-AA5B2422AF07}" dt="2025-01-07T11:08:51.649" v="22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9:16.826" v="222"/>
        <pc:sldMkLst>
          <pc:docMk/>
          <pc:sldMk cId="3947369053" sldId="305"/>
        </pc:sldMkLst>
        <pc:spChg chg="mod">
          <ac:chgData name="Helena" userId="8ac8855c-4e0e-44ec-b242-4f56ba3c791e" providerId="ADAL" clId="{EDF17F19-33F0-4785-A00D-AA5B2422AF07}" dt="2025-01-07T11:09:16.826" v="222"/>
          <ac:spMkLst>
            <pc:docMk/>
            <pc:sldMk cId="3947369053" sldId="305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EDF17F19-33F0-4785-A00D-AA5B2422AF07}" dt="2025-01-07T11:08:34.338" v="215" actId="2696"/>
        <pc:sldMkLst>
          <pc:docMk/>
          <pc:sldMk cId="2473076063" sldId="306"/>
        </pc:sldMkLst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3809EDA1-72F7-4C40-81B5-9FC711AB1AB0}"/>
    <pc:docChg chg="custSel addSld modSld">
      <pc:chgData name="Helena" userId="8ac8855c-4e0e-44ec-b242-4f56ba3c791e" providerId="ADAL" clId="{3809EDA1-72F7-4C40-81B5-9FC711AB1AB0}" dt="2025-01-07T10:13:38.806" v="298"/>
      <pc:docMkLst>
        <pc:docMk/>
      </pc:docMkLst>
      <pc:sldChg chg="modSp mod">
        <pc:chgData name="Helena" userId="8ac8855c-4e0e-44ec-b242-4f56ba3c791e" providerId="ADAL" clId="{3809EDA1-72F7-4C40-81B5-9FC711AB1AB0}" dt="2025-01-07T09:53:26.511" v="3" actId="255"/>
        <pc:sldMkLst>
          <pc:docMk/>
          <pc:sldMk cId="1338063626" sldId="262"/>
        </pc:sldMkLst>
        <pc:spChg chg="mod">
          <ac:chgData name="Helena" userId="8ac8855c-4e0e-44ec-b242-4f56ba3c791e" providerId="ADAL" clId="{3809EDA1-72F7-4C40-81B5-9FC711AB1AB0}" dt="2025-01-07T09:53:26.511" v="3" actId="255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3809EDA1-72F7-4C40-81B5-9FC711AB1AB0}" dt="2025-01-07T09:55:00.477" v="66" actId="5793"/>
        <pc:sldMkLst>
          <pc:docMk/>
          <pc:sldMk cId="3381936972" sldId="263"/>
        </pc:sldMkLst>
        <pc:spChg chg="mod">
          <ac:chgData name="Helena" userId="8ac8855c-4e0e-44ec-b242-4f56ba3c791e" providerId="ADAL" clId="{3809EDA1-72F7-4C40-81B5-9FC711AB1AB0}" dt="2025-01-07T09:55:00.477" v="6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3809EDA1-72F7-4C40-81B5-9FC711AB1AB0}" dt="2025-01-07T09:55:34.843" v="70"/>
        <pc:sldMkLst>
          <pc:docMk/>
          <pc:sldMk cId="1084421202" sldId="272"/>
        </pc:sldMkLst>
        <pc:spChg chg="mod">
          <ac:chgData name="Helena" userId="8ac8855c-4e0e-44ec-b242-4f56ba3c791e" providerId="ADAL" clId="{3809EDA1-72F7-4C40-81B5-9FC711AB1AB0}" dt="2025-01-07T09:55:14.421" v="68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5:34.843" v="70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09:56:20.464" v="74"/>
        <pc:sldMkLst>
          <pc:docMk/>
          <pc:sldMk cId="664431202" sldId="295"/>
        </pc:sldMkLst>
        <pc:spChg chg="mod">
          <ac:chgData name="Helena" userId="8ac8855c-4e0e-44ec-b242-4f56ba3c791e" providerId="ADAL" clId="{3809EDA1-72F7-4C40-81B5-9FC711AB1AB0}" dt="2025-01-07T09:56:02.069" v="72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6:20.464" v="74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3809EDA1-72F7-4C40-81B5-9FC711AB1AB0}" dt="2025-01-07T09:57:26.588" v="115"/>
        <pc:sldMkLst>
          <pc:docMk/>
          <pc:sldMk cId="1131062224" sldId="296"/>
        </pc:sldMkLst>
        <pc:spChg chg="add del">
          <ac:chgData name="Helena" userId="8ac8855c-4e0e-44ec-b242-4f56ba3c791e" providerId="ADAL" clId="{3809EDA1-72F7-4C40-81B5-9FC711AB1AB0}" dt="2025-01-07T09:57:23.375" v="113"/>
          <ac:spMkLst>
            <pc:docMk/>
            <pc:sldMk cId="1131062224" sldId="296"/>
            <ac:spMk id="2" creationId="{0104ADE1-DBC3-45A1-930F-34006753B65A}"/>
          </ac:spMkLst>
        </pc:spChg>
        <pc:spChg chg="mod">
          <ac:chgData name="Helena" userId="8ac8855c-4e0e-44ec-b242-4f56ba3c791e" providerId="ADAL" clId="{3809EDA1-72F7-4C40-81B5-9FC711AB1AB0}" dt="2025-01-07T09:57:03.746" v="111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7:26.588" v="115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0:37.455" v="166"/>
        <pc:sldMkLst>
          <pc:docMk/>
          <pc:sldMk cId="3787806026" sldId="297"/>
        </pc:sldMkLst>
        <pc:spChg chg="mod">
          <ac:chgData name="Helena" userId="8ac8855c-4e0e-44ec-b242-4f56ba3c791e" providerId="ADAL" clId="{3809EDA1-72F7-4C40-81B5-9FC711AB1AB0}" dt="2025-01-07T09:57:45.639" v="164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0:37.455" v="166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1:19.512" v="223" actId="20577"/>
        <pc:sldMkLst>
          <pc:docMk/>
          <pc:sldMk cId="69242158" sldId="298"/>
        </pc:sldMkLst>
        <pc:spChg chg="mod">
          <ac:chgData name="Helena" userId="8ac8855c-4e0e-44ec-b242-4f56ba3c791e" providerId="ADAL" clId="{3809EDA1-72F7-4C40-81B5-9FC711AB1AB0}" dt="2025-01-07T10:00:59.537" v="21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1:19.512" v="223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2:04.513" v="251"/>
        <pc:sldMkLst>
          <pc:docMk/>
          <pc:sldMk cId="4212220342" sldId="299"/>
        </pc:sldMkLst>
        <pc:spChg chg="mod">
          <ac:chgData name="Helena" userId="8ac8855c-4e0e-44ec-b242-4f56ba3c791e" providerId="ADAL" clId="{3809EDA1-72F7-4C40-81B5-9FC711AB1AB0}" dt="2025-01-07T10:01:52.222" v="249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2:04.513" v="251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24.213" v="296"/>
        <pc:sldMkLst>
          <pc:docMk/>
          <pc:sldMk cId="3936661063" sldId="304"/>
        </pc:sldMkLst>
        <pc:spChg chg="mod">
          <ac:chgData name="Helena" userId="8ac8855c-4e0e-44ec-b242-4f56ba3c791e" providerId="ADAL" clId="{3809EDA1-72F7-4C40-81B5-9FC711AB1AB0}" dt="2025-01-07T10:13:24.213" v="29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38.806" v="298"/>
        <pc:sldMkLst>
          <pc:docMk/>
          <pc:sldMk cId="3947369053" sldId="305"/>
        </pc:sldMkLst>
        <pc:spChg chg="mod">
          <ac:chgData name="Helena" userId="8ac8855c-4e0e-44ec-b242-4f56ba3c791e" providerId="ADAL" clId="{3809EDA1-72F7-4C40-81B5-9FC711AB1AB0}" dt="2025-01-07T10:13:38.806" v="298"/>
          <ac:spMkLst>
            <pc:docMk/>
            <pc:sldMk cId="3947369053" sldId="305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3809EDA1-72F7-4C40-81B5-9FC711AB1AB0}" dt="2025-01-07T10:09:50.726" v="294" actId="20577"/>
        <pc:sldMkLst>
          <pc:docMk/>
          <pc:sldMk cId="2473076063" sldId="306"/>
        </pc:sldMkLst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2" creationId="{D72A168D-E050-4A16-A306-5769B7CDABF5}"/>
          </ac:spMkLst>
        </pc:spChg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3" creationId="{27CBF24F-D87C-4CAA-B602-96A64FD7A536}"/>
          </ac:spMkLst>
        </pc:spChg>
        <pc:spChg chg="mod">
          <ac:chgData name="Helena" userId="8ac8855c-4e0e-44ec-b242-4f56ba3c791e" providerId="ADAL" clId="{3809EDA1-72F7-4C40-81B5-9FC711AB1AB0}" dt="2025-01-07T10:09:22.266" v="287" actId="20577"/>
          <ac:spMkLst>
            <pc:docMk/>
            <pc:sldMk cId="2473076063" sldId="30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9:50.726" v="294" actId="20577"/>
          <ac:spMkLst>
            <pc:docMk/>
            <pc:sldMk cId="2473076063" sldId="306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318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5470"/>
            <a:ext cx="3672408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Výběr, orientace a rozmístění pracovníků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6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7083D6B9-F6C0-8C76-F346-2186FACA8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68C9A6C1-9625-EE1E-EB5C-840E528D1D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Jaké metody hodnocení uchazečů považujete za nejefektivnější?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může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 podpořit udržitelnost ve firmě?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Jaké přístupy by měly být použity při </a:t>
            </a:r>
            <a:r>
              <a:rPr lang="cs-CZ" sz="1400" b="1" dirty="0" err="1">
                <a:latin typeface="+mj-lt"/>
              </a:rPr>
              <a:t>outplacementu</a:t>
            </a:r>
            <a:r>
              <a:rPr lang="cs-CZ" sz="1400" b="1">
                <a:latin typeface="+mj-lt"/>
              </a:rPr>
              <a:t>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Proces výběru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Metody hodnocení uchazečů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Fáze výběrového procesu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Orientace a </a:t>
            </a:r>
            <a:r>
              <a:rPr lang="cs-CZ" sz="1400" b="1" dirty="0" err="1"/>
              <a:t>onboarding</a:t>
            </a:r>
            <a:endParaRPr lang="cs-CZ" sz="1400" b="1" dirty="0"/>
          </a:p>
          <a:p>
            <a:pPr>
              <a:buBlip>
                <a:blip r:embed="rId3"/>
              </a:buBlip>
            </a:pPr>
            <a:r>
              <a:rPr lang="cs-CZ" sz="1400" b="1" dirty="0"/>
              <a:t>Rozmístění pracovníků a </a:t>
            </a:r>
            <a:r>
              <a:rPr lang="cs-CZ" sz="1400" b="1" dirty="0" err="1"/>
              <a:t>staffing</a:t>
            </a:r>
            <a:endParaRPr lang="cs-CZ" sz="1400" b="1" dirty="0"/>
          </a:p>
          <a:p>
            <a:pPr>
              <a:buBlip>
                <a:blip r:embed="rId3"/>
              </a:buBlip>
            </a:pPr>
            <a:r>
              <a:rPr lang="cs-CZ" sz="1400" b="1" dirty="0"/>
              <a:t>Snižování počtu pracovníků a </a:t>
            </a:r>
            <a:r>
              <a:rPr lang="cs-CZ" sz="1400" b="1" dirty="0" err="1"/>
              <a:t>outplacement</a:t>
            </a: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plánování </a:t>
            </a:r>
            <a:r>
              <a:rPr lang="cs-CZ" altLang="cs-CZ" sz="1400" b="1" dirty="0" err="1">
                <a:cs typeface="Times New Roman" panose="02020603050405020304" pitchFamily="18" charset="0"/>
              </a:rPr>
              <a:t>onboardingu</a:t>
            </a:r>
            <a:r>
              <a:rPr lang="cs-CZ" altLang="cs-CZ" sz="1400" b="1" dirty="0">
                <a:cs typeface="Times New Roman" panose="02020603050405020304" pitchFamily="18" charset="0"/>
              </a:rPr>
              <a:t>, navrhování efektivních výběrových procesů s akcentem na dlouhodobý rozvoj zaměstnanců.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úkoly výběru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Posouzení kvalifikací uchazečů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souladu s firemní kulturou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Výběr kandidátů na základě dlouhodobých potřeb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Zajištění objektivity a férovosti procesu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Poskytnutí pozitivní zkušenosti kandidátům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Minimalizace fluktuace díky kvalitnímu výběru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dat pro zlepšení výběrového procesu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hodnocení uchazečů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Pohovory: strukturované, behaviorální, kompetenční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Psychometrické testy a dovednostní zkoušky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Simulace a případové studie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Assessment</a:t>
            </a:r>
            <a:r>
              <a:rPr lang="cs-CZ" sz="1400" b="1" dirty="0">
                <a:latin typeface="+mj-lt"/>
              </a:rPr>
              <a:t> centra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Reference od předchozích zaměstnavatelů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Online testování a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Metody zaměřené na zelené dovednosti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výběrového procesu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1: Předvýběr kandidátů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2: Pohovory a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3: Vyhodnocení výsledků a zpětná vazba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4: Výběr nejvhodnějšího kandidáta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5: Nabídka zaměstnání a vyjednávání podmínek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6: Uzavření smlouvy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7: Předání kandidáta do </a:t>
            </a:r>
            <a:r>
              <a:rPr lang="cs-CZ" sz="1400" b="1" dirty="0" err="1">
                <a:latin typeface="+mj-lt"/>
              </a:rPr>
              <a:t>onboardingového</a:t>
            </a:r>
            <a:r>
              <a:rPr lang="cs-CZ" sz="1400" b="1" dirty="0">
                <a:latin typeface="+mj-lt"/>
              </a:rPr>
              <a:t> procesu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Orientace a </a:t>
            </a:r>
            <a:r>
              <a:rPr lang="cs-CZ" sz="3200" b="1" cap="all" dirty="0" err="1">
                <a:solidFill>
                  <a:srgbClr val="307871"/>
                </a:solidFill>
              </a:rPr>
              <a:t>onboarding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orientace na adaptaci zaměstnance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Klíčové fáze </a:t>
            </a:r>
            <a:r>
              <a:rPr lang="cs-CZ" sz="1400" b="1" dirty="0" err="1">
                <a:latin typeface="+mj-lt"/>
              </a:rPr>
              <a:t>onboardingového</a:t>
            </a:r>
            <a:r>
              <a:rPr lang="cs-CZ" sz="1400" b="1" dirty="0">
                <a:latin typeface="+mj-lt"/>
              </a:rPr>
              <a:t> procesu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a manažerů v </a:t>
            </a:r>
            <a:r>
              <a:rPr lang="cs-CZ" sz="1400" b="1" dirty="0" err="1">
                <a:latin typeface="+mj-lt"/>
              </a:rPr>
              <a:t>onboardingu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zapojení zaměstnance do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Zaměření na ekologické hodnoty v </a:t>
            </a:r>
            <a:r>
              <a:rPr lang="cs-CZ" sz="1400" b="1" dirty="0" err="1">
                <a:latin typeface="+mj-lt"/>
              </a:rPr>
              <a:t>onboardingu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 ovlivňuje dlouhodobou retenci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Rozmístění pracovníků a </a:t>
            </a:r>
            <a:r>
              <a:rPr lang="cs-CZ" sz="3200" b="1" cap="all" dirty="0" err="1">
                <a:solidFill>
                  <a:srgbClr val="307871"/>
                </a:solidFill>
              </a:rPr>
              <a:t>staffing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Přesuny zaměstnanců v rámci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optimalizaci rozmístění lidí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kompetenčních modelů pro </a:t>
            </a:r>
            <a:r>
              <a:rPr lang="cs-CZ" sz="1400" b="1" dirty="0" err="1">
                <a:latin typeface="+mj-lt"/>
              </a:rPr>
              <a:t>staffing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Plánování kariérního růstu a interní mobilita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Přizpůsobení rozmístění změnám ve firmě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 podporuje dlouhodobý rozvoj zaměstnanců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Snižování počtu pracovníků a outplacement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Důvody pro snižování počtu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HR při plánování snižování počtu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Co je </a:t>
            </a:r>
            <a:r>
              <a:rPr lang="cs-CZ" sz="1400" b="1" dirty="0" err="1">
                <a:latin typeface="+mj-lt"/>
              </a:rPr>
              <a:t>outplacement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Podpora zaměstnanců při odchodu z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Využití externích konzultantů a poradenských služeb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Minimalizace negativních dopadů na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Příklady úspěšných </a:t>
            </a:r>
            <a:r>
              <a:rPr lang="cs-CZ" sz="1400" b="1" dirty="0" err="1">
                <a:latin typeface="+mj-lt"/>
              </a:rPr>
              <a:t>outplacement</a:t>
            </a:r>
            <a:r>
              <a:rPr lang="cs-CZ" sz="1400" b="1" dirty="0">
                <a:latin typeface="+mj-lt"/>
              </a:rPr>
              <a:t> programů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Význam kvalitního výběru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</a:t>
            </a:r>
            <a:r>
              <a:rPr lang="cs-CZ" sz="1400" b="1" dirty="0" err="1">
                <a:latin typeface="+mj-lt"/>
              </a:rPr>
              <a:t>onboardingu</a:t>
            </a:r>
            <a:r>
              <a:rPr lang="cs-CZ" sz="1400" b="1" dirty="0">
                <a:latin typeface="+mj-lt"/>
              </a:rPr>
              <a:t> v adaptaci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efektivní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 podporuje rozvoj firmy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3.xml><?xml version="1.0" encoding="utf-8"?>
<ds:datastoreItem xmlns:ds="http://schemas.openxmlformats.org/officeDocument/2006/customXml" ds:itemID="{CFABC900-C949-45C7-B928-7C6506810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639</Words>
  <Application>Microsoft Office PowerPoint</Application>
  <PresentationFormat>Předvádění na obrazovce (16:9)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110</cp:revision>
  <dcterms:created xsi:type="dcterms:W3CDTF">2016-07-06T15:42:34Z</dcterms:created>
  <dcterms:modified xsi:type="dcterms:W3CDTF">2025-01-17T22:09:20Z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